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59" r:id="rId3"/>
    <p:sldId id="260" r:id="rId4"/>
    <p:sldId id="261" r:id="rId5"/>
    <p:sldId id="264" r:id="rId6"/>
    <p:sldId id="265" r:id="rId7"/>
    <p:sldId id="266" r:id="rId8"/>
    <p:sldId id="285" r:id="rId9"/>
    <p:sldId id="281" r:id="rId10"/>
    <p:sldId id="282" r:id="rId11"/>
    <p:sldId id="283" r:id="rId12"/>
    <p:sldId id="284" r:id="rId13"/>
    <p:sldId id="297" r:id="rId14"/>
    <p:sldId id="294" r:id="rId15"/>
    <p:sldId id="298" r:id="rId16"/>
    <p:sldId id="299" r:id="rId17"/>
    <p:sldId id="300" r:id="rId18"/>
    <p:sldId id="301" r:id="rId19"/>
    <p:sldId id="302" r:id="rId20"/>
    <p:sldId id="287" r:id="rId21"/>
    <p:sldId id="262" r:id="rId22"/>
    <p:sldId id="286" r:id="rId23"/>
    <p:sldId id="289" r:id="rId24"/>
    <p:sldId id="293" r:id="rId25"/>
    <p:sldId id="288" r:id="rId26"/>
    <p:sldId id="290" r:id="rId27"/>
    <p:sldId id="291" r:id="rId28"/>
    <p:sldId id="263" r:id="rId29"/>
    <p:sldId id="29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7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yang Pratama" userId="2633c7ec4fb3181f" providerId="LiveId" clId="{E76138B4-0CE0-4AD9-B266-7A6D41F901BA}"/>
    <pc:docChg chg="undo redo custSel addSld delSld modSld sldOrd delMainMaster">
      <pc:chgData name="Ayang Pratama" userId="2633c7ec4fb3181f" providerId="LiveId" clId="{E76138B4-0CE0-4AD9-B266-7A6D41F901BA}" dt="2024-01-18T11:30:12.719" v="2054" actId="207"/>
      <pc:docMkLst>
        <pc:docMk/>
      </pc:docMkLst>
      <pc:sldChg chg="del">
        <pc:chgData name="Ayang Pratama" userId="2633c7ec4fb3181f" providerId="LiveId" clId="{E76138B4-0CE0-4AD9-B266-7A6D41F901BA}" dt="2024-01-18T09:25:14.701" v="264" actId="47"/>
        <pc:sldMkLst>
          <pc:docMk/>
          <pc:sldMk cId="1620493025" sldId="256"/>
        </pc:sldMkLst>
      </pc:sldChg>
      <pc:sldChg chg="modSp mod">
        <pc:chgData name="Ayang Pratama" userId="2633c7ec4fb3181f" providerId="LiveId" clId="{E76138B4-0CE0-4AD9-B266-7A6D41F901BA}" dt="2024-01-18T10:26:43.350" v="1177" actId="1037"/>
        <pc:sldMkLst>
          <pc:docMk/>
          <pc:sldMk cId="0" sldId="259"/>
        </pc:sldMkLst>
        <pc:picChg chg="mod">
          <ac:chgData name="Ayang Pratama" userId="2633c7ec4fb3181f" providerId="LiveId" clId="{E76138B4-0CE0-4AD9-B266-7A6D41F901BA}" dt="2024-01-18T10:26:43.350" v="1177" actId="1037"/>
          <ac:picMkLst>
            <pc:docMk/>
            <pc:sldMk cId="0" sldId="259"/>
            <ac:picMk id="82" creationId="{B5515140-3715-4FBF-A05F-C00EC0747883}"/>
          </ac:picMkLst>
        </pc:picChg>
      </pc:sldChg>
      <pc:sldChg chg="addSp delSp modSp mod">
        <pc:chgData name="Ayang Pratama" userId="2633c7ec4fb3181f" providerId="LiveId" clId="{E76138B4-0CE0-4AD9-B266-7A6D41F901BA}" dt="2024-01-18T10:36:37.096" v="1369" actId="14100"/>
        <pc:sldMkLst>
          <pc:docMk/>
          <pc:sldMk cId="0" sldId="260"/>
        </pc:sldMkLst>
        <pc:spChg chg="mod">
          <ac:chgData name="Ayang Pratama" userId="2633c7ec4fb3181f" providerId="LiveId" clId="{E76138B4-0CE0-4AD9-B266-7A6D41F901BA}" dt="2024-01-18T10:36:27.741" v="1367" actId="1076"/>
          <ac:spMkLst>
            <pc:docMk/>
            <pc:sldMk cId="0" sldId="260"/>
            <ac:spMk id="68" creationId="{75EFFDBC-090F-4F66-9042-E78E9286D1C4}"/>
          </ac:spMkLst>
        </pc:spChg>
        <pc:spChg chg="add del mod">
          <ac:chgData name="Ayang Pratama" userId="2633c7ec4fb3181f" providerId="LiveId" clId="{E76138B4-0CE0-4AD9-B266-7A6D41F901BA}" dt="2024-01-18T10:31:17.256" v="1236" actId="478"/>
          <ac:spMkLst>
            <pc:docMk/>
            <pc:sldMk cId="0" sldId="260"/>
            <ac:spMk id="69" creationId="{05F0B9EE-7640-42C2-BC7A-B1E1A7F41AFF}"/>
          </ac:spMkLst>
        </pc:spChg>
        <pc:spChg chg="add del mod">
          <ac:chgData name="Ayang Pratama" userId="2633c7ec4fb3181f" providerId="LiveId" clId="{E76138B4-0CE0-4AD9-B266-7A6D41F901BA}" dt="2024-01-18T10:30:40.362" v="1231"/>
          <ac:spMkLst>
            <pc:docMk/>
            <pc:sldMk cId="0" sldId="260"/>
            <ac:spMk id="70" creationId="{A03F285A-09D7-428D-96B3-14337DF94739}"/>
          </ac:spMkLst>
        </pc:spChg>
        <pc:spChg chg="add mod">
          <ac:chgData name="Ayang Pratama" userId="2633c7ec4fb3181f" providerId="LiveId" clId="{E76138B4-0CE0-4AD9-B266-7A6D41F901BA}" dt="2024-01-18T10:36:37.096" v="1369" actId="14100"/>
          <ac:spMkLst>
            <pc:docMk/>
            <pc:sldMk cId="0" sldId="260"/>
            <ac:spMk id="71" creationId="{45AA2BBB-284A-482B-924E-A36E77CDDC4C}"/>
          </ac:spMkLst>
        </pc:spChg>
        <pc:spChg chg="mod">
          <ac:chgData name="Ayang Pratama" userId="2633c7ec4fb3181f" providerId="LiveId" clId="{E76138B4-0CE0-4AD9-B266-7A6D41F901BA}" dt="2024-01-18T10:29:36.092" v="1193" actId="14100"/>
          <ac:spMkLst>
            <pc:docMk/>
            <pc:sldMk cId="0" sldId="260"/>
            <ac:spMk id="1675" creationId="{00000000-0000-0000-0000-000000000000}"/>
          </ac:spMkLst>
        </pc:spChg>
        <pc:picChg chg="mod">
          <ac:chgData name="Ayang Pratama" userId="2633c7ec4fb3181f" providerId="LiveId" clId="{E76138B4-0CE0-4AD9-B266-7A6D41F901BA}" dt="2024-01-18T10:36:23.800" v="1365" actId="1037"/>
          <ac:picMkLst>
            <pc:docMk/>
            <pc:sldMk cId="0" sldId="260"/>
            <ac:picMk id="3" creationId="{8ADF89A2-58C1-42C8-8344-69F3A1375EB2}"/>
          </ac:picMkLst>
        </pc:picChg>
        <pc:picChg chg="del mod">
          <ac:chgData name="Ayang Pratama" userId="2633c7ec4fb3181f" providerId="LiveId" clId="{E76138B4-0CE0-4AD9-B266-7A6D41F901BA}" dt="2024-01-18T10:34:27.245" v="1289" actId="478"/>
          <ac:picMkLst>
            <pc:docMk/>
            <pc:sldMk cId="0" sldId="260"/>
            <ac:picMk id="1026" creationId="{BF58F863-5333-4BA6-BF59-07A64F59D09E}"/>
          </ac:picMkLst>
        </pc:picChg>
        <pc:picChg chg="mod">
          <ac:chgData name="Ayang Pratama" userId="2633c7ec4fb3181f" providerId="LiveId" clId="{E76138B4-0CE0-4AD9-B266-7A6D41F901BA}" dt="2024-01-18T10:36:23.800" v="1365" actId="1037"/>
          <ac:picMkLst>
            <pc:docMk/>
            <pc:sldMk cId="0" sldId="260"/>
            <ac:picMk id="1028" creationId="{17DF05B5-ADDC-40A1-A2CE-6F1729D8E19C}"/>
          </ac:picMkLst>
        </pc:picChg>
      </pc:sldChg>
      <pc:sldChg chg="addSp delSp modSp add mod">
        <pc:chgData name="Ayang Pratama" userId="2633c7ec4fb3181f" providerId="LiveId" clId="{E76138B4-0CE0-4AD9-B266-7A6D41F901BA}" dt="2024-01-18T10:46:02.233" v="1578" actId="113"/>
        <pc:sldMkLst>
          <pc:docMk/>
          <pc:sldMk cId="0" sldId="262"/>
        </pc:sldMkLst>
        <pc:spChg chg="add mod">
          <ac:chgData name="Ayang Pratama" userId="2633c7ec4fb3181f" providerId="LiveId" clId="{E76138B4-0CE0-4AD9-B266-7A6D41F901BA}" dt="2024-01-18T10:45:35.347" v="1526" actId="1036"/>
          <ac:spMkLst>
            <pc:docMk/>
            <pc:sldMk cId="0" sldId="262"/>
            <ac:spMk id="3" creationId="{BD230DF6-846E-469B-AAA2-75426B1499E2}"/>
          </ac:spMkLst>
        </pc:spChg>
        <pc:spChg chg="add mod">
          <ac:chgData name="Ayang Pratama" userId="2633c7ec4fb3181f" providerId="LiveId" clId="{E76138B4-0CE0-4AD9-B266-7A6D41F901BA}" dt="2024-01-18T10:45:43.294" v="1549" actId="1036"/>
          <ac:spMkLst>
            <pc:docMk/>
            <pc:sldMk cId="0" sldId="262"/>
            <ac:spMk id="4" creationId="{4FDB4994-A970-424F-9405-EB3BAF39D307}"/>
          </ac:spMkLst>
        </pc:spChg>
        <pc:spChg chg="add mod">
          <ac:chgData name="Ayang Pratama" userId="2633c7ec4fb3181f" providerId="LiveId" clId="{E76138B4-0CE0-4AD9-B266-7A6D41F901BA}" dt="2024-01-18T10:45:48.875" v="1564" actId="1036"/>
          <ac:spMkLst>
            <pc:docMk/>
            <pc:sldMk cId="0" sldId="262"/>
            <ac:spMk id="5" creationId="{F990DD39-41D6-4CA3-9E6E-2DF22887F2A5}"/>
          </ac:spMkLst>
        </pc:spChg>
        <pc:spChg chg="add mod">
          <ac:chgData name="Ayang Pratama" userId="2633c7ec4fb3181f" providerId="LiveId" clId="{E76138B4-0CE0-4AD9-B266-7A6D41F901BA}" dt="2024-01-18T10:45:52.530" v="1574" actId="1036"/>
          <ac:spMkLst>
            <pc:docMk/>
            <pc:sldMk cId="0" sldId="262"/>
            <ac:spMk id="6" creationId="{AFBEAAE1-8A69-4EBB-B206-0619913582ED}"/>
          </ac:spMkLst>
        </pc:spChg>
        <pc:spChg chg="add mod">
          <ac:chgData name="Ayang Pratama" userId="2633c7ec4fb3181f" providerId="LiveId" clId="{E76138B4-0CE0-4AD9-B266-7A6D41F901BA}" dt="2024-01-18T10:45:58.324" v="1576" actId="113"/>
          <ac:spMkLst>
            <pc:docMk/>
            <pc:sldMk cId="0" sldId="262"/>
            <ac:spMk id="7" creationId="{B1D375FE-1353-4826-9B48-E500102FF5A0}"/>
          </ac:spMkLst>
        </pc:spChg>
        <pc:spChg chg="add mod">
          <ac:chgData name="Ayang Pratama" userId="2633c7ec4fb3181f" providerId="LiveId" clId="{E76138B4-0CE0-4AD9-B266-7A6D41F901BA}" dt="2024-01-18T10:45:55.951" v="1575" actId="113"/>
          <ac:spMkLst>
            <pc:docMk/>
            <pc:sldMk cId="0" sldId="262"/>
            <ac:spMk id="8" creationId="{B51302ED-1026-4B82-9509-3CA15DB248C2}"/>
          </ac:spMkLst>
        </pc:spChg>
        <pc:spChg chg="add mod">
          <ac:chgData name="Ayang Pratama" userId="2633c7ec4fb3181f" providerId="LiveId" clId="{E76138B4-0CE0-4AD9-B266-7A6D41F901BA}" dt="2024-01-18T10:46:00.092" v="1577" actId="113"/>
          <ac:spMkLst>
            <pc:docMk/>
            <pc:sldMk cId="0" sldId="262"/>
            <ac:spMk id="9" creationId="{D39CF1C0-31C3-4E34-9E23-E6E9360898B5}"/>
          </ac:spMkLst>
        </pc:spChg>
        <pc:spChg chg="add mod">
          <ac:chgData name="Ayang Pratama" userId="2633c7ec4fb3181f" providerId="LiveId" clId="{E76138B4-0CE0-4AD9-B266-7A6D41F901BA}" dt="2024-01-18T10:46:02.233" v="1578" actId="113"/>
          <ac:spMkLst>
            <pc:docMk/>
            <pc:sldMk cId="0" sldId="262"/>
            <ac:spMk id="10" creationId="{B0BE6890-A2FE-4CD4-8D9E-1F95A6D2AFF6}"/>
          </ac:spMkLst>
        </pc:spChg>
        <pc:spChg chg="add mod">
          <ac:chgData name="Ayang Pratama" userId="2633c7ec4fb3181f" providerId="LiveId" clId="{E76138B4-0CE0-4AD9-B266-7A6D41F901BA}" dt="2024-01-18T10:45:12.566" v="1504" actId="14100"/>
          <ac:spMkLst>
            <pc:docMk/>
            <pc:sldMk cId="0" sldId="262"/>
            <ac:spMk id="11" creationId="{6D8A23DE-9FCB-4B42-8026-821D8DEAA250}"/>
          </ac:spMkLst>
        </pc:spChg>
        <pc:spChg chg="add mod">
          <ac:chgData name="Ayang Pratama" userId="2633c7ec4fb3181f" providerId="LiveId" clId="{E76138B4-0CE0-4AD9-B266-7A6D41F901BA}" dt="2024-01-18T10:45:22.604" v="1509" actId="113"/>
          <ac:spMkLst>
            <pc:docMk/>
            <pc:sldMk cId="0" sldId="262"/>
            <ac:spMk id="12" creationId="{8E8E7F23-C126-44B5-9420-BD11098070FF}"/>
          </ac:spMkLst>
        </pc:spChg>
        <pc:spChg chg="add mod">
          <ac:chgData name="Ayang Pratama" userId="2633c7ec4fb3181f" providerId="LiveId" clId="{E76138B4-0CE0-4AD9-B266-7A6D41F901BA}" dt="2024-01-18T10:44:31.613" v="1444" actId="14100"/>
          <ac:spMkLst>
            <pc:docMk/>
            <pc:sldMk cId="0" sldId="262"/>
            <ac:spMk id="13" creationId="{31404B13-10EC-48DB-91D3-6EBF06A910CE}"/>
          </ac:spMkLst>
        </pc:spChg>
        <pc:spChg chg="mod">
          <ac:chgData name="Ayang Pratama" userId="2633c7ec4fb3181f" providerId="LiveId" clId="{E76138B4-0CE0-4AD9-B266-7A6D41F901BA}" dt="2024-01-18T10:43:08.173" v="1413" actId="207"/>
          <ac:spMkLst>
            <pc:docMk/>
            <pc:sldMk cId="0" sldId="262"/>
            <ac:spMk id="15" creationId="{DBE458E4-CD89-4E5C-A769-85F72A91D7B7}"/>
          </ac:spMkLst>
        </pc:spChg>
        <pc:spChg chg="mod">
          <ac:chgData name="Ayang Pratama" userId="2633c7ec4fb3181f" providerId="LiveId" clId="{E76138B4-0CE0-4AD9-B266-7A6D41F901BA}" dt="2024-01-18T10:43:08.173" v="1413" actId="207"/>
          <ac:spMkLst>
            <pc:docMk/>
            <pc:sldMk cId="0" sldId="262"/>
            <ac:spMk id="16" creationId="{A29502A1-FCDE-4340-94E9-2F1B9F7E1AF4}"/>
          </ac:spMkLst>
        </pc:spChg>
        <pc:spChg chg="mod">
          <ac:chgData name="Ayang Pratama" userId="2633c7ec4fb3181f" providerId="LiveId" clId="{E76138B4-0CE0-4AD9-B266-7A6D41F901BA}" dt="2024-01-18T10:43:20.022" v="1415" actId="207"/>
          <ac:spMkLst>
            <pc:docMk/>
            <pc:sldMk cId="0" sldId="262"/>
            <ac:spMk id="18" creationId="{7C55D6D8-FAB1-4502-A61A-336F8B61F030}"/>
          </ac:spMkLst>
        </pc:spChg>
        <pc:spChg chg="mod">
          <ac:chgData name="Ayang Pratama" userId="2633c7ec4fb3181f" providerId="LiveId" clId="{E76138B4-0CE0-4AD9-B266-7A6D41F901BA}" dt="2024-01-18T10:43:08.173" v="1413" actId="207"/>
          <ac:spMkLst>
            <pc:docMk/>
            <pc:sldMk cId="0" sldId="262"/>
            <ac:spMk id="19" creationId="{DF50A3B9-BCD9-48DA-84C9-600D258E7A57}"/>
          </ac:spMkLst>
        </pc:spChg>
        <pc:spChg chg="mod">
          <ac:chgData name="Ayang Pratama" userId="2633c7ec4fb3181f" providerId="LiveId" clId="{E76138B4-0CE0-4AD9-B266-7A6D41F901BA}" dt="2024-01-18T10:43:13.013" v="1414" actId="207"/>
          <ac:spMkLst>
            <pc:docMk/>
            <pc:sldMk cId="0" sldId="262"/>
            <ac:spMk id="20" creationId="{63FAC902-F477-41C1-A4E4-428B8315DF43}"/>
          </ac:spMkLst>
        </pc:spChg>
        <pc:spChg chg="mod">
          <ac:chgData name="Ayang Pratama" userId="2633c7ec4fb3181f" providerId="LiveId" clId="{E76138B4-0CE0-4AD9-B266-7A6D41F901BA}" dt="2024-01-18T10:43:08.173" v="1413" actId="207"/>
          <ac:spMkLst>
            <pc:docMk/>
            <pc:sldMk cId="0" sldId="262"/>
            <ac:spMk id="21" creationId="{DEAAD8BD-C033-4CE9-B542-05E95A5354FB}"/>
          </ac:spMkLst>
        </pc:spChg>
        <pc:spChg chg="add mod">
          <ac:chgData name="Ayang Pratama" userId="2633c7ec4fb3181f" providerId="LiveId" clId="{E76138B4-0CE0-4AD9-B266-7A6D41F901BA}" dt="2024-01-18T10:44:41.985" v="1445" actId="113"/>
          <ac:spMkLst>
            <pc:docMk/>
            <pc:sldMk cId="0" sldId="262"/>
            <ac:spMk id="22" creationId="{264EC1AD-4F69-4135-9FAF-937DD0FB1C90}"/>
          </ac:spMkLst>
        </pc:spChg>
        <pc:spChg chg="add del mod">
          <ac:chgData name="Ayang Pratama" userId="2633c7ec4fb3181f" providerId="LiveId" clId="{E76138B4-0CE0-4AD9-B266-7A6D41F901BA}" dt="2024-01-18T10:43:01.399" v="1411" actId="478"/>
          <ac:spMkLst>
            <pc:docMk/>
            <pc:sldMk cId="0" sldId="262"/>
            <ac:spMk id="23" creationId="{D90E3116-50B8-460B-B737-9C0AB735D909}"/>
          </ac:spMkLst>
        </pc:spChg>
        <pc:spChg chg="del">
          <ac:chgData name="Ayang Pratama" userId="2633c7ec4fb3181f" providerId="LiveId" clId="{E76138B4-0CE0-4AD9-B266-7A6D41F901BA}" dt="2024-01-18T10:42:58.437" v="1410" actId="478"/>
          <ac:spMkLst>
            <pc:docMk/>
            <pc:sldMk cId="0" sldId="262"/>
            <ac:spMk id="1783" creationId="{00000000-0000-0000-0000-000000000000}"/>
          </ac:spMkLst>
        </pc:spChg>
        <pc:grpChg chg="add mod">
          <ac:chgData name="Ayang Pratama" userId="2633c7ec4fb3181f" providerId="LiveId" clId="{E76138B4-0CE0-4AD9-B266-7A6D41F901BA}" dt="2024-01-18T10:43:35.387" v="1417" actId="14100"/>
          <ac:grpSpMkLst>
            <pc:docMk/>
            <pc:sldMk cId="0" sldId="262"/>
            <ac:grpSpMk id="14" creationId="{65CB5C3B-ACF8-4601-A36E-356EB97D1354}"/>
          </ac:grpSpMkLst>
        </pc:grpChg>
        <pc:grpChg chg="mod">
          <ac:chgData name="Ayang Pratama" userId="2633c7ec4fb3181f" providerId="LiveId" clId="{E76138B4-0CE0-4AD9-B266-7A6D41F901BA}" dt="2024-01-18T10:43:08.173" v="1413" actId="207"/>
          <ac:grpSpMkLst>
            <pc:docMk/>
            <pc:sldMk cId="0" sldId="262"/>
            <ac:grpSpMk id="17" creationId="{94827B2D-D8D4-42CB-B3E0-3DDCF9379877}"/>
          </ac:grpSpMkLst>
        </pc:grpChg>
      </pc:sldChg>
      <pc:sldChg chg="addSp delSp modSp add mod modNotes">
        <pc:chgData name="Ayang Pratama" userId="2633c7ec4fb3181f" providerId="LiveId" clId="{E76138B4-0CE0-4AD9-B266-7A6D41F901BA}" dt="2024-01-18T11:21:57.836" v="1905" actId="113"/>
        <pc:sldMkLst>
          <pc:docMk/>
          <pc:sldMk cId="0" sldId="263"/>
        </pc:sldMkLst>
        <pc:spChg chg="add del mod">
          <ac:chgData name="Ayang Pratama" userId="2633c7ec4fb3181f" providerId="LiveId" clId="{E76138B4-0CE0-4AD9-B266-7A6D41F901BA}" dt="2024-01-18T11:19:51.326" v="1879" actId="478"/>
          <ac:spMkLst>
            <pc:docMk/>
            <pc:sldMk cId="0" sldId="263"/>
            <ac:spMk id="3" creationId="{28F098F0-E232-4567-B581-FB053F1D735D}"/>
          </ac:spMkLst>
        </pc:spChg>
        <pc:spChg chg="add mod">
          <ac:chgData name="Ayang Pratama" userId="2633c7ec4fb3181f" providerId="LiveId" clId="{E76138B4-0CE0-4AD9-B266-7A6D41F901BA}" dt="2024-01-18T11:20:00.669" v="1880" actId="1076"/>
          <ac:spMkLst>
            <pc:docMk/>
            <pc:sldMk cId="0" sldId="263"/>
            <ac:spMk id="54" creationId="{4C9C201A-EE8F-4577-980F-C06A7692467E}"/>
          </ac:spMkLst>
        </pc:spChg>
        <pc:spChg chg="mod">
          <ac:chgData name="Ayang Pratama" userId="2633c7ec4fb3181f" providerId="LiveId" clId="{E76138B4-0CE0-4AD9-B266-7A6D41F901BA}" dt="2024-01-18T11:21:57.836" v="1905" actId="113"/>
          <ac:spMkLst>
            <pc:docMk/>
            <pc:sldMk cId="0" sldId="263"/>
            <ac:spMk id="1789" creationId="{00000000-0000-0000-0000-000000000000}"/>
          </ac:spMkLst>
        </pc:spChg>
        <pc:spChg chg="del">
          <ac:chgData name="Ayang Pratama" userId="2633c7ec4fb3181f" providerId="LiveId" clId="{E76138B4-0CE0-4AD9-B266-7A6D41F901BA}" dt="2024-01-18T11:19:48.862" v="1878" actId="478"/>
          <ac:spMkLst>
            <pc:docMk/>
            <pc:sldMk cId="0" sldId="263"/>
            <ac:spMk id="1790" creationId="{00000000-0000-0000-0000-000000000000}"/>
          </ac:spMkLst>
        </pc:spChg>
        <pc:grpChg chg="mod">
          <ac:chgData name="Ayang Pratama" userId="2633c7ec4fb3181f" providerId="LiveId" clId="{E76138B4-0CE0-4AD9-B266-7A6D41F901BA}" dt="2024-01-18T11:21:36.272" v="1897" actId="1076"/>
          <ac:grpSpMkLst>
            <pc:docMk/>
            <pc:sldMk cId="0" sldId="263"/>
            <ac:grpSpMk id="1791" creationId="{00000000-0000-0000-0000-000000000000}"/>
          </ac:grpSpMkLst>
        </pc:grpChg>
      </pc:sldChg>
      <pc:sldChg chg="addSp delSp modSp add del mod ord modNotes">
        <pc:chgData name="Ayang Pratama" userId="2633c7ec4fb3181f" providerId="LiveId" clId="{E76138B4-0CE0-4AD9-B266-7A6D41F901BA}" dt="2024-01-18T09:20:59.735" v="262" actId="1036"/>
        <pc:sldMkLst>
          <pc:docMk/>
          <pc:sldMk cId="0" sldId="264"/>
        </pc:sldMkLst>
        <pc:spChg chg="mod">
          <ac:chgData name="Ayang Pratama" userId="2633c7ec4fb3181f" providerId="LiveId" clId="{E76138B4-0CE0-4AD9-B266-7A6D41F901BA}" dt="2024-01-18T09:20:40.311" v="252" actId="207"/>
          <ac:spMkLst>
            <pc:docMk/>
            <pc:sldMk cId="0" sldId="264"/>
            <ac:spMk id="20" creationId="{3A3F6BFF-7C16-424B-B583-3DF93A1EDC36}"/>
          </ac:spMkLst>
        </pc:spChg>
        <pc:spChg chg="mod">
          <ac:chgData name="Ayang Pratama" userId="2633c7ec4fb3181f" providerId="LiveId" clId="{E76138B4-0CE0-4AD9-B266-7A6D41F901BA}" dt="2024-01-18T09:20:40.311" v="252" actId="207"/>
          <ac:spMkLst>
            <pc:docMk/>
            <pc:sldMk cId="0" sldId="264"/>
            <ac:spMk id="21" creationId="{9445EF18-1FEF-417D-AD38-4454C2E22314}"/>
          </ac:spMkLst>
        </pc:spChg>
        <pc:spChg chg="mod">
          <ac:chgData name="Ayang Pratama" userId="2633c7ec4fb3181f" providerId="LiveId" clId="{E76138B4-0CE0-4AD9-B266-7A6D41F901BA}" dt="2024-01-18T09:20:59.735" v="262" actId="1036"/>
          <ac:spMkLst>
            <pc:docMk/>
            <pc:sldMk cId="0" sldId="264"/>
            <ac:spMk id="1845" creationId="{00000000-0000-0000-0000-000000000000}"/>
          </ac:spMkLst>
        </pc:spChg>
        <pc:spChg chg="mod">
          <ac:chgData name="Ayang Pratama" userId="2633c7ec4fb3181f" providerId="LiveId" clId="{E76138B4-0CE0-4AD9-B266-7A6D41F901BA}" dt="2024-01-18T09:16:55.403" v="239" actId="1036"/>
          <ac:spMkLst>
            <pc:docMk/>
            <pc:sldMk cId="0" sldId="264"/>
            <ac:spMk id="1846" creationId="{00000000-0000-0000-0000-000000000000}"/>
          </ac:spMkLst>
        </pc:spChg>
        <pc:spChg chg="mod">
          <ac:chgData name="Ayang Pratama" userId="2633c7ec4fb3181f" providerId="LiveId" clId="{E76138B4-0CE0-4AD9-B266-7A6D41F901BA}" dt="2024-01-18T09:16:49.007" v="218" actId="1036"/>
          <ac:spMkLst>
            <pc:docMk/>
            <pc:sldMk cId="0" sldId="264"/>
            <ac:spMk id="1847" creationId="{00000000-0000-0000-0000-000000000000}"/>
          </ac:spMkLst>
        </pc:spChg>
        <pc:spChg chg="mod">
          <ac:chgData name="Ayang Pratama" userId="2633c7ec4fb3181f" providerId="LiveId" clId="{E76138B4-0CE0-4AD9-B266-7A6D41F901BA}" dt="2024-01-18T09:18:08.606" v="245" actId="5793"/>
          <ac:spMkLst>
            <pc:docMk/>
            <pc:sldMk cId="0" sldId="264"/>
            <ac:spMk id="1848" creationId="{00000000-0000-0000-0000-000000000000}"/>
          </ac:spMkLst>
        </pc:spChg>
        <pc:spChg chg="mod">
          <ac:chgData name="Ayang Pratama" userId="2633c7ec4fb3181f" providerId="LiveId" clId="{E76138B4-0CE0-4AD9-B266-7A6D41F901BA}" dt="2024-01-18T09:17:59.650" v="243" actId="123"/>
          <ac:spMkLst>
            <pc:docMk/>
            <pc:sldMk cId="0" sldId="264"/>
            <ac:spMk id="1849" creationId="{00000000-0000-0000-0000-000000000000}"/>
          </ac:spMkLst>
        </pc:spChg>
        <pc:spChg chg="mod">
          <ac:chgData name="Ayang Pratama" userId="2633c7ec4fb3181f" providerId="LiveId" clId="{E76138B4-0CE0-4AD9-B266-7A6D41F901BA}" dt="2024-01-18T09:16:20.318" v="126" actId="1036"/>
          <ac:spMkLst>
            <pc:docMk/>
            <pc:sldMk cId="0" sldId="264"/>
            <ac:spMk id="1850" creationId="{00000000-0000-0000-0000-000000000000}"/>
          </ac:spMkLst>
        </pc:spChg>
        <pc:spChg chg="mod">
          <ac:chgData name="Ayang Pratama" userId="2633c7ec4fb3181f" providerId="LiveId" clId="{E76138B4-0CE0-4AD9-B266-7A6D41F901BA}" dt="2024-01-18T09:16:31.391" v="164" actId="1076"/>
          <ac:spMkLst>
            <pc:docMk/>
            <pc:sldMk cId="0" sldId="264"/>
            <ac:spMk id="1851" creationId="{00000000-0000-0000-0000-000000000000}"/>
          </ac:spMkLst>
        </pc:spChg>
        <pc:grpChg chg="add mod">
          <ac:chgData name="Ayang Pratama" userId="2633c7ec4fb3181f" providerId="LiveId" clId="{E76138B4-0CE0-4AD9-B266-7A6D41F901BA}" dt="2024-01-18T09:20:40.311" v="252" actId="207"/>
          <ac:grpSpMkLst>
            <pc:docMk/>
            <pc:sldMk cId="0" sldId="264"/>
            <ac:grpSpMk id="19" creationId="{6F6B8955-E6C2-4008-B365-4356B6140D8B}"/>
          </ac:grpSpMkLst>
        </pc:grpChg>
        <pc:grpChg chg="del mod">
          <ac:chgData name="Ayang Pratama" userId="2633c7ec4fb3181f" providerId="LiveId" clId="{E76138B4-0CE0-4AD9-B266-7A6D41F901BA}" dt="2024-01-18T09:20:20.836" v="248" actId="478"/>
          <ac:grpSpMkLst>
            <pc:docMk/>
            <pc:sldMk cId="0" sldId="264"/>
            <ac:grpSpMk id="1852" creationId="{00000000-0000-0000-0000-000000000000}"/>
          </ac:grpSpMkLst>
        </pc:grpChg>
        <pc:grpChg chg="mod">
          <ac:chgData name="Ayang Pratama" userId="2633c7ec4fb3181f" providerId="LiveId" clId="{E76138B4-0CE0-4AD9-B266-7A6D41F901BA}" dt="2024-01-18T09:16:23.195" v="144" actId="1035"/>
          <ac:grpSpMkLst>
            <pc:docMk/>
            <pc:sldMk cId="0" sldId="264"/>
            <ac:grpSpMk id="1856" creationId="{00000000-0000-0000-0000-000000000000}"/>
          </ac:grpSpMkLst>
        </pc:grpChg>
      </pc:sldChg>
      <pc:sldChg chg="addSp delSp modSp add mod">
        <pc:chgData name="Ayang Pratama" userId="2633c7ec4fb3181f" providerId="LiveId" clId="{E76138B4-0CE0-4AD9-B266-7A6D41F901BA}" dt="2024-01-18T09:29:30.466" v="350" actId="207"/>
        <pc:sldMkLst>
          <pc:docMk/>
          <pc:sldMk cId="0" sldId="265"/>
        </pc:sldMkLst>
        <pc:spChg chg="add del mod">
          <ac:chgData name="Ayang Pratama" userId="2633c7ec4fb3181f" providerId="LiveId" clId="{E76138B4-0CE0-4AD9-B266-7A6D41F901BA}" dt="2024-01-18T09:25:36.608" v="266" actId="478"/>
          <ac:spMkLst>
            <pc:docMk/>
            <pc:sldMk cId="0" sldId="265"/>
            <ac:spMk id="3" creationId="{8CFEB6D1-78F2-45C5-943B-7F658552C870}"/>
          </ac:spMkLst>
        </pc:spChg>
        <pc:spChg chg="mod">
          <ac:chgData name="Ayang Pratama" userId="2633c7ec4fb3181f" providerId="LiveId" clId="{E76138B4-0CE0-4AD9-B266-7A6D41F901BA}" dt="2024-01-18T09:29:19.484" v="349" actId="14100"/>
          <ac:spMkLst>
            <pc:docMk/>
            <pc:sldMk cId="0" sldId="265"/>
            <ac:spMk id="1738" creationId="{00000000-0000-0000-0000-000000000000}"/>
          </ac:spMkLst>
        </pc:spChg>
        <pc:spChg chg="mod">
          <ac:chgData name="Ayang Pratama" userId="2633c7ec4fb3181f" providerId="LiveId" clId="{E76138B4-0CE0-4AD9-B266-7A6D41F901BA}" dt="2024-01-18T09:29:30.466" v="350" actId="207"/>
          <ac:spMkLst>
            <pc:docMk/>
            <pc:sldMk cId="0" sldId="265"/>
            <ac:spMk id="1739" creationId="{00000000-0000-0000-0000-000000000000}"/>
          </ac:spMkLst>
        </pc:spChg>
        <pc:spChg chg="del">
          <ac:chgData name="Ayang Pratama" userId="2633c7ec4fb3181f" providerId="LiveId" clId="{E76138B4-0CE0-4AD9-B266-7A6D41F901BA}" dt="2024-01-18T09:25:34.666" v="265" actId="478"/>
          <ac:spMkLst>
            <pc:docMk/>
            <pc:sldMk cId="0" sldId="265"/>
            <ac:spMk id="1740" creationId="{00000000-0000-0000-0000-000000000000}"/>
          </ac:spMkLst>
        </pc:spChg>
        <pc:grpChg chg="del mod">
          <ac:chgData name="Ayang Pratama" userId="2633c7ec4fb3181f" providerId="LiveId" clId="{E76138B4-0CE0-4AD9-B266-7A6D41F901BA}" dt="2024-01-18T09:26:39.985" v="277" actId="478"/>
          <ac:grpSpMkLst>
            <pc:docMk/>
            <pc:sldMk cId="0" sldId="265"/>
            <ac:grpSpMk id="1741" creationId="{00000000-0000-0000-0000-000000000000}"/>
          </ac:grpSpMkLst>
        </pc:grpChg>
        <pc:picChg chg="add mod">
          <ac:chgData name="Ayang Pratama" userId="2633c7ec4fb3181f" providerId="LiveId" clId="{E76138B4-0CE0-4AD9-B266-7A6D41F901BA}" dt="2024-01-18T09:27:14.145" v="325" actId="1036"/>
          <ac:picMkLst>
            <pc:docMk/>
            <pc:sldMk cId="0" sldId="265"/>
            <ac:picMk id="3074" creationId="{F2D73B64-16BA-4994-9F72-56C2C062950F}"/>
          </ac:picMkLst>
        </pc:picChg>
      </pc:sldChg>
      <pc:sldChg chg="addSp delSp modSp add mod">
        <pc:chgData name="Ayang Pratama" userId="2633c7ec4fb3181f" providerId="LiveId" clId="{E76138B4-0CE0-4AD9-B266-7A6D41F901BA}" dt="2024-01-18T09:34:09.123" v="392" actId="1035"/>
        <pc:sldMkLst>
          <pc:docMk/>
          <pc:sldMk cId="2603412516" sldId="266"/>
        </pc:sldMkLst>
        <pc:spChg chg="mod">
          <ac:chgData name="Ayang Pratama" userId="2633c7ec4fb3181f" providerId="LiveId" clId="{E76138B4-0CE0-4AD9-B266-7A6D41F901BA}" dt="2024-01-18T09:34:09.123" v="392" actId="1035"/>
          <ac:spMkLst>
            <pc:docMk/>
            <pc:sldMk cId="2603412516" sldId="266"/>
            <ac:spMk id="1739" creationId="{00000000-0000-0000-0000-000000000000}"/>
          </ac:spMkLst>
        </pc:spChg>
        <pc:picChg chg="del mod">
          <ac:chgData name="Ayang Pratama" userId="2633c7ec4fb3181f" providerId="LiveId" clId="{E76138B4-0CE0-4AD9-B266-7A6D41F901BA}" dt="2024-01-18T09:32:32.382" v="366" actId="478"/>
          <ac:picMkLst>
            <pc:docMk/>
            <pc:sldMk cId="2603412516" sldId="266"/>
            <ac:picMk id="3074" creationId="{F2D73B64-16BA-4994-9F72-56C2C062950F}"/>
          </ac:picMkLst>
        </pc:picChg>
        <pc:picChg chg="add del mod">
          <ac:chgData name="Ayang Pratama" userId="2633c7ec4fb3181f" providerId="LiveId" clId="{E76138B4-0CE0-4AD9-B266-7A6D41F901BA}" dt="2024-01-18T09:32:30.386" v="365"/>
          <ac:picMkLst>
            <pc:docMk/>
            <pc:sldMk cId="2603412516" sldId="266"/>
            <ac:picMk id="4098" creationId="{C5E5DFB3-FACF-43FE-9A94-7116DBEB6B14}"/>
          </ac:picMkLst>
        </pc:picChg>
        <pc:picChg chg="add mod">
          <ac:chgData name="Ayang Pratama" userId="2633c7ec4fb3181f" providerId="LiveId" clId="{E76138B4-0CE0-4AD9-B266-7A6D41F901BA}" dt="2024-01-18T09:32:49.052" v="371" actId="14100"/>
          <ac:picMkLst>
            <pc:docMk/>
            <pc:sldMk cId="2603412516" sldId="266"/>
            <ac:picMk id="4100" creationId="{CDBA76F5-DDD6-4EF2-BF90-745B9C7C94A6}"/>
          </ac:picMkLst>
        </pc:picChg>
      </pc:sldChg>
      <pc:sldChg chg="addSp delSp modSp add mod">
        <pc:chgData name="Ayang Pratama" userId="2633c7ec4fb3181f" providerId="LiveId" clId="{E76138B4-0CE0-4AD9-B266-7A6D41F901BA}" dt="2024-01-18T09:52:21.923" v="590" actId="122"/>
        <pc:sldMkLst>
          <pc:docMk/>
          <pc:sldMk cId="0" sldId="281"/>
        </pc:sldMkLst>
        <pc:spChg chg="mod">
          <ac:chgData name="Ayang Pratama" userId="2633c7ec4fb3181f" providerId="LiveId" clId="{E76138B4-0CE0-4AD9-B266-7A6D41F901BA}" dt="2024-01-18T09:41:50.565" v="449" actId="207"/>
          <ac:spMkLst>
            <pc:docMk/>
            <pc:sldMk cId="0" sldId="281"/>
            <ac:spMk id="97" creationId="{C75A4318-3331-4E0D-AEBA-BF02F6E939EF}"/>
          </ac:spMkLst>
        </pc:spChg>
        <pc:spChg chg="mod">
          <ac:chgData name="Ayang Pratama" userId="2633c7ec4fb3181f" providerId="LiveId" clId="{E76138B4-0CE0-4AD9-B266-7A6D41F901BA}" dt="2024-01-18T09:41:50.565" v="449" actId="207"/>
          <ac:spMkLst>
            <pc:docMk/>
            <pc:sldMk cId="0" sldId="281"/>
            <ac:spMk id="98" creationId="{A6B7A131-B742-48CF-9E92-F097AC8D068E}"/>
          </ac:spMkLst>
        </pc:spChg>
        <pc:spChg chg="mod">
          <ac:chgData name="Ayang Pratama" userId="2633c7ec4fb3181f" providerId="LiveId" clId="{E76138B4-0CE0-4AD9-B266-7A6D41F901BA}" dt="2024-01-18T09:41:50.565" v="449" actId="207"/>
          <ac:spMkLst>
            <pc:docMk/>
            <pc:sldMk cId="0" sldId="281"/>
            <ac:spMk id="99" creationId="{87C38835-A7AE-4BAF-81FE-814F10FB2C64}"/>
          </ac:spMkLst>
        </pc:spChg>
        <pc:spChg chg="mod">
          <ac:chgData name="Ayang Pratama" userId="2633c7ec4fb3181f" providerId="LiveId" clId="{E76138B4-0CE0-4AD9-B266-7A6D41F901BA}" dt="2024-01-18T09:46:06.109" v="460" actId="207"/>
          <ac:spMkLst>
            <pc:docMk/>
            <pc:sldMk cId="0" sldId="281"/>
            <ac:spMk id="102" creationId="{1B3CE8EE-3D26-4C1B-BE63-A20AEDEFE559}"/>
          </ac:spMkLst>
        </pc:spChg>
        <pc:spChg chg="mod">
          <ac:chgData name="Ayang Pratama" userId="2633c7ec4fb3181f" providerId="LiveId" clId="{E76138B4-0CE0-4AD9-B266-7A6D41F901BA}" dt="2024-01-18T09:46:06.109" v="460" actId="207"/>
          <ac:spMkLst>
            <pc:docMk/>
            <pc:sldMk cId="0" sldId="281"/>
            <ac:spMk id="103" creationId="{CC69D58A-449C-48A5-B935-815748AADE95}"/>
          </ac:spMkLst>
        </pc:spChg>
        <pc:spChg chg="mod">
          <ac:chgData name="Ayang Pratama" userId="2633c7ec4fb3181f" providerId="LiveId" clId="{E76138B4-0CE0-4AD9-B266-7A6D41F901BA}" dt="2024-01-18T09:46:06.109" v="460" actId="207"/>
          <ac:spMkLst>
            <pc:docMk/>
            <pc:sldMk cId="0" sldId="281"/>
            <ac:spMk id="104" creationId="{E0F91811-E7F2-47B8-86EE-C57E0928114E}"/>
          </ac:spMkLst>
        </pc:spChg>
        <pc:spChg chg="mod">
          <ac:chgData name="Ayang Pratama" userId="2633c7ec4fb3181f" providerId="LiveId" clId="{E76138B4-0CE0-4AD9-B266-7A6D41F901BA}" dt="2024-01-18T09:46:06.109" v="460" actId="207"/>
          <ac:spMkLst>
            <pc:docMk/>
            <pc:sldMk cId="0" sldId="281"/>
            <ac:spMk id="105" creationId="{F492394A-0FEB-4E96-9240-D145CAB2E2D2}"/>
          </ac:spMkLst>
        </pc:spChg>
        <pc:spChg chg="mod">
          <ac:chgData name="Ayang Pratama" userId="2633c7ec4fb3181f" providerId="LiveId" clId="{E76138B4-0CE0-4AD9-B266-7A6D41F901BA}" dt="2024-01-18T09:46:40.994" v="467" actId="207"/>
          <ac:spMkLst>
            <pc:docMk/>
            <pc:sldMk cId="0" sldId="281"/>
            <ac:spMk id="107" creationId="{74E1CD0F-A76A-43F6-923A-4FCE22479D34}"/>
          </ac:spMkLst>
        </pc:spChg>
        <pc:spChg chg="mod">
          <ac:chgData name="Ayang Pratama" userId="2633c7ec4fb3181f" providerId="LiveId" clId="{E76138B4-0CE0-4AD9-B266-7A6D41F901BA}" dt="2024-01-18T09:46:40.994" v="467" actId="207"/>
          <ac:spMkLst>
            <pc:docMk/>
            <pc:sldMk cId="0" sldId="281"/>
            <ac:spMk id="108" creationId="{3CE6BFA0-1E9C-4D3A-B5ED-CD9750856B24}"/>
          </ac:spMkLst>
        </pc:spChg>
        <pc:spChg chg="mod">
          <ac:chgData name="Ayang Pratama" userId="2633c7ec4fb3181f" providerId="LiveId" clId="{E76138B4-0CE0-4AD9-B266-7A6D41F901BA}" dt="2024-01-18T09:46:40.994" v="467" actId="207"/>
          <ac:spMkLst>
            <pc:docMk/>
            <pc:sldMk cId="0" sldId="281"/>
            <ac:spMk id="109" creationId="{425F1B44-ED88-457B-887D-E21A071B3668}"/>
          </ac:spMkLst>
        </pc:spChg>
        <pc:spChg chg="mod">
          <ac:chgData name="Ayang Pratama" userId="2633c7ec4fb3181f" providerId="LiveId" clId="{E76138B4-0CE0-4AD9-B266-7A6D41F901BA}" dt="2024-01-18T09:46:40.994" v="467" actId="207"/>
          <ac:spMkLst>
            <pc:docMk/>
            <pc:sldMk cId="0" sldId="281"/>
            <ac:spMk id="110" creationId="{54A6105F-2AE5-40C6-A298-9D28C71C81E6}"/>
          </ac:spMkLst>
        </pc:spChg>
        <pc:spChg chg="mod">
          <ac:chgData name="Ayang Pratama" userId="2633c7ec4fb3181f" providerId="LiveId" clId="{E76138B4-0CE0-4AD9-B266-7A6D41F901BA}" dt="2024-01-18T09:46:40.994" v="467" actId="207"/>
          <ac:spMkLst>
            <pc:docMk/>
            <pc:sldMk cId="0" sldId="281"/>
            <ac:spMk id="111" creationId="{9534DA2C-B122-4C01-A4FF-C7D416E916F6}"/>
          </ac:spMkLst>
        </pc:spChg>
        <pc:spChg chg="mod">
          <ac:chgData name="Ayang Pratama" userId="2633c7ec4fb3181f" providerId="LiveId" clId="{E76138B4-0CE0-4AD9-B266-7A6D41F901BA}" dt="2024-01-18T09:46:40.994" v="467" actId="207"/>
          <ac:spMkLst>
            <pc:docMk/>
            <pc:sldMk cId="0" sldId="281"/>
            <ac:spMk id="112" creationId="{A8DAFE81-026A-414F-987A-FE2C7F5C9BFA}"/>
          </ac:spMkLst>
        </pc:spChg>
        <pc:spChg chg="mod">
          <ac:chgData name="Ayang Pratama" userId="2633c7ec4fb3181f" providerId="LiveId" clId="{E76138B4-0CE0-4AD9-B266-7A6D41F901BA}" dt="2024-01-18T09:46:40.994" v="467" actId="207"/>
          <ac:spMkLst>
            <pc:docMk/>
            <pc:sldMk cId="0" sldId="281"/>
            <ac:spMk id="113" creationId="{46B0F5E7-805E-4564-9245-E161C98F3166}"/>
          </ac:spMkLst>
        </pc:spChg>
        <pc:spChg chg="mod">
          <ac:chgData name="Ayang Pratama" userId="2633c7ec4fb3181f" providerId="LiveId" clId="{E76138B4-0CE0-4AD9-B266-7A6D41F901BA}" dt="2024-01-18T09:47:20.214" v="470"/>
          <ac:spMkLst>
            <pc:docMk/>
            <pc:sldMk cId="0" sldId="281"/>
            <ac:spMk id="115" creationId="{0BF989C0-D0E8-45BF-BF1A-775BC0A1DAE4}"/>
          </ac:spMkLst>
        </pc:spChg>
        <pc:spChg chg="mod">
          <ac:chgData name="Ayang Pratama" userId="2633c7ec4fb3181f" providerId="LiveId" clId="{E76138B4-0CE0-4AD9-B266-7A6D41F901BA}" dt="2024-01-18T09:47:20.214" v="470"/>
          <ac:spMkLst>
            <pc:docMk/>
            <pc:sldMk cId="0" sldId="281"/>
            <ac:spMk id="116" creationId="{AC69CC7E-C766-40DD-B4C6-54A5156EF75F}"/>
          </ac:spMkLst>
        </pc:spChg>
        <pc:spChg chg="mod">
          <ac:chgData name="Ayang Pratama" userId="2633c7ec4fb3181f" providerId="LiveId" clId="{E76138B4-0CE0-4AD9-B266-7A6D41F901BA}" dt="2024-01-18T09:47:50.234" v="552" actId="207"/>
          <ac:spMkLst>
            <pc:docMk/>
            <pc:sldMk cId="0" sldId="281"/>
            <ac:spMk id="119" creationId="{EB597BAD-2C9B-4246-9ECB-6EAE463683DE}"/>
          </ac:spMkLst>
        </pc:spChg>
        <pc:spChg chg="mod">
          <ac:chgData name="Ayang Pratama" userId="2633c7ec4fb3181f" providerId="LiveId" clId="{E76138B4-0CE0-4AD9-B266-7A6D41F901BA}" dt="2024-01-18T09:47:50.234" v="552" actId="207"/>
          <ac:spMkLst>
            <pc:docMk/>
            <pc:sldMk cId="0" sldId="281"/>
            <ac:spMk id="120" creationId="{9BC28EE8-9617-4FC5-9B4D-F1430ED841B6}"/>
          </ac:spMkLst>
        </pc:spChg>
        <pc:spChg chg="mod">
          <ac:chgData name="Ayang Pratama" userId="2633c7ec4fb3181f" providerId="LiveId" clId="{E76138B4-0CE0-4AD9-B266-7A6D41F901BA}" dt="2024-01-18T09:49:16.829" v="560" actId="207"/>
          <ac:spMkLst>
            <pc:docMk/>
            <pc:sldMk cId="0" sldId="281"/>
            <ac:spMk id="124" creationId="{CD782266-1816-40AF-AD9A-723A33B11B19}"/>
          </ac:spMkLst>
        </pc:spChg>
        <pc:spChg chg="mod">
          <ac:chgData name="Ayang Pratama" userId="2633c7ec4fb3181f" providerId="LiveId" clId="{E76138B4-0CE0-4AD9-B266-7A6D41F901BA}" dt="2024-01-18T09:49:16.829" v="560" actId="207"/>
          <ac:spMkLst>
            <pc:docMk/>
            <pc:sldMk cId="0" sldId="281"/>
            <ac:spMk id="125" creationId="{9F6CE2E3-1B80-4EC9-AA2A-2EB10BC90D9F}"/>
          </ac:spMkLst>
        </pc:spChg>
        <pc:spChg chg="mod">
          <ac:chgData name="Ayang Pratama" userId="2633c7ec4fb3181f" providerId="LiveId" clId="{E76138B4-0CE0-4AD9-B266-7A6D41F901BA}" dt="2024-01-18T09:49:16.829" v="560" actId="207"/>
          <ac:spMkLst>
            <pc:docMk/>
            <pc:sldMk cId="0" sldId="281"/>
            <ac:spMk id="126" creationId="{FD46378F-3C25-4203-B4D4-98A5C1A04ACA}"/>
          </ac:spMkLst>
        </pc:spChg>
        <pc:spChg chg="mod">
          <ac:chgData name="Ayang Pratama" userId="2633c7ec4fb3181f" providerId="LiveId" clId="{E76138B4-0CE0-4AD9-B266-7A6D41F901BA}" dt="2024-01-18T09:49:16.829" v="560" actId="207"/>
          <ac:spMkLst>
            <pc:docMk/>
            <pc:sldMk cId="0" sldId="281"/>
            <ac:spMk id="127" creationId="{997D0D18-C8C2-4C46-9DCE-DD0A3E097780}"/>
          </ac:spMkLst>
        </pc:spChg>
        <pc:spChg chg="mod">
          <ac:chgData name="Ayang Pratama" userId="2633c7ec4fb3181f" providerId="LiveId" clId="{E76138B4-0CE0-4AD9-B266-7A6D41F901BA}" dt="2024-01-18T09:50:57.926" v="568" actId="207"/>
          <ac:spMkLst>
            <pc:docMk/>
            <pc:sldMk cId="0" sldId="281"/>
            <ac:spMk id="129" creationId="{F86AA8C1-C2AC-4981-8A15-0F4055943DED}"/>
          </ac:spMkLst>
        </pc:spChg>
        <pc:spChg chg="mod">
          <ac:chgData name="Ayang Pratama" userId="2633c7ec4fb3181f" providerId="LiveId" clId="{E76138B4-0CE0-4AD9-B266-7A6D41F901BA}" dt="2024-01-18T09:50:57.926" v="568" actId="207"/>
          <ac:spMkLst>
            <pc:docMk/>
            <pc:sldMk cId="0" sldId="281"/>
            <ac:spMk id="130" creationId="{F818FE26-D659-4539-A26D-52FE414217E4}"/>
          </ac:spMkLst>
        </pc:spChg>
        <pc:spChg chg="mod">
          <ac:chgData name="Ayang Pratama" userId="2633c7ec4fb3181f" providerId="LiveId" clId="{E76138B4-0CE0-4AD9-B266-7A6D41F901BA}" dt="2024-01-18T09:50:57.926" v="568" actId="207"/>
          <ac:spMkLst>
            <pc:docMk/>
            <pc:sldMk cId="0" sldId="281"/>
            <ac:spMk id="131" creationId="{187B747F-AE47-4157-B599-1938BCAE49E4}"/>
          </ac:spMkLst>
        </pc:spChg>
        <pc:spChg chg="mod">
          <ac:chgData name="Ayang Pratama" userId="2633c7ec4fb3181f" providerId="LiveId" clId="{E76138B4-0CE0-4AD9-B266-7A6D41F901BA}" dt="2024-01-18T09:50:57.926" v="568" actId="207"/>
          <ac:spMkLst>
            <pc:docMk/>
            <pc:sldMk cId="0" sldId="281"/>
            <ac:spMk id="132" creationId="{A11BFA21-2ACA-42DA-98CD-8119839D3102}"/>
          </ac:spMkLst>
        </pc:spChg>
        <pc:spChg chg="mod">
          <ac:chgData name="Ayang Pratama" userId="2633c7ec4fb3181f" providerId="LiveId" clId="{E76138B4-0CE0-4AD9-B266-7A6D41F901BA}" dt="2024-01-18T09:50:57.926" v="568" actId="207"/>
          <ac:spMkLst>
            <pc:docMk/>
            <pc:sldMk cId="0" sldId="281"/>
            <ac:spMk id="133" creationId="{C684299B-D6DE-477A-AFCD-101358927091}"/>
          </ac:spMkLst>
        </pc:spChg>
        <pc:spChg chg="mod">
          <ac:chgData name="Ayang Pratama" userId="2633c7ec4fb3181f" providerId="LiveId" clId="{E76138B4-0CE0-4AD9-B266-7A6D41F901BA}" dt="2024-01-18T09:50:57.926" v="568" actId="207"/>
          <ac:spMkLst>
            <pc:docMk/>
            <pc:sldMk cId="0" sldId="281"/>
            <ac:spMk id="134" creationId="{57C46D55-9471-40FB-A46E-85CB638416B1}"/>
          </ac:spMkLst>
        </pc:spChg>
        <pc:spChg chg="mod">
          <ac:chgData name="Ayang Pratama" userId="2633c7ec4fb3181f" providerId="LiveId" clId="{E76138B4-0CE0-4AD9-B266-7A6D41F901BA}" dt="2024-01-18T09:50:57.926" v="568" actId="207"/>
          <ac:spMkLst>
            <pc:docMk/>
            <pc:sldMk cId="0" sldId="281"/>
            <ac:spMk id="135" creationId="{C52D35C4-3533-4259-A7AE-9476117F0AE2}"/>
          </ac:spMkLst>
        </pc:spChg>
        <pc:spChg chg="mod">
          <ac:chgData name="Ayang Pratama" userId="2633c7ec4fb3181f" providerId="LiveId" clId="{E76138B4-0CE0-4AD9-B266-7A6D41F901BA}" dt="2024-01-18T09:51:34.306" v="574" actId="207"/>
          <ac:spMkLst>
            <pc:docMk/>
            <pc:sldMk cId="0" sldId="281"/>
            <ac:spMk id="137" creationId="{E4E3E7FC-D92D-44F6-AABB-35ADC9EACAC6}"/>
          </ac:spMkLst>
        </pc:spChg>
        <pc:spChg chg="mod">
          <ac:chgData name="Ayang Pratama" userId="2633c7ec4fb3181f" providerId="LiveId" clId="{E76138B4-0CE0-4AD9-B266-7A6D41F901BA}" dt="2024-01-18T09:51:34.306" v="574" actId="207"/>
          <ac:spMkLst>
            <pc:docMk/>
            <pc:sldMk cId="0" sldId="281"/>
            <ac:spMk id="138" creationId="{BE138076-7C14-4D0E-A794-E7ED40887CF1}"/>
          </ac:spMkLst>
        </pc:spChg>
        <pc:spChg chg="mod">
          <ac:chgData name="Ayang Pratama" userId="2633c7ec4fb3181f" providerId="LiveId" clId="{E76138B4-0CE0-4AD9-B266-7A6D41F901BA}" dt="2024-01-18T09:51:34.306" v="574" actId="207"/>
          <ac:spMkLst>
            <pc:docMk/>
            <pc:sldMk cId="0" sldId="281"/>
            <ac:spMk id="139" creationId="{8B283611-CBDD-4077-B9B3-F4B7145229F2}"/>
          </ac:spMkLst>
        </pc:spChg>
        <pc:spChg chg="mod">
          <ac:chgData name="Ayang Pratama" userId="2633c7ec4fb3181f" providerId="LiveId" clId="{E76138B4-0CE0-4AD9-B266-7A6D41F901BA}" dt="2024-01-18T09:51:34.306" v="574" actId="207"/>
          <ac:spMkLst>
            <pc:docMk/>
            <pc:sldMk cId="0" sldId="281"/>
            <ac:spMk id="140" creationId="{5184E5F3-FADF-4AF8-B1AB-2E37E831F2DF}"/>
          </ac:spMkLst>
        </pc:spChg>
        <pc:spChg chg="mod">
          <ac:chgData name="Ayang Pratama" userId="2633c7ec4fb3181f" providerId="LiveId" clId="{E76138B4-0CE0-4AD9-B266-7A6D41F901BA}" dt="2024-01-18T09:51:34.306" v="574" actId="207"/>
          <ac:spMkLst>
            <pc:docMk/>
            <pc:sldMk cId="0" sldId="281"/>
            <ac:spMk id="141" creationId="{8FE56D6E-C0B9-4DCB-8A99-C461F97C5743}"/>
          </ac:spMkLst>
        </pc:spChg>
        <pc:spChg chg="mod">
          <ac:chgData name="Ayang Pratama" userId="2633c7ec4fb3181f" providerId="LiveId" clId="{E76138B4-0CE0-4AD9-B266-7A6D41F901BA}" dt="2024-01-18T09:51:34.306" v="574" actId="207"/>
          <ac:spMkLst>
            <pc:docMk/>
            <pc:sldMk cId="0" sldId="281"/>
            <ac:spMk id="142" creationId="{1853CD79-4391-4A03-9570-CA3D3D1C2066}"/>
          </ac:spMkLst>
        </pc:spChg>
        <pc:spChg chg="mod">
          <ac:chgData name="Ayang Pratama" userId="2633c7ec4fb3181f" providerId="LiveId" clId="{E76138B4-0CE0-4AD9-B266-7A6D41F901BA}" dt="2024-01-18T09:52:10.983" v="588" actId="207"/>
          <ac:spMkLst>
            <pc:docMk/>
            <pc:sldMk cId="0" sldId="281"/>
            <ac:spMk id="144" creationId="{A6EFD030-4A35-48D0-9C36-2F2D2E999FE0}"/>
          </ac:spMkLst>
        </pc:spChg>
        <pc:spChg chg="mod">
          <ac:chgData name="Ayang Pratama" userId="2633c7ec4fb3181f" providerId="LiveId" clId="{E76138B4-0CE0-4AD9-B266-7A6D41F901BA}" dt="2024-01-18T09:52:10.983" v="588" actId="207"/>
          <ac:spMkLst>
            <pc:docMk/>
            <pc:sldMk cId="0" sldId="281"/>
            <ac:spMk id="145" creationId="{22DF2100-6AFB-4FD0-9DFF-49E8F2C516F4}"/>
          </ac:spMkLst>
        </pc:spChg>
        <pc:spChg chg="mod">
          <ac:chgData name="Ayang Pratama" userId="2633c7ec4fb3181f" providerId="LiveId" clId="{E76138B4-0CE0-4AD9-B266-7A6D41F901BA}" dt="2024-01-18T09:39:47.435" v="434" actId="207"/>
          <ac:spMkLst>
            <pc:docMk/>
            <pc:sldMk cId="0" sldId="281"/>
            <ac:spMk id="2496" creationId="{00000000-0000-0000-0000-000000000000}"/>
          </ac:spMkLst>
        </pc:spChg>
        <pc:spChg chg="mod">
          <ac:chgData name="Ayang Pratama" userId="2633c7ec4fb3181f" providerId="LiveId" clId="{E76138B4-0CE0-4AD9-B266-7A6D41F901BA}" dt="2024-01-18T09:37:42.251" v="409" actId="113"/>
          <ac:spMkLst>
            <pc:docMk/>
            <pc:sldMk cId="0" sldId="281"/>
            <ac:spMk id="2497" creationId="{00000000-0000-0000-0000-000000000000}"/>
          </ac:spMkLst>
        </pc:spChg>
        <pc:spChg chg="mod">
          <ac:chgData name="Ayang Pratama" userId="2633c7ec4fb3181f" providerId="LiveId" clId="{E76138B4-0CE0-4AD9-B266-7A6D41F901BA}" dt="2024-01-18T09:52:21.923" v="590" actId="122"/>
          <ac:spMkLst>
            <pc:docMk/>
            <pc:sldMk cId="0" sldId="281"/>
            <ac:spMk id="2498" creationId="{00000000-0000-0000-0000-000000000000}"/>
          </ac:spMkLst>
        </pc:spChg>
        <pc:spChg chg="mod">
          <ac:chgData name="Ayang Pratama" userId="2633c7ec4fb3181f" providerId="LiveId" clId="{E76138B4-0CE0-4AD9-B266-7A6D41F901BA}" dt="2024-01-18T09:36:53.096" v="404" actId="113"/>
          <ac:spMkLst>
            <pc:docMk/>
            <pc:sldMk cId="0" sldId="281"/>
            <ac:spMk id="2499" creationId="{00000000-0000-0000-0000-000000000000}"/>
          </ac:spMkLst>
        </pc:spChg>
        <pc:spChg chg="mod">
          <ac:chgData name="Ayang Pratama" userId="2633c7ec4fb3181f" providerId="LiveId" clId="{E76138B4-0CE0-4AD9-B266-7A6D41F901BA}" dt="2024-01-18T09:38:37.014" v="425" actId="1038"/>
          <ac:spMkLst>
            <pc:docMk/>
            <pc:sldMk cId="0" sldId="281"/>
            <ac:spMk id="2500" creationId="{00000000-0000-0000-0000-000000000000}"/>
          </ac:spMkLst>
        </pc:spChg>
        <pc:spChg chg="mod">
          <ac:chgData name="Ayang Pratama" userId="2633c7ec4fb3181f" providerId="LiveId" clId="{E76138B4-0CE0-4AD9-B266-7A6D41F901BA}" dt="2024-01-18T09:39:56.010" v="435" actId="20577"/>
          <ac:spMkLst>
            <pc:docMk/>
            <pc:sldMk cId="0" sldId="281"/>
            <ac:spMk id="2501" creationId="{00000000-0000-0000-0000-000000000000}"/>
          </ac:spMkLst>
        </pc:spChg>
        <pc:spChg chg="mod">
          <ac:chgData name="Ayang Pratama" userId="2633c7ec4fb3181f" providerId="LiveId" clId="{E76138B4-0CE0-4AD9-B266-7A6D41F901BA}" dt="2024-01-18T09:47:40.091" v="505" actId="1076"/>
          <ac:spMkLst>
            <pc:docMk/>
            <pc:sldMk cId="0" sldId="281"/>
            <ac:spMk id="2502" creationId="{00000000-0000-0000-0000-000000000000}"/>
          </ac:spMkLst>
        </pc:spChg>
        <pc:spChg chg="mod">
          <ac:chgData name="Ayang Pratama" userId="2633c7ec4fb3181f" providerId="LiveId" clId="{E76138B4-0CE0-4AD9-B266-7A6D41F901BA}" dt="2024-01-18T09:39:58.013" v="436" actId="20577"/>
          <ac:spMkLst>
            <pc:docMk/>
            <pc:sldMk cId="0" sldId="281"/>
            <ac:spMk id="2503" creationId="{00000000-0000-0000-0000-000000000000}"/>
          </ac:spMkLst>
        </pc:spChg>
        <pc:spChg chg="mod ord">
          <ac:chgData name="Ayang Pratama" userId="2633c7ec4fb3181f" providerId="LiveId" clId="{E76138B4-0CE0-4AD9-B266-7A6D41F901BA}" dt="2024-01-18T09:45:51.566" v="457" actId="1076"/>
          <ac:spMkLst>
            <pc:docMk/>
            <pc:sldMk cId="0" sldId="281"/>
            <ac:spMk id="2504" creationId="{00000000-0000-0000-0000-000000000000}"/>
          </ac:spMkLst>
        </pc:spChg>
        <pc:spChg chg="mod">
          <ac:chgData name="Ayang Pratama" userId="2633c7ec4fb3181f" providerId="LiveId" clId="{E76138B4-0CE0-4AD9-B266-7A6D41F901BA}" dt="2024-01-18T09:40:02.191" v="438" actId="20577"/>
          <ac:spMkLst>
            <pc:docMk/>
            <pc:sldMk cId="0" sldId="281"/>
            <ac:spMk id="2505" creationId="{00000000-0000-0000-0000-000000000000}"/>
          </ac:spMkLst>
        </pc:spChg>
        <pc:grpChg chg="add mod">
          <ac:chgData name="Ayang Pratama" userId="2633c7ec4fb3181f" providerId="LiveId" clId="{E76138B4-0CE0-4AD9-B266-7A6D41F901BA}" dt="2024-01-18T09:48:19.499" v="555" actId="1076"/>
          <ac:grpSpMkLst>
            <pc:docMk/>
            <pc:sldMk cId="0" sldId="281"/>
            <ac:grpSpMk id="96" creationId="{24C8019E-D0B9-4F86-915C-A27DBEBE6528}"/>
          </ac:grpSpMkLst>
        </pc:grpChg>
        <pc:grpChg chg="add mod">
          <ac:chgData name="Ayang Pratama" userId="2633c7ec4fb3181f" providerId="LiveId" clId="{E76138B4-0CE0-4AD9-B266-7A6D41F901BA}" dt="2024-01-18T09:46:06.109" v="460" actId="207"/>
          <ac:grpSpMkLst>
            <pc:docMk/>
            <pc:sldMk cId="0" sldId="281"/>
            <ac:grpSpMk id="101" creationId="{9FF7753D-BFE1-41B1-BE2D-57BED819426A}"/>
          </ac:grpSpMkLst>
        </pc:grpChg>
        <pc:grpChg chg="add mod">
          <ac:chgData name="Ayang Pratama" userId="2633c7ec4fb3181f" providerId="LiveId" clId="{E76138B4-0CE0-4AD9-B266-7A6D41F901BA}" dt="2024-01-18T09:46:40.994" v="467" actId="207"/>
          <ac:grpSpMkLst>
            <pc:docMk/>
            <pc:sldMk cId="0" sldId="281"/>
            <ac:grpSpMk id="106" creationId="{19674662-6060-49FB-ABF0-F3AD1BE05064}"/>
          </ac:grpSpMkLst>
        </pc:grpChg>
        <pc:grpChg chg="add del mod">
          <ac:chgData name="Ayang Pratama" userId="2633c7ec4fb3181f" providerId="LiveId" clId="{E76138B4-0CE0-4AD9-B266-7A6D41F901BA}" dt="2024-01-18T09:47:26.049" v="473"/>
          <ac:grpSpMkLst>
            <pc:docMk/>
            <pc:sldMk cId="0" sldId="281"/>
            <ac:grpSpMk id="114" creationId="{CC87C3D4-448C-4497-B14F-30914FA3EBCD}"/>
          </ac:grpSpMkLst>
        </pc:grpChg>
        <pc:grpChg chg="add mod">
          <ac:chgData name="Ayang Pratama" userId="2633c7ec4fb3181f" providerId="LiveId" clId="{E76138B4-0CE0-4AD9-B266-7A6D41F901BA}" dt="2024-01-18T09:48:06.893" v="554" actId="1076"/>
          <ac:grpSpMkLst>
            <pc:docMk/>
            <pc:sldMk cId="0" sldId="281"/>
            <ac:grpSpMk id="118" creationId="{05D1D6D8-620E-492A-851E-3BF2D5B05C78}"/>
          </ac:grpSpMkLst>
        </pc:grpChg>
        <pc:grpChg chg="add mod">
          <ac:chgData name="Ayang Pratama" userId="2633c7ec4fb3181f" providerId="LiveId" clId="{E76138B4-0CE0-4AD9-B266-7A6D41F901BA}" dt="2024-01-18T09:49:16.829" v="560" actId="207"/>
          <ac:grpSpMkLst>
            <pc:docMk/>
            <pc:sldMk cId="0" sldId="281"/>
            <ac:grpSpMk id="123" creationId="{3B1F073A-1316-4966-8537-AA6AB3E786B4}"/>
          </ac:grpSpMkLst>
        </pc:grpChg>
        <pc:grpChg chg="add mod">
          <ac:chgData name="Ayang Pratama" userId="2633c7ec4fb3181f" providerId="LiveId" clId="{E76138B4-0CE0-4AD9-B266-7A6D41F901BA}" dt="2024-01-18T09:50:57.926" v="568" actId="207"/>
          <ac:grpSpMkLst>
            <pc:docMk/>
            <pc:sldMk cId="0" sldId="281"/>
            <ac:grpSpMk id="128" creationId="{61591ACF-60EB-4709-910C-C572D311E740}"/>
          </ac:grpSpMkLst>
        </pc:grpChg>
        <pc:grpChg chg="add mod">
          <ac:chgData name="Ayang Pratama" userId="2633c7ec4fb3181f" providerId="LiveId" clId="{E76138B4-0CE0-4AD9-B266-7A6D41F901BA}" dt="2024-01-18T09:51:34.306" v="574" actId="207"/>
          <ac:grpSpMkLst>
            <pc:docMk/>
            <pc:sldMk cId="0" sldId="281"/>
            <ac:grpSpMk id="136" creationId="{EB9AF62A-55C4-411E-A672-0984AEDF99AA}"/>
          </ac:grpSpMkLst>
        </pc:grpChg>
        <pc:grpChg chg="add mod">
          <ac:chgData name="Ayang Pratama" userId="2633c7ec4fb3181f" providerId="LiveId" clId="{E76138B4-0CE0-4AD9-B266-7A6D41F901BA}" dt="2024-01-18T09:52:10.983" v="588" actId="207"/>
          <ac:grpSpMkLst>
            <pc:docMk/>
            <pc:sldMk cId="0" sldId="281"/>
            <ac:grpSpMk id="143" creationId="{F1338805-A2C9-4500-B928-CB936F72BCB7}"/>
          </ac:grpSpMkLst>
        </pc:grpChg>
        <pc:grpChg chg="del">
          <ac:chgData name="Ayang Pratama" userId="2633c7ec4fb3181f" providerId="LiveId" clId="{E76138B4-0CE0-4AD9-B266-7A6D41F901BA}" dt="2024-01-18T09:41:27.644" v="440" actId="478"/>
          <ac:grpSpMkLst>
            <pc:docMk/>
            <pc:sldMk cId="0" sldId="281"/>
            <ac:grpSpMk id="2512" creationId="{00000000-0000-0000-0000-000000000000}"/>
          </ac:grpSpMkLst>
        </pc:grpChg>
        <pc:grpChg chg="del">
          <ac:chgData name="Ayang Pratama" userId="2633c7ec4fb3181f" providerId="LiveId" clId="{E76138B4-0CE0-4AD9-B266-7A6D41F901BA}" dt="2024-01-18T09:41:25.029" v="439" actId="478"/>
          <ac:grpSpMkLst>
            <pc:docMk/>
            <pc:sldMk cId="0" sldId="281"/>
            <ac:grpSpMk id="2522" creationId="{00000000-0000-0000-0000-000000000000}"/>
          </ac:grpSpMkLst>
        </pc:grpChg>
        <pc:grpChg chg="mod">
          <ac:chgData name="Ayang Pratama" userId="2633c7ec4fb3181f" providerId="LiveId" clId="{E76138B4-0CE0-4AD9-B266-7A6D41F901BA}" dt="2024-01-18T09:49:22.298" v="561" actId="1076"/>
          <ac:grpSpMkLst>
            <pc:docMk/>
            <pc:sldMk cId="0" sldId="281"/>
            <ac:grpSpMk id="2525" creationId="{00000000-0000-0000-0000-000000000000}"/>
          </ac:grpSpMkLst>
        </pc:grpChg>
        <pc:grpChg chg="del">
          <ac:chgData name="Ayang Pratama" userId="2633c7ec4fb3181f" providerId="LiveId" clId="{E76138B4-0CE0-4AD9-B266-7A6D41F901BA}" dt="2024-01-18T09:42:09.212" v="450" actId="478"/>
          <ac:grpSpMkLst>
            <pc:docMk/>
            <pc:sldMk cId="0" sldId="281"/>
            <ac:grpSpMk id="2534" creationId="{00000000-0000-0000-0000-000000000000}"/>
          </ac:grpSpMkLst>
        </pc:grpChg>
        <pc:grpChg chg="del">
          <ac:chgData name="Ayang Pratama" userId="2633c7ec4fb3181f" providerId="LiveId" clId="{E76138B4-0CE0-4AD9-B266-7A6D41F901BA}" dt="2024-01-18T09:49:31.916" v="562" actId="478"/>
          <ac:grpSpMkLst>
            <pc:docMk/>
            <pc:sldMk cId="0" sldId="281"/>
            <ac:grpSpMk id="2553" creationId="{00000000-0000-0000-0000-000000000000}"/>
          </ac:grpSpMkLst>
        </pc:grpChg>
        <pc:cxnChg chg="mod">
          <ac:chgData name="Ayang Pratama" userId="2633c7ec4fb3181f" providerId="LiveId" clId="{E76138B4-0CE0-4AD9-B266-7A6D41F901BA}" dt="2024-01-18T09:47:40.091" v="505" actId="1076"/>
          <ac:cxnSpMkLst>
            <pc:docMk/>
            <pc:sldMk cId="0" sldId="281"/>
            <ac:cxnSpMk id="2509" creationId="{00000000-0000-0000-0000-000000000000}"/>
          </ac:cxnSpMkLst>
        </pc:cxnChg>
      </pc:sldChg>
      <pc:sldChg chg="addSp delSp modSp add mod">
        <pc:chgData name="Ayang Pratama" userId="2633c7ec4fb3181f" providerId="LiveId" clId="{E76138B4-0CE0-4AD9-B266-7A6D41F901BA}" dt="2024-01-18T11:30:12.719" v="2054" actId="207"/>
        <pc:sldMkLst>
          <pc:docMk/>
          <pc:sldMk cId="1092118635" sldId="282"/>
        </pc:sldMkLst>
        <pc:spChg chg="mod">
          <ac:chgData name="Ayang Pratama" userId="2633c7ec4fb3181f" providerId="LiveId" clId="{E76138B4-0CE0-4AD9-B266-7A6D41F901BA}" dt="2024-01-18T11:28:19.477" v="2037" actId="207"/>
          <ac:spMkLst>
            <pc:docMk/>
            <pc:sldMk cId="1092118635" sldId="282"/>
            <ac:spMk id="76" creationId="{0DB6450A-5388-462F-8214-BC141FBDFEDE}"/>
          </ac:spMkLst>
        </pc:spChg>
        <pc:spChg chg="mod">
          <ac:chgData name="Ayang Pratama" userId="2633c7ec4fb3181f" providerId="LiveId" clId="{E76138B4-0CE0-4AD9-B266-7A6D41F901BA}" dt="2024-01-18T11:28:19.477" v="2037" actId="207"/>
          <ac:spMkLst>
            <pc:docMk/>
            <pc:sldMk cId="1092118635" sldId="282"/>
            <ac:spMk id="77" creationId="{3B35FC70-53DF-45E6-888C-481E6C35CC80}"/>
          </ac:spMkLst>
        </pc:spChg>
        <pc:spChg chg="mod">
          <ac:chgData name="Ayang Pratama" userId="2633c7ec4fb3181f" providerId="LiveId" clId="{E76138B4-0CE0-4AD9-B266-7A6D41F901BA}" dt="2024-01-18T11:28:19.477" v="2037" actId="207"/>
          <ac:spMkLst>
            <pc:docMk/>
            <pc:sldMk cId="1092118635" sldId="282"/>
            <ac:spMk id="78" creationId="{A01EC9CB-8419-4C32-941D-0D13CEF2C0D5}"/>
          </ac:spMkLst>
        </pc:spChg>
        <pc:spChg chg="mod">
          <ac:chgData name="Ayang Pratama" userId="2633c7ec4fb3181f" providerId="LiveId" clId="{E76138B4-0CE0-4AD9-B266-7A6D41F901BA}" dt="2024-01-18T11:29:38.262" v="2048" actId="207"/>
          <ac:spMkLst>
            <pc:docMk/>
            <pc:sldMk cId="1092118635" sldId="282"/>
            <ac:spMk id="80" creationId="{81F1D7AF-9525-41BC-947B-6A0449005E22}"/>
          </ac:spMkLst>
        </pc:spChg>
        <pc:spChg chg="mod">
          <ac:chgData name="Ayang Pratama" userId="2633c7ec4fb3181f" providerId="LiveId" clId="{E76138B4-0CE0-4AD9-B266-7A6D41F901BA}" dt="2024-01-18T11:29:38.262" v="2048" actId="207"/>
          <ac:spMkLst>
            <pc:docMk/>
            <pc:sldMk cId="1092118635" sldId="282"/>
            <ac:spMk id="81" creationId="{4320E876-63CD-404F-9838-B31086D9BC82}"/>
          </ac:spMkLst>
        </pc:spChg>
        <pc:spChg chg="mod">
          <ac:chgData name="Ayang Pratama" userId="2633c7ec4fb3181f" providerId="LiveId" clId="{E76138B4-0CE0-4AD9-B266-7A6D41F901BA}" dt="2024-01-18T11:29:38.262" v="2048" actId="207"/>
          <ac:spMkLst>
            <pc:docMk/>
            <pc:sldMk cId="1092118635" sldId="282"/>
            <ac:spMk id="82" creationId="{34BAD396-5726-45C3-AFC0-D713660B5C74}"/>
          </ac:spMkLst>
        </pc:spChg>
        <pc:spChg chg="mod">
          <ac:chgData name="Ayang Pratama" userId="2633c7ec4fb3181f" providerId="LiveId" clId="{E76138B4-0CE0-4AD9-B266-7A6D41F901BA}" dt="2024-01-18T11:29:38.262" v="2048" actId="207"/>
          <ac:spMkLst>
            <pc:docMk/>
            <pc:sldMk cId="1092118635" sldId="282"/>
            <ac:spMk id="83" creationId="{18FB936A-6214-4113-8D91-B89E4EF93E94}"/>
          </ac:spMkLst>
        </pc:spChg>
        <pc:spChg chg="mod">
          <ac:chgData name="Ayang Pratama" userId="2633c7ec4fb3181f" providerId="LiveId" clId="{E76138B4-0CE0-4AD9-B266-7A6D41F901BA}" dt="2024-01-18T11:29:38.262" v="2048" actId="207"/>
          <ac:spMkLst>
            <pc:docMk/>
            <pc:sldMk cId="1092118635" sldId="282"/>
            <ac:spMk id="84" creationId="{26592E06-F4A1-46D4-8E03-F47A953A5784}"/>
          </ac:spMkLst>
        </pc:spChg>
        <pc:spChg chg="mod">
          <ac:chgData name="Ayang Pratama" userId="2633c7ec4fb3181f" providerId="LiveId" clId="{E76138B4-0CE0-4AD9-B266-7A6D41F901BA}" dt="2024-01-18T11:29:38.262" v="2048" actId="207"/>
          <ac:spMkLst>
            <pc:docMk/>
            <pc:sldMk cId="1092118635" sldId="282"/>
            <ac:spMk id="85" creationId="{B997CABD-D163-4AE3-A6DF-593B08FDAA79}"/>
          </ac:spMkLst>
        </pc:spChg>
        <pc:spChg chg="mod">
          <ac:chgData name="Ayang Pratama" userId="2633c7ec4fb3181f" providerId="LiveId" clId="{E76138B4-0CE0-4AD9-B266-7A6D41F901BA}" dt="2024-01-18T11:29:38.262" v="2048" actId="207"/>
          <ac:spMkLst>
            <pc:docMk/>
            <pc:sldMk cId="1092118635" sldId="282"/>
            <ac:spMk id="86" creationId="{DE08DFFD-51EE-4DAD-90D8-DFCE22BC63F7}"/>
          </ac:spMkLst>
        </pc:spChg>
        <pc:spChg chg="mod">
          <ac:chgData name="Ayang Pratama" userId="2633c7ec4fb3181f" providerId="LiveId" clId="{E76138B4-0CE0-4AD9-B266-7A6D41F901BA}" dt="2024-01-18T11:30:12.719" v="2054" actId="207"/>
          <ac:spMkLst>
            <pc:docMk/>
            <pc:sldMk cId="1092118635" sldId="282"/>
            <ac:spMk id="90" creationId="{05EB2321-4CF0-48EB-B8C7-2E38E5C6D7BE}"/>
          </ac:spMkLst>
        </pc:spChg>
        <pc:spChg chg="mod">
          <ac:chgData name="Ayang Pratama" userId="2633c7ec4fb3181f" providerId="LiveId" clId="{E76138B4-0CE0-4AD9-B266-7A6D41F901BA}" dt="2024-01-18T11:30:12.719" v="2054" actId="207"/>
          <ac:spMkLst>
            <pc:docMk/>
            <pc:sldMk cId="1092118635" sldId="282"/>
            <ac:spMk id="91" creationId="{BDB7675C-E038-4DA4-823C-A0DBD51745EC}"/>
          </ac:spMkLst>
        </pc:spChg>
        <pc:spChg chg="mod">
          <ac:chgData name="Ayang Pratama" userId="2633c7ec4fb3181f" providerId="LiveId" clId="{E76138B4-0CE0-4AD9-B266-7A6D41F901BA}" dt="2024-01-18T11:30:12.719" v="2054" actId="207"/>
          <ac:spMkLst>
            <pc:docMk/>
            <pc:sldMk cId="1092118635" sldId="282"/>
            <ac:spMk id="92" creationId="{2AF778DB-DE9D-4693-A1EC-D39929BA2947}"/>
          </ac:spMkLst>
        </pc:spChg>
        <pc:spChg chg="mod">
          <ac:chgData name="Ayang Pratama" userId="2633c7ec4fb3181f" providerId="LiveId" clId="{E76138B4-0CE0-4AD9-B266-7A6D41F901BA}" dt="2024-01-18T11:30:12.719" v="2054" actId="207"/>
          <ac:spMkLst>
            <pc:docMk/>
            <pc:sldMk cId="1092118635" sldId="282"/>
            <ac:spMk id="93" creationId="{872CA620-3168-4F7D-AF63-F805D016135B}"/>
          </ac:spMkLst>
        </pc:spChg>
        <pc:spChg chg="mod">
          <ac:chgData name="Ayang Pratama" userId="2633c7ec4fb3181f" providerId="LiveId" clId="{E76138B4-0CE0-4AD9-B266-7A6D41F901BA}" dt="2024-01-18T11:30:12.719" v="2054" actId="207"/>
          <ac:spMkLst>
            <pc:docMk/>
            <pc:sldMk cId="1092118635" sldId="282"/>
            <ac:spMk id="94" creationId="{37C0958D-2925-4A6D-8D43-AB7292295E1F}"/>
          </ac:spMkLst>
        </pc:spChg>
        <pc:spChg chg="mod">
          <ac:chgData name="Ayang Pratama" userId="2633c7ec4fb3181f" providerId="LiveId" clId="{E76138B4-0CE0-4AD9-B266-7A6D41F901BA}" dt="2024-01-18T09:53:58.752" v="603" actId="1038"/>
          <ac:spMkLst>
            <pc:docMk/>
            <pc:sldMk cId="1092118635" sldId="282"/>
            <ac:spMk id="2496" creationId="{00000000-0000-0000-0000-000000000000}"/>
          </ac:spMkLst>
        </pc:spChg>
        <pc:spChg chg="mod">
          <ac:chgData name="Ayang Pratama" userId="2633c7ec4fb3181f" providerId="LiveId" clId="{E76138B4-0CE0-4AD9-B266-7A6D41F901BA}" dt="2024-01-18T10:06:29.136" v="745" actId="113"/>
          <ac:spMkLst>
            <pc:docMk/>
            <pc:sldMk cId="1092118635" sldId="282"/>
            <ac:spMk id="2497" creationId="{00000000-0000-0000-0000-000000000000}"/>
          </ac:spMkLst>
        </pc:spChg>
        <pc:spChg chg="del">
          <ac:chgData name="Ayang Pratama" userId="2633c7ec4fb3181f" providerId="LiveId" clId="{E76138B4-0CE0-4AD9-B266-7A6D41F901BA}" dt="2024-01-18T09:56:08.718" v="619" actId="478"/>
          <ac:spMkLst>
            <pc:docMk/>
            <pc:sldMk cId="1092118635" sldId="282"/>
            <ac:spMk id="2498" creationId="{00000000-0000-0000-0000-000000000000}"/>
          </ac:spMkLst>
        </pc:spChg>
        <pc:spChg chg="mod">
          <ac:chgData name="Ayang Pratama" userId="2633c7ec4fb3181f" providerId="LiveId" clId="{E76138B4-0CE0-4AD9-B266-7A6D41F901BA}" dt="2024-01-18T10:06:55.852" v="747" actId="403"/>
          <ac:spMkLst>
            <pc:docMk/>
            <pc:sldMk cId="1092118635" sldId="282"/>
            <ac:spMk id="2499" creationId="{00000000-0000-0000-0000-000000000000}"/>
          </ac:spMkLst>
        </pc:spChg>
        <pc:spChg chg="mod">
          <ac:chgData name="Ayang Pratama" userId="2633c7ec4fb3181f" providerId="LiveId" clId="{E76138B4-0CE0-4AD9-B266-7A6D41F901BA}" dt="2024-01-18T10:06:23.236" v="744" actId="113"/>
          <ac:spMkLst>
            <pc:docMk/>
            <pc:sldMk cId="1092118635" sldId="282"/>
            <ac:spMk id="2500" creationId="{00000000-0000-0000-0000-000000000000}"/>
          </ac:spMkLst>
        </pc:spChg>
        <pc:spChg chg="del">
          <ac:chgData name="Ayang Pratama" userId="2633c7ec4fb3181f" providerId="LiveId" clId="{E76138B4-0CE0-4AD9-B266-7A6D41F901BA}" dt="2024-01-18T09:55:50.994" v="612" actId="478"/>
          <ac:spMkLst>
            <pc:docMk/>
            <pc:sldMk cId="1092118635" sldId="282"/>
            <ac:spMk id="2501" creationId="{00000000-0000-0000-0000-000000000000}"/>
          </ac:spMkLst>
        </pc:spChg>
        <pc:spChg chg="add del mod">
          <ac:chgData name="Ayang Pratama" userId="2633c7ec4fb3181f" providerId="LiveId" clId="{E76138B4-0CE0-4AD9-B266-7A6D41F901BA}" dt="2024-01-18T09:57:14.829" v="636" actId="1076"/>
          <ac:spMkLst>
            <pc:docMk/>
            <pc:sldMk cId="1092118635" sldId="282"/>
            <ac:spMk id="2502" creationId="{00000000-0000-0000-0000-000000000000}"/>
          </ac:spMkLst>
        </pc:spChg>
        <pc:spChg chg="del">
          <ac:chgData name="Ayang Pratama" userId="2633c7ec4fb3181f" providerId="LiveId" clId="{E76138B4-0CE0-4AD9-B266-7A6D41F901BA}" dt="2024-01-18T09:56:14.894" v="622" actId="478"/>
          <ac:spMkLst>
            <pc:docMk/>
            <pc:sldMk cId="1092118635" sldId="282"/>
            <ac:spMk id="2503" creationId="{00000000-0000-0000-0000-000000000000}"/>
          </ac:spMkLst>
        </pc:spChg>
        <pc:spChg chg="del">
          <ac:chgData name="Ayang Pratama" userId="2633c7ec4fb3181f" providerId="LiveId" clId="{E76138B4-0CE0-4AD9-B266-7A6D41F901BA}" dt="2024-01-18T09:56:13.010" v="621" actId="478"/>
          <ac:spMkLst>
            <pc:docMk/>
            <pc:sldMk cId="1092118635" sldId="282"/>
            <ac:spMk id="2504" creationId="{00000000-0000-0000-0000-000000000000}"/>
          </ac:spMkLst>
        </pc:spChg>
        <pc:spChg chg="del">
          <ac:chgData name="Ayang Pratama" userId="2633c7ec4fb3181f" providerId="LiveId" clId="{E76138B4-0CE0-4AD9-B266-7A6D41F901BA}" dt="2024-01-18T09:56:02.661" v="614" actId="478"/>
          <ac:spMkLst>
            <pc:docMk/>
            <pc:sldMk cId="1092118635" sldId="282"/>
            <ac:spMk id="2505" creationId="{00000000-0000-0000-0000-000000000000}"/>
          </ac:spMkLst>
        </pc:spChg>
        <pc:spChg chg="mod">
          <ac:chgData name="Ayang Pratama" userId="2633c7ec4fb3181f" providerId="LiveId" clId="{E76138B4-0CE0-4AD9-B266-7A6D41F901BA}" dt="2024-01-18T11:29:27.903" v="2046" actId="1076"/>
          <ac:spMkLst>
            <pc:docMk/>
            <pc:sldMk cId="1092118635" sldId="282"/>
            <ac:spMk id="2506" creationId="{00000000-0000-0000-0000-000000000000}"/>
          </ac:spMkLst>
        </pc:spChg>
        <pc:spChg chg="mod">
          <ac:chgData name="Ayang Pratama" userId="2633c7ec4fb3181f" providerId="LiveId" clId="{E76138B4-0CE0-4AD9-B266-7A6D41F901BA}" dt="2024-01-18T09:56:23.483" v="623" actId="1076"/>
          <ac:spMkLst>
            <pc:docMk/>
            <pc:sldMk cId="1092118635" sldId="282"/>
            <ac:spMk id="2507" creationId="{00000000-0000-0000-0000-000000000000}"/>
          </ac:spMkLst>
        </pc:spChg>
        <pc:spChg chg="del">
          <ac:chgData name="Ayang Pratama" userId="2633c7ec4fb3181f" providerId="LiveId" clId="{E76138B4-0CE0-4AD9-B266-7A6D41F901BA}" dt="2024-01-18T09:56:04.793" v="615" actId="478"/>
          <ac:spMkLst>
            <pc:docMk/>
            <pc:sldMk cId="1092118635" sldId="282"/>
            <ac:spMk id="2508" creationId="{00000000-0000-0000-0000-000000000000}"/>
          </ac:spMkLst>
        </pc:spChg>
        <pc:grpChg chg="add mod">
          <ac:chgData name="Ayang Pratama" userId="2633c7ec4fb3181f" providerId="LiveId" clId="{E76138B4-0CE0-4AD9-B266-7A6D41F901BA}" dt="2024-01-18T11:28:19.477" v="2037" actId="207"/>
          <ac:grpSpMkLst>
            <pc:docMk/>
            <pc:sldMk cId="1092118635" sldId="282"/>
            <ac:grpSpMk id="75" creationId="{69A9605E-B126-4953-826A-C248BC88AF7B}"/>
          </ac:grpSpMkLst>
        </pc:grpChg>
        <pc:grpChg chg="add mod">
          <ac:chgData name="Ayang Pratama" userId="2633c7ec4fb3181f" providerId="LiveId" clId="{E76138B4-0CE0-4AD9-B266-7A6D41F901BA}" dt="2024-01-18T11:29:38.262" v="2048" actId="207"/>
          <ac:grpSpMkLst>
            <pc:docMk/>
            <pc:sldMk cId="1092118635" sldId="282"/>
            <ac:grpSpMk id="79" creationId="{E35AC379-6B51-46A6-99E1-B4C706CD1F1B}"/>
          </ac:grpSpMkLst>
        </pc:grpChg>
        <pc:grpChg chg="add mod">
          <ac:chgData name="Ayang Pratama" userId="2633c7ec4fb3181f" providerId="LiveId" clId="{E76138B4-0CE0-4AD9-B266-7A6D41F901BA}" dt="2024-01-18T11:30:12.719" v="2054" actId="207"/>
          <ac:grpSpMkLst>
            <pc:docMk/>
            <pc:sldMk cId="1092118635" sldId="282"/>
            <ac:grpSpMk id="89" creationId="{3A8A3415-1174-46BF-B85B-7B002929B1CD}"/>
          </ac:grpSpMkLst>
        </pc:grpChg>
        <pc:grpChg chg="del">
          <ac:chgData name="Ayang Pratama" userId="2633c7ec4fb3181f" providerId="LiveId" clId="{E76138B4-0CE0-4AD9-B266-7A6D41F901BA}" dt="2024-01-18T09:55:03.260" v="604" actId="478"/>
          <ac:grpSpMkLst>
            <pc:docMk/>
            <pc:sldMk cId="1092118635" sldId="282"/>
            <ac:grpSpMk id="96" creationId="{24C8019E-D0B9-4F86-915C-A27DBEBE6528}"/>
          </ac:grpSpMkLst>
        </pc:grpChg>
        <pc:grpChg chg="del">
          <ac:chgData name="Ayang Pratama" userId="2633c7ec4fb3181f" providerId="LiveId" clId="{E76138B4-0CE0-4AD9-B266-7A6D41F901BA}" dt="2024-01-18T09:56:31.214" v="626" actId="478"/>
          <ac:grpSpMkLst>
            <pc:docMk/>
            <pc:sldMk cId="1092118635" sldId="282"/>
            <ac:grpSpMk id="101" creationId="{9FF7753D-BFE1-41B1-BE2D-57BED819426A}"/>
          </ac:grpSpMkLst>
        </pc:grpChg>
        <pc:grpChg chg="del">
          <ac:chgData name="Ayang Pratama" userId="2633c7ec4fb3181f" providerId="LiveId" clId="{E76138B4-0CE0-4AD9-B266-7A6D41F901BA}" dt="2024-01-18T09:56:32.028" v="627" actId="478"/>
          <ac:grpSpMkLst>
            <pc:docMk/>
            <pc:sldMk cId="1092118635" sldId="282"/>
            <ac:grpSpMk id="106" creationId="{19674662-6060-49FB-ABF0-F3AD1BE05064}"/>
          </ac:grpSpMkLst>
        </pc:grpChg>
        <pc:grpChg chg="del mod">
          <ac:chgData name="Ayang Pratama" userId="2633c7ec4fb3181f" providerId="LiveId" clId="{E76138B4-0CE0-4AD9-B266-7A6D41F901BA}" dt="2024-01-18T09:55:18.878" v="608" actId="478"/>
          <ac:grpSpMkLst>
            <pc:docMk/>
            <pc:sldMk cId="1092118635" sldId="282"/>
            <ac:grpSpMk id="118" creationId="{05D1D6D8-620E-492A-851E-3BF2D5B05C78}"/>
          </ac:grpSpMkLst>
        </pc:grpChg>
        <pc:grpChg chg="del">
          <ac:chgData name="Ayang Pratama" userId="2633c7ec4fb3181f" providerId="LiveId" clId="{E76138B4-0CE0-4AD9-B266-7A6D41F901BA}" dt="2024-01-18T09:56:28.582" v="624" actId="478"/>
          <ac:grpSpMkLst>
            <pc:docMk/>
            <pc:sldMk cId="1092118635" sldId="282"/>
            <ac:grpSpMk id="123" creationId="{3B1F073A-1316-4966-8537-AA6AB3E786B4}"/>
          </ac:grpSpMkLst>
        </pc:grpChg>
        <pc:grpChg chg="del">
          <ac:chgData name="Ayang Pratama" userId="2633c7ec4fb3181f" providerId="LiveId" clId="{E76138B4-0CE0-4AD9-B266-7A6D41F901BA}" dt="2024-01-18T09:56:07.004" v="618" actId="478"/>
          <ac:grpSpMkLst>
            <pc:docMk/>
            <pc:sldMk cId="1092118635" sldId="282"/>
            <ac:grpSpMk id="128" creationId="{61591ACF-60EB-4709-910C-C572D311E740}"/>
          </ac:grpSpMkLst>
        </pc:grpChg>
        <pc:grpChg chg="del">
          <ac:chgData name="Ayang Pratama" userId="2633c7ec4fb3181f" providerId="LiveId" clId="{E76138B4-0CE0-4AD9-B266-7A6D41F901BA}" dt="2024-01-18T09:56:05.535" v="616" actId="478"/>
          <ac:grpSpMkLst>
            <pc:docMk/>
            <pc:sldMk cId="1092118635" sldId="282"/>
            <ac:grpSpMk id="136" creationId="{EB9AF62A-55C4-411E-A672-0984AEDF99AA}"/>
          </ac:grpSpMkLst>
        </pc:grpChg>
        <pc:grpChg chg="del">
          <ac:chgData name="Ayang Pratama" userId="2633c7ec4fb3181f" providerId="LiveId" clId="{E76138B4-0CE0-4AD9-B266-7A6D41F901BA}" dt="2024-01-18T09:56:06.498" v="617" actId="478"/>
          <ac:grpSpMkLst>
            <pc:docMk/>
            <pc:sldMk cId="1092118635" sldId="282"/>
            <ac:grpSpMk id="143" creationId="{F1338805-A2C9-4500-B928-CB936F72BCB7}"/>
          </ac:grpSpMkLst>
        </pc:grpChg>
        <pc:grpChg chg="del">
          <ac:chgData name="Ayang Pratama" userId="2633c7ec4fb3181f" providerId="LiveId" clId="{E76138B4-0CE0-4AD9-B266-7A6D41F901BA}" dt="2024-01-18T09:56:29.452" v="625" actId="478"/>
          <ac:grpSpMkLst>
            <pc:docMk/>
            <pc:sldMk cId="1092118635" sldId="282"/>
            <ac:grpSpMk id="2525" creationId="{00000000-0000-0000-0000-000000000000}"/>
          </ac:grpSpMkLst>
        </pc:grpChg>
        <pc:cxnChg chg="mod">
          <ac:chgData name="Ayang Pratama" userId="2633c7ec4fb3181f" providerId="LiveId" clId="{E76138B4-0CE0-4AD9-B266-7A6D41F901BA}" dt="2024-01-18T11:29:27.903" v="2046" actId="1076"/>
          <ac:cxnSpMkLst>
            <pc:docMk/>
            <pc:sldMk cId="1092118635" sldId="282"/>
            <ac:cxnSpMk id="2509" creationId="{00000000-0000-0000-0000-000000000000}"/>
          </ac:cxnSpMkLst>
        </pc:cxnChg>
        <pc:cxnChg chg="mod">
          <ac:chgData name="Ayang Pratama" userId="2633c7ec4fb3181f" providerId="LiveId" clId="{E76138B4-0CE0-4AD9-B266-7A6D41F901BA}" dt="2024-01-18T11:29:27.903" v="2046" actId="1076"/>
          <ac:cxnSpMkLst>
            <pc:docMk/>
            <pc:sldMk cId="1092118635" sldId="282"/>
            <ac:cxnSpMk id="2510" creationId="{00000000-0000-0000-0000-000000000000}"/>
          </ac:cxnSpMkLst>
        </pc:cxnChg>
        <pc:cxnChg chg="del mod">
          <ac:chgData name="Ayang Pratama" userId="2633c7ec4fb3181f" providerId="LiveId" clId="{E76138B4-0CE0-4AD9-B266-7A6D41F901BA}" dt="2024-01-18T09:56:10.004" v="620" actId="478"/>
          <ac:cxnSpMkLst>
            <pc:docMk/>
            <pc:sldMk cId="1092118635" sldId="282"/>
            <ac:cxnSpMk id="2511" creationId="{00000000-0000-0000-0000-000000000000}"/>
          </ac:cxnSpMkLst>
        </pc:cxnChg>
      </pc:sldChg>
      <pc:sldChg chg="addSp delSp modSp add mod">
        <pc:chgData name="Ayang Pratama" userId="2633c7ec4fb3181f" providerId="LiveId" clId="{E76138B4-0CE0-4AD9-B266-7A6D41F901BA}" dt="2024-01-18T11:27:51.879" v="2033" actId="207"/>
        <pc:sldMkLst>
          <pc:docMk/>
          <pc:sldMk cId="3420656001" sldId="283"/>
        </pc:sldMkLst>
        <pc:spChg chg="mod">
          <ac:chgData name="Ayang Pratama" userId="2633c7ec4fb3181f" providerId="LiveId" clId="{E76138B4-0CE0-4AD9-B266-7A6D41F901BA}" dt="2024-01-18T11:26:38.398" v="2024" actId="207"/>
          <ac:spMkLst>
            <pc:docMk/>
            <pc:sldMk cId="3420656001" sldId="283"/>
            <ac:spMk id="12" creationId="{258A2D2C-25E9-4BB3-9DAD-AF8209199EAB}"/>
          </ac:spMkLst>
        </pc:spChg>
        <pc:spChg chg="mod">
          <ac:chgData name="Ayang Pratama" userId="2633c7ec4fb3181f" providerId="LiveId" clId="{E76138B4-0CE0-4AD9-B266-7A6D41F901BA}" dt="2024-01-18T11:26:38.398" v="2024" actId="207"/>
          <ac:spMkLst>
            <pc:docMk/>
            <pc:sldMk cId="3420656001" sldId="283"/>
            <ac:spMk id="13" creationId="{42FF7F70-66E5-479F-B9AD-9EC48A0E8D2E}"/>
          </ac:spMkLst>
        </pc:spChg>
        <pc:spChg chg="mod">
          <ac:chgData name="Ayang Pratama" userId="2633c7ec4fb3181f" providerId="LiveId" clId="{E76138B4-0CE0-4AD9-B266-7A6D41F901BA}" dt="2024-01-18T11:26:38.398" v="2024" actId="207"/>
          <ac:spMkLst>
            <pc:docMk/>
            <pc:sldMk cId="3420656001" sldId="283"/>
            <ac:spMk id="14" creationId="{6BFF7D95-A999-4C80-92AC-3F513A6BEC88}"/>
          </ac:spMkLst>
        </pc:spChg>
        <pc:spChg chg="mod">
          <ac:chgData name="Ayang Pratama" userId="2633c7ec4fb3181f" providerId="LiveId" clId="{E76138B4-0CE0-4AD9-B266-7A6D41F901BA}" dt="2024-01-18T11:26:38.398" v="2024" actId="207"/>
          <ac:spMkLst>
            <pc:docMk/>
            <pc:sldMk cId="3420656001" sldId="283"/>
            <ac:spMk id="15" creationId="{6BD63834-D406-4062-A0AC-7D39DCDBF0E2}"/>
          </ac:spMkLst>
        </pc:spChg>
        <pc:spChg chg="mod">
          <ac:chgData name="Ayang Pratama" userId="2633c7ec4fb3181f" providerId="LiveId" clId="{E76138B4-0CE0-4AD9-B266-7A6D41F901BA}" dt="2024-01-18T11:26:38.398" v="2024" actId="207"/>
          <ac:spMkLst>
            <pc:docMk/>
            <pc:sldMk cId="3420656001" sldId="283"/>
            <ac:spMk id="16" creationId="{AAF5FCB5-8E45-469C-9EBB-7E725C604943}"/>
          </ac:spMkLst>
        </pc:spChg>
        <pc:spChg chg="add mod">
          <ac:chgData name="Ayang Pratama" userId="2633c7ec4fb3181f" providerId="LiveId" clId="{E76138B4-0CE0-4AD9-B266-7A6D41F901BA}" dt="2024-01-18T11:27:02.049" v="2028" actId="207"/>
          <ac:spMkLst>
            <pc:docMk/>
            <pc:sldMk cId="3420656001" sldId="283"/>
            <ac:spMk id="25" creationId="{386C58CA-403A-4422-BFEF-E82B0D010834}"/>
          </ac:spMkLst>
        </pc:spChg>
        <pc:spChg chg="mod">
          <ac:chgData name="Ayang Pratama" userId="2633c7ec4fb3181f" providerId="LiveId" clId="{E76138B4-0CE0-4AD9-B266-7A6D41F901BA}" dt="2024-01-18T11:27:51.879" v="2033" actId="207"/>
          <ac:spMkLst>
            <pc:docMk/>
            <pc:sldMk cId="3420656001" sldId="283"/>
            <ac:spMk id="27" creationId="{F000AD89-C402-41D3-B820-E090372606DE}"/>
          </ac:spMkLst>
        </pc:spChg>
        <pc:spChg chg="mod">
          <ac:chgData name="Ayang Pratama" userId="2633c7ec4fb3181f" providerId="LiveId" clId="{E76138B4-0CE0-4AD9-B266-7A6D41F901BA}" dt="2024-01-18T11:27:51.879" v="2033" actId="207"/>
          <ac:spMkLst>
            <pc:docMk/>
            <pc:sldMk cId="3420656001" sldId="283"/>
            <ac:spMk id="28" creationId="{9594E8EA-3425-4655-916D-5B6AAC0FE541}"/>
          </ac:spMkLst>
        </pc:spChg>
        <pc:spChg chg="mod">
          <ac:chgData name="Ayang Pratama" userId="2633c7ec4fb3181f" providerId="LiveId" clId="{E76138B4-0CE0-4AD9-B266-7A6D41F901BA}" dt="2024-01-18T11:27:51.879" v="2033" actId="207"/>
          <ac:spMkLst>
            <pc:docMk/>
            <pc:sldMk cId="3420656001" sldId="283"/>
            <ac:spMk id="29" creationId="{B848DDC0-3F7F-4C17-8D84-0B0433215AA8}"/>
          </ac:spMkLst>
        </pc:spChg>
        <pc:spChg chg="mod">
          <ac:chgData name="Ayang Pratama" userId="2633c7ec4fb3181f" providerId="LiveId" clId="{E76138B4-0CE0-4AD9-B266-7A6D41F901BA}" dt="2024-01-18T11:27:51.879" v="2033" actId="207"/>
          <ac:spMkLst>
            <pc:docMk/>
            <pc:sldMk cId="3420656001" sldId="283"/>
            <ac:spMk id="30" creationId="{01FF4135-692C-4672-9901-D230EE35862A}"/>
          </ac:spMkLst>
        </pc:spChg>
        <pc:spChg chg="mod">
          <ac:chgData name="Ayang Pratama" userId="2633c7ec4fb3181f" providerId="LiveId" clId="{E76138B4-0CE0-4AD9-B266-7A6D41F901BA}" dt="2024-01-18T11:27:51.879" v="2033" actId="207"/>
          <ac:spMkLst>
            <pc:docMk/>
            <pc:sldMk cId="3420656001" sldId="283"/>
            <ac:spMk id="31" creationId="{C5716F52-2DBF-4F52-94A0-C6CF2BE84218}"/>
          </ac:spMkLst>
        </pc:spChg>
        <pc:spChg chg="mod">
          <ac:chgData name="Ayang Pratama" userId="2633c7ec4fb3181f" providerId="LiveId" clId="{E76138B4-0CE0-4AD9-B266-7A6D41F901BA}" dt="2024-01-18T11:27:51.879" v="2033" actId="207"/>
          <ac:spMkLst>
            <pc:docMk/>
            <pc:sldMk cId="3420656001" sldId="283"/>
            <ac:spMk id="32" creationId="{44D2DDA8-E0F3-4E62-AF0D-AC6E43CDFADF}"/>
          </ac:spMkLst>
        </pc:spChg>
        <pc:spChg chg="mod">
          <ac:chgData name="Ayang Pratama" userId="2633c7ec4fb3181f" providerId="LiveId" clId="{E76138B4-0CE0-4AD9-B266-7A6D41F901BA}" dt="2024-01-18T10:07:46.603" v="751"/>
          <ac:spMkLst>
            <pc:docMk/>
            <pc:sldMk cId="3420656001" sldId="283"/>
            <ac:spMk id="2496" creationId="{00000000-0000-0000-0000-000000000000}"/>
          </ac:spMkLst>
        </pc:spChg>
        <pc:spChg chg="mod">
          <ac:chgData name="Ayang Pratama" userId="2633c7ec4fb3181f" providerId="LiveId" clId="{E76138B4-0CE0-4AD9-B266-7A6D41F901BA}" dt="2024-01-18T10:10:25.130" v="793" actId="14100"/>
          <ac:spMkLst>
            <pc:docMk/>
            <pc:sldMk cId="3420656001" sldId="283"/>
            <ac:spMk id="2497" creationId="{00000000-0000-0000-0000-000000000000}"/>
          </ac:spMkLst>
        </pc:spChg>
        <pc:spChg chg="mod">
          <ac:chgData name="Ayang Pratama" userId="2633c7ec4fb3181f" providerId="LiveId" clId="{E76138B4-0CE0-4AD9-B266-7A6D41F901BA}" dt="2024-01-18T10:08:24.290" v="760" actId="403"/>
          <ac:spMkLst>
            <pc:docMk/>
            <pc:sldMk cId="3420656001" sldId="283"/>
            <ac:spMk id="2499" creationId="{00000000-0000-0000-0000-000000000000}"/>
          </ac:spMkLst>
        </pc:spChg>
        <pc:spChg chg="mod">
          <ac:chgData name="Ayang Pratama" userId="2633c7ec4fb3181f" providerId="LiveId" clId="{E76138B4-0CE0-4AD9-B266-7A6D41F901BA}" dt="2024-01-18T10:10:52.287" v="799"/>
          <ac:spMkLst>
            <pc:docMk/>
            <pc:sldMk cId="3420656001" sldId="283"/>
            <ac:spMk id="2500" creationId="{00000000-0000-0000-0000-000000000000}"/>
          </ac:spMkLst>
        </pc:spChg>
        <pc:spChg chg="add del mod">
          <ac:chgData name="Ayang Pratama" userId="2633c7ec4fb3181f" providerId="LiveId" clId="{E76138B4-0CE0-4AD9-B266-7A6D41F901BA}" dt="2024-01-18T11:26:18.571" v="1960" actId="1076"/>
          <ac:spMkLst>
            <pc:docMk/>
            <pc:sldMk cId="3420656001" sldId="283"/>
            <ac:spMk id="2506" creationId="{00000000-0000-0000-0000-000000000000}"/>
          </ac:spMkLst>
        </pc:spChg>
        <pc:grpChg chg="add mod">
          <ac:chgData name="Ayang Pratama" userId="2633c7ec4fb3181f" providerId="LiveId" clId="{E76138B4-0CE0-4AD9-B266-7A6D41F901BA}" dt="2024-01-18T11:26:38.398" v="2024" actId="207"/>
          <ac:grpSpMkLst>
            <pc:docMk/>
            <pc:sldMk cId="3420656001" sldId="283"/>
            <ac:grpSpMk id="11" creationId="{134442D0-04D6-4FB7-A9AF-FEE44115E402}"/>
          </ac:grpSpMkLst>
        </pc:grpChg>
        <pc:grpChg chg="add mod">
          <ac:chgData name="Ayang Pratama" userId="2633c7ec4fb3181f" providerId="LiveId" clId="{E76138B4-0CE0-4AD9-B266-7A6D41F901BA}" dt="2024-01-18T11:27:51.879" v="2033" actId="207"/>
          <ac:grpSpMkLst>
            <pc:docMk/>
            <pc:sldMk cId="3420656001" sldId="283"/>
            <ac:grpSpMk id="26" creationId="{18693499-69DC-4590-A67F-50A0774A1C2B}"/>
          </ac:grpSpMkLst>
        </pc:grpChg>
        <pc:cxnChg chg="mod">
          <ac:chgData name="Ayang Pratama" userId="2633c7ec4fb3181f" providerId="LiveId" clId="{E76138B4-0CE0-4AD9-B266-7A6D41F901BA}" dt="2024-01-18T11:26:18.571" v="1960" actId="1076"/>
          <ac:cxnSpMkLst>
            <pc:docMk/>
            <pc:sldMk cId="3420656001" sldId="283"/>
            <ac:cxnSpMk id="2509" creationId="{00000000-0000-0000-0000-000000000000}"/>
          </ac:cxnSpMkLst>
        </pc:cxnChg>
        <pc:cxnChg chg="mod">
          <ac:chgData name="Ayang Pratama" userId="2633c7ec4fb3181f" providerId="LiveId" clId="{E76138B4-0CE0-4AD9-B266-7A6D41F901BA}" dt="2024-01-18T11:26:18.571" v="1960" actId="1076"/>
          <ac:cxnSpMkLst>
            <pc:docMk/>
            <pc:sldMk cId="3420656001" sldId="283"/>
            <ac:cxnSpMk id="2510" creationId="{00000000-0000-0000-0000-000000000000}"/>
          </ac:cxnSpMkLst>
        </pc:cxnChg>
      </pc:sldChg>
      <pc:sldChg chg="modSp add mod">
        <pc:chgData name="Ayang Pratama" userId="2633c7ec4fb3181f" providerId="LiveId" clId="{E76138B4-0CE0-4AD9-B266-7A6D41F901BA}" dt="2024-01-18T10:25:51.687" v="1165" actId="207"/>
        <pc:sldMkLst>
          <pc:docMk/>
          <pc:sldMk cId="0" sldId="284"/>
        </pc:sldMkLst>
        <pc:spChg chg="mod">
          <ac:chgData name="Ayang Pratama" userId="2633c7ec4fb3181f" providerId="LiveId" clId="{E76138B4-0CE0-4AD9-B266-7A6D41F901BA}" dt="2024-01-18T10:16:26.090" v="954" actId="1035"/>
          <ac:spMkLst>
            <pc:docMk/>
            <pc:sldMk cId="0" sldId="284"/>
            <ac:spMk id="1866" creationId="{00000000-0000-0000-0000-000000000000}"/>
          </ac:spMkLst>
        </pc:spChg>
        <pc:spChg chg="mod">
          <ac:chgData name="Ayang Pratama" userId="2633c7ec4fb3181f" providerId="LiveId" clId="{E76138B4-0CE0-4AD9-B266-7A6D41F901BA}" dt="2024-01-18T10:18:16.336" v="984" actId="1036"/>
          <ac:spMkLst>
            <pc:docMk/>
            <pc:sldMk cId="0" sldId="284"/>
            <ac:spMk id="1867" creationId="{00000000-0000-0000-0000-000000000000}"/>
          </ac:spMkLst>
        </pc:spChg>
        <pc:spChg chg="mod">
          <ac:chgData name="Ayang Pratama" userId="2633c7ec4fb3181f" providerId="LiveId" clId="{E76138B4-0CE0-4AD9-B266-7A6D41F901BA}" dt="2024-01-18T10:16:13.549" v="899" actId="1035"/>
          <ac:spMkLst>
            <pc:docMk/>
            <pc:sldMk cId="0" sldId="284"/>
            <ac:spMk id="1868" creationId="{00000000-0000-0000-0000-000000000000}"/>
          </ac:spMkLst>
        </pc:spChg>
        <pc:spChg chg="mod">
          <ac:chgData name="Ayang Pratama" userId="2633c7ec4fb3181f" providerId="LiveId" clId="{E76138B4-0CE0-4AD9-B266-7A6D41F901BA}" dt="2024-01-18T10:25:51.687" v="1165" actId="207"/>
          <ac:spMkLst>
            <pc:docMk/>
            <pc:sldMk cId="0" sldId="284"/>
            <ac:spMk id="1869" creationId="{00000000-0000-0000-0000-000000000000}"/>
          </ac:spMkLst>
        </pc:spChg>
        <pc:spChg chg="mod">
          <ac:chgData name="Ayang Pratama" userId="2633c7ec4fb3181f" providerId="LiveId" clId="{E76138B4-0CE0-4AD9-B266-7A6D41F901BA}" dt="2024-01-18T10:17:48.658" v="982" actId="113"/>
          <ac:spMkLst>
            <pc:docMk/>
            <pc:sldMk cId="0" sldId="284"/>
            <ac:spMk id="1870" creationId="{00000000-0000-0000-0000-000000000000}"/>
          </ac:spMkLst>
        </pc:spChg>
        <pc:spChg chg="mod">
          <ac:chgData name="Ayang Pratama" userId="2633c7ec4fb3181f" providerId="LiveId" clId="{E76138B4-0CE0-4AD9-B266-7A6D41F901BA}" dt="2024-01-18T10:19:19.318" v="1004" actId="403"/>
          <ac:spMkLst>
            <pc:docMk/>
            <pc:sldMk cId="0" sldId="284"/>
            <ac:spMk id="1871" creationId="{00000000-0000-0000-0000-000000000000}"/>
          </ac:spMkLst>
        </pc:spChg>
        <pc:spChg chg="mod">
          <ac:chgData name="Ayang Pratama" userId="2633c7ec4fb3181f" providerId="LiveId" clId="{E76138B4-0CE0-4AD9-B266-7A6D41F901BA}" dt="2024-01-18T10:21:26.255" v="1051" actId="403"/>
          <ac:spMkLst>
            <pc:docMk/>
            <pc:sldMk cId="0" sldId="284"/>
            <ac:spMk id="1872" creationId="{00000000-0000-0000-0000-000000000000}"/>
          </ac:spMkLst>
        </pc:spChg>
        <pc:spChg chg="mod">
          <ac:chgData name="Ayang Pratama" userId="2633c7ec4fb3181f" providerId="LiveId" clId="{E76138B4-0CE0-4AD9-B266-7A6D41F901BA}" dt="2024-01-18T10:15:45.929" v="848" actId="1035"/>
          <ac:spMkLst>
            <pc:docMk/>
            <pc:sldMk cId="0" sldId="284"/>
            <ac:spMk id="1873" creationId="{00000000-0000-0000-0000-000000000000}"/>
          </ac:spMkLst>
        </pc:spChg>
        <pc:spChg chg="mod">
          <ac:chgData name="Ayang Pratama" userId="2633c7ec4fb3181f" providerId="LiveId" clId="{E76138B4-0CE0-4AD9-B266-7A6D41F901BA}" dt="2024-01-18T10:15:58.074" v="868" actId="1076"/>
          <ac:spMkLst>
            <pc:docMk/>
            <pc:sldMk cId="0" sldId="284"/>
            <ac:spMk id="1874" creationId="{00000000-0000-0000-0000-000000000000}"/>
          </ac:spMkLst>
        </pc:spChg>
        <pc:spChg chg="mod">
          <ac:chgData name="Ayang Pratama" userId="2633c7ec4fb3181f" providerId="LiveId" clId="{E76138B4-0CE0-4AD9-B266-7A6D41F901BA}" dt="2024-01-18T10:16:07.757" v="869" actId="1076"/>
          <ac:spMkLst>
            <pc:docMk/>
            <pc:sldMk cId="0" sldId="284"/>
            <ac:spMk id="1875" creationId="{00000000-0000-0000-0000-000000000000}"/>
          </ac:spMkLst>
        </pc:spChg>
        <pc:grpChg chg="mod">
          <ac:chgData name="Ayang Pratama" userId="2633c7ec4fb3181f" providerId="LiveId" clId="{E76138B4-0CE0-4AD9-B266-7A6D41F901BA}" dt="2024-01-18T10:15:58.074" v="868" actId="1076"/>
          <ac:grpSpMkLst>
            <pc:docMk/>
            <pc:sldMk cId="0" sldId="284"/>
            <ac:grpSpMk id="1876" creationId="{00000000-0000-0000-0000-000000000000}"/>
          </ac:grpSpMkLst>
        </pc:grpChg>
        <pc:grpChg chg="mod">
          <ac:chgData name="Ayang Pratama" userId="2633c7ec4fb3181f" providerId="LiveId" clId="{E76138B4-0CE0-4AD9-B266-7A6D41F901BA}" dt="2024-01-18T10:15:45.929" v="848" actId="1035"/>
          <ac:grpSpMkLst>
            <pc:docMk/>
            <pc:sldMk cId="0" sldId="284"/>
            <ac:grpSpMk id="1884" creationId="{00000000-0000-0000-0000-000000000000}"/>
          </ac:grpSpMkLst>
        </pc:grpChg>
        <pc:grpChg chg="mod">
          <ac:chgData name="Ayang Pratama" userId="2633c7ec4fb3181f" providerId="LiveId" clId="{E76138B4-0CE0-4AD9-B266-7A6D41F901BA}" dt="2024-01-18T10:16:07.757" v="869" actId="1076"/>
          <ac:grpSpMkLst>
            <pc:docMk/>
            <pc:sldMk cId="0" sldId="284"/>
            <ac:grpSpMk id="1893" creationId="{00000000-0000-0000-0000-000000000000}"/>
          </ac:grpSpMkLst>
        </pc:grpChg>
      </pc:sldChg>
      <pc:sldChg chg="addSp delSp modSp add mod">
        <pc:chgData name="Ayang Pratama" userId="2633c7ec4fb3181f" providerId="LiveId" clId="{E76138B4-0CE0-4AD9-B266-7A6D41F901BA}" dt="2024-01-18T10:27:00.239" v="1184" actId="1036"/>
        <pc:sldMkLst>
          <pc:docMk/>
          <pc:sldMk cId="0" sldId="285"/>
        </pc:sldMkLst>
        <pc:spChg chg="add del mod">
          <ac:chgData name="Ayang Pratama" userId="2633c7ec4fb3181f" providerId="LiveId" clId="{E76138B4-0CE0-4AD9-B266-7A6D41F901BA}" dt="2024-01-18T10:24:11.149" v="1126" actId="478"/>
          <ac:spMkLst>
            <pc:docMk/>
            <pc:sldMk cId="0" sldId="285"/>
            <ac:spMk id="3" creationId="{ECD84106-10AF-4A96-96AC-C6BD217AA792}"/>
          </ac:spMkLst>
        </pc:spChg>
        <pc:spChg chg="add del mod">
          <ac:chgData name="Ayang Pratama" userId="2633c7ec4fb3181f" providerId="LiveId" clId="{E76138B4-0CE0-4AD9-B266-7A6D41F901BA}" dt="2024-01-18T10:24:19.245" v="1128" actId="478"/>
          <ac:spMkLst>
            <pc:docMk/>
            <pc:sldMk cId="0" sldId="285"/>
            <ac:spMk id="5" creationId="{7BCE55A4-C649-46DD-A756-C895146E7DA3}"/>
          </ac:spMkLst>
        </pc:spChg>
        <pc:spChg chg="del">
          <ac:chgData name="Ayang Pratama" userId="2633c7ec4fb3181f" providerId="LiveId" clId="{E76138B4-0CE0-4AD9-B266-7A6D41F901BA}" dt="2024-01-18T10:24:15.160" v="1127" actId="478"/>
          <ac:spMkLst>
            <pc:docMk/>
            <pc:sldMk cId="0" sldId="285"/>
            <ac:spMk id="1738" creationId="{00000000-0000-0000-0000-000000000000}"/>
          </ac:spMkLst>
        </pc:spChg>
        <pc:spChg chg="mod">
          <ac:chgData name="Ayang Pratama" userId="2633c7ec4fb3181f" providerId="LiveId" clId="{E76138B4-0CE0-4AD9-B266-7A6D41F901BA}" dt="2024-01-18T10:25:04.584" v="1163" actId="20577"/>
          <ac:spMkLst>
            <pc:docMk/>
            <pc:sldMk cId="0" sldId="285"/>
            <ac:spMk id="1739" creationId="{00000000-0000-0000-0000-000000000000}"/>
          </ac:spMkLst>
        </pc:spChg>
        <pc:spChg chg="del">
          <ac:chgData name="Ayang Pratama" userId="2633c7ec4fb3181f" providerId="LiveId" clId="{E76138B4-0CE0-4AD9-B266-7A6D41F901BA}" dt="2024-01-18T10:24:06.806" v="1125" actId="478"/>
          <ac:spMkLst>
            <pc:docMk/>
            <pc:sldMk cId="0" sldId="285"/>
            <ac:spMk id="1740" creationId="{00000000-0000-0000-0000-000000000000}"/>
          </ac:spMkLst>
        </pc:spChg>
        <pc:grpChg chg="del">
          <ac:chgData name="Ayang Pratama" userId="2633c7ec4fb3181f" providerId="LiveId" clId="{E76138B4-0CE0-4AD9-B266-7A6D41F901BA}" dt="2024-01-18T10:23:16.650" v="1053" actId="478"/>
          <ac:grpSpMkLst>
            <pc:docMk/>
            <pc:sldMk cId="0" sldId="285"/>
            <ac:grpSpMk id="1741" creationId="{00000000-0000-0000-0000-000000000000}"/>
          </ac:grpSpMkLst>
        </pc:grpChg>
        <pc:picChg chg="add mod">
          <ac:chgData name="Ayang Pratama" userId="2633c7ec4fb3181f" providerId="LiveId" clId="{E76138B4-0CE0-4AD9-B266-7A6D41F901BA}" dt="2024-01-18T10:26:16.551" v="1168" actId="1035"/>
          <ac:picMkLst>
            <pc:docMk/>
            <pc:sldMk cId="0" sldId="285"/>
            <ac:picMk id="46" creationId="{367FF15B-8B0C-4BD3-9A80-62A8A98A8594}"/>
          </ac:picMkLst>
        </pc:picChg>
        <pc:picChg chg="add mod">
          <ac:chgData name="Ayang Pratama" userId="2633c7ec4fb3181f" providerId="LiveId" clId="{E76138B4-0CE0-4AD9-B266-7A6D41F901BA}" dt="2024-01-18T10:27:00.239" v="1184" actId="1036"/>
          <ac:picMkLst>
            <pc:docMk/>
            <pc:sldMk cId="0" sldId="285"/>
            <ac:picMk id="47" creationId="{A980DE5D-1D1B-47CF-AC06-3B097037BF42}"/>
          </ac:picMkLst>
        </pc:picChg>
      </pc:sldChg>
      <pc:sldChg chg="addSp delSp modSp new mod">
        <pc:chgData name="Ayang Pratama" userId="2633c7ec4fb3181f" providerId="LiveId" clId="{E76138B4-0CE0-4AD9-B266-7A6D41F901BA}" dt="2024-01-18T10:53:26.142" v="1662" actId="1076"/>
        <pc:sldMkLst>
          <pc:docMk/>
          <pc:sldMk cId="435515085" sldId="286"/>
        </pc:sldMkLst>
        <pc:spChg chg="del mod">
          <ac:chgData name="Ayang Pratama" userId="2633c7ec4fb3181f" providerId="LiveId" clId="{E76138B4-0CE0-4AD9-B266-7A6D41F901BA}" dt="2024-01-18T10:48:56.732" v="1600" actId="478"/>
          <ac:spMkLst>
            <pc:docMk/>
            <pc:sldMk cId="435515085" sldId="286"/>
            <ac:spMk id="2" creationId="{DDD9E32F-73F2-4748-97FD-9AA6FCCA71AC}"/>
          </ac:spMkLst>
        </pc:spChg>
        <pc:spChg chg="del">
          <ac:chgData name="Ayang Pratama" userId="2633c7ec4fb3181f" providerId="LiveId" clId="{E76138B4-0CE0-4AD9-B266-7A6D41F901BA}" dt="2024-01-18T10:48:04.632" v="1580" actId="478"/>
          <ac:spMkLst>
            <pc:docMk/>
            <pc:sldMk cId="435515085" sldId="286"/>
            <ac:spMk id="3" creationId="{F451C7E1-804B-43C6-8267-27A5091B8E28}"/>
          </ac:spMkLst>
        </pc:spChg>
        <pc:spChg chg="del">
          <ac:chgData name="Ayang Pratama" userId="2633c7ec4fb3181f" providerId="LiveId" clId="{E76138B4-0CE0-4AD9-B266-7A6D41F901BA}" dt="2024-01-18T10:48:03.444" v="1579" actId="478"/>
          <ac:spMkLst>
            <pc:docMk/>
            <pc:sldMk cId="435515085" sldId="286"/>
            <ac:spMk id="4" creationId="{0A6D9192-9DF3-4115-9C0E-513A9FE4ED2C}"/>
          </ac:spMkLst>
        </pc:spChg>
        <pc:spChg chg="del">
          <ac:chgData name="Ayang Pratama" userId="2633c7ec4fb3181f" providerId="LiveId" clId="{E76138B4-0CE0-4AD9-B266-7A6D41F901BA}" dt="2024-01-18T10:48:06.128" v="1581" actId="478"/>
          <ac:spMkLst>
            <pc:docMk/>
            <pc:sldMk cId="435515085" sldId="286"/>
            <ac:spMk id="5" creationId="{01DDECE8-1DD1-48F6-B0A7-5B8B4DD0ECC3}"/>
          </ac:spMkLst>
        </pc:spChg>
        <pc:spChg chg="mod">
          <ac:chgData name="Ayang Pratama" userId="2633c7ec4fb3181f" providerId="LiveId" clId="{E76138B4-0CE0-4AD9-B266-7A6D41F901BA}" dt="2024-01-18T10:51:19.540" v="1642" actId="1076"/>
          <ac:spMkLst>
            <pc:docMk/>
            <pc:sldMk cId="435515085" sldId="286"/>
            <ac:spMk id="6" creationId="{0FD05021-1487-45C8-AB6B-2371E4376DF7}"/>
          </ac:spMkLst>
        </pc:spChg>
        <pc:spChg chg="del">
          <ac:chgData name="Ayang Pratama" userId="2633c7ec4fb3181f" providerId="LiveId" clId="{E76138B4-0CE0-4AD9-B266-7A6D41F901BA}" dt="2024-01-18T10:49:00.793" v="1602" actId="478"/>
          <ac:spMkLst>
            <pc:docMk/>
            <pc:sldMk cId="435515085" sldId="286"/>
            <ac:spMk id="7" creationId="{6B40F8FA-33DF-453B-994C-873629712F1B}"/>
          </ac:spMkLst>
        </pc:spChg>
        <pc:spChg chg="del">
          <ac:chgData name="Ayang Pratama" userId="2633c7ec4fb3181f" providerId="LiveId" clId="{E76138B4-0CE0-4AD9-B266-7A6D41F901BA}" dt="2024-01-18T10:49:03.237" v="1603" actId="478"/>
          <ac:spMkLst>
            <pc:docMk/>
            <pc:sldMk cId="435515085" sldId="286"/>
            <ac:spMk id="8" creationId="{3AB5ABAD-71F0-4E56-8775-BFFCF801139C}"/>
          </ac:spMkLst>
        </pc:spChg>
        <pc:spChg chg="add del mod">
          <ac:chgData name="Ayang Pratama" userId="2633c7ec4fb3181f" providerId="LiveId" clId="{E76138B4-0CE0-4AD9-B266-7A6D41F901BA}" dt="2024-01-18T10:48:59.414" v="1601" actId="478"/>
          <ac:spMkLst>
            <pc:docMk/>
            <pc:sldMk cId="435515085" sldId="286"/>
            <ac:spMk id="10" creationId="{B070DD56-75E4-45FC-92BE-0228DF52CF3E}"/>
          </ac:spMkLst>
        </pc:spChg>
        <pc:spChg chg="add mod">
          <ac:chgData name="Ayang Pratama" userId="2633c7ec4fb3181f" providerId="LiveId" clId="{E76138B4-0CE0-4AD9-B266-7A6D41F901BA}" dt="2024-01-18T10:53:00.965" v="1655" actId="1076"/>
          <ac:spMkLst>
            <pc:docMk/>
            <pc:sldMk cId="435515085" sldId="286"/>
            <ac:spMk id="11" creationId="{D40CD6F8-B775-42B7-81AA-983EC4137AF5}"/>
          </ac:spMkLst>
        </pc:spChg>
        <pc:spChg chg="add mod">
          <ac:chgData name="Ayang Pratama" userId="2633c7ec4fb3181f" providerId="LiveId" clId="{E76138B4-0CE0-4AD9-B266-7A6D41F901BA}" dt="2024-01-18T10:53:10.009" v="1658" actId="1076"/>
          <ac:spMkLst>
            <pc:docMk/>
            <pc:sldMk cId="435515085" sldId="286"/>
            <ac:spMk id="12" creationId="{9B139B08-68B5-4693-9371-84122403F2A1}"/>
          </ac:spMkLst>
        </pc:spChg>
        <pc:spChg chg="add mod">
          <ac:chgData name="Ayang Pratama" userId="2633c7ec4fb3181f" providerId="LiveId" clId="{E76138B4-0CE0-4AD9-B266-7A6D41F901BA}" dt="2024-01-18T10:53:18.603" v="1660" actId="1076"/>
          <ac:spMkLst>
            <pc:docMk/>
            <pc:sldMk cId="435515085" sldId="286"/>
            <ac:spMk id="13" creationId="{F053824C-1B5A-45EC-AD42-B624F0177B98}"/>
          </ac:spMkLst>
        </pc:spChg>
        <pc:picChg chg="add mod">
          <ac:chgData name="Ayang Pratama" userId="2633c7ec4fb3181f" providerId="LiveId" clId="{E76138B4-0CE0-4AD9-B266-7A6D41F901BA}" dt="2024-01-18T10:53:26.142" v="1662" actId="1076"/>
          <ac:picMkLst>
            <pc:docMk/>
            <pc:sldMk cId="435515085" sldId="286"/>
            <ac:picMk id="14" creationId="{75B39D70-DF83-4698-96EE-ADE521AC5DB7}"/>
          </ac:picMkLst>
        </pc:picChg>
      </pc:sldChg>
      <pc:sldChg chg="addSp delSp modSp add mod">
        <pc:chgData name="Ayang Pratama" userId="2633c7ec4fb3181f" providerId="LiveId" clId="{E76138B4-0CE0-4AD9-B266-7A6D41F901BA}" dt="2024-01-18T10:40:49.228" v="1406" actId="20577"/>
        <pc:sldMkLst>
          <pc:docMk/>
          <pc:sldMk cId="0" sldId="287"/>
        </pc:sldMkLst>
        <pc:spChg chg="add del mod">
          <ac:chgData name="Ayang Pratama" userId="2633c7ec4fb3181f" providerId="LiveId" clId="{E76138B4-0CE0-4AD9-B266-7A6D41F901BA}" dt="2024-01-18T10:39:44.649" v="1377" actId="478"/>
          <ac:spMkLst>
            <pc:docMk/>
            <pc:sldMk cId="0" sldId="287"/>
            <ac:spMk id="3" creationId="{4768C38E-DD2E-45E9-8CE0-810ED61DFD7A}"/>
          </ac:spMkLst>
        </pc:spChg>
        <pc:spChg chg="del">
          <ac:chgData name="Ayang Pratama" userId="2633c7ec4fb3181f" providerId="LiveId" clId="{E76138B4-0CE0-4AD9-B266-7A6D41F901BA}" dt="2024-01-18T10:39:40.527" v="1376" actId="478"/>
          <ac:spMkLst>
            <pc:docMk/>
            <pc:sldMk cId="0" sldId="287"/>
            <ac:spMk id="1597" creationId="{00000000-0000-0000-0000-000000000000}"/>
          </ac:spMkLst>
        </pc:spChg>
        <pc:spChg chg="mod">
          <ac:chgData name="Ayang Pratama" userId="2633c7ec4fb3181f" providerId="LiveId" clId="{E76138B4-0CE0-4AD9-B266-7A6D41F901BA}" dt="2024-01-18T10:40:49.228" v="1406" actId="20577"/>
          <ac:spMkLst>
            <pc:docMk/>
            <pc:sldMk cId="0" sldId="287"/>
            <ac:spMk id="1598" creationId="{00000000-0000-0000-0000-000000000000}"/>
          </ac:spMkLst>
        </pc:spChg>
        <pc:picChg chg="add mod">
          <ac:chgData name="Ayang Pratama" userId="2633c7ec4fb3181f" providerId="LiveId" clId="{E76138B4-0CE0-4AD9-B266-7A6D41F901BA}" dt="2024-01-18T10:40:11.613" v="1395" actId="1036"/>
          <ac:picMkLst>
            <pc:docMk/>
            <pc:sldMk cId="0" sldId="287"/>
            <ac:picMk id="77" creationId="{3043E1EE-1778-497C-80B1-BA174BF99C24}"/>
          </ac:picMkLst>
        </pc:picChg>
        <pc:picChg chg="add mod">
          <ac:chgData name="Ayang Pratama" userId="2633c7ec4fb3181f" providerId="LiveId" clId="{E76138B4-0CE0-4AD9-B266-7A6D41F901BA}" dt="2024-01-18T10:40:22.122" v="1396"/>
          <ac:picMkLst>
            <pc:docMk/>
            <pc:sldMk cId="0" sldId="287"/>
            <ac:picMk id="78" creationId="{2EB714F1-9342-4A70-BBD4-2C7F0093DDE7}"/>
          </ac:picMkLst>
        </pc:picChg>
      </pc:sldChg>
      <pc:sldChg chg="addSp delSp modSp add mod">
        <pc:chgData name="Ayang Pratama" userId="2633c7ec4fb3181f" providerId="LiveId" clId="{E76138B4-0CE0-4AD9-B266-7A6D41F901BA}" dt="2024-01-18T11:08:25.290" v="1795" actId="14100"/>
        <pc:sldMkLst>
          <pc:docMk/>
          <pc:sldMk cId="0" sldId="288"/>
        </pc:sldMkLst>
        <pc:spChg chg="add mod">
          <ac:chgData name="Ayang Pratama" userId="2633c7ec4fb3181f" providerId="LiveId" clId="{E76138B4-0CE0-4AD9-B266-7A6D41F901BA}" dt="2024-01-18T11:07:06.789" v="1788" actId="1038"/>
          <ac:spMkLst>
            <pc:docMk/>
            <pc:sldMk cId="0" sldId="288"/>
            <ac:spMk id="42" creationId="{A2C62594-84BA-4D2A-9F14-D1FF4296CDB0}"/>
          </ac:spMkLst>
        </pc:spChg>
        <pc:spChg chg="add mod">
          <ac:chgData name="Ayang Pratama" userId="2633c7ec4fb3181f" providerId="LiveId" clId="{E76138B4-0CE0-4AD9-B266-7A6D41F901BA}" dt="2024-01-18T11:08:25.290" v="1795" actId="14100"/>
          <ac:spMkLst>
            <pc:docMk/>
            <pc:sldMk cId="0" sldId="288"/>
            <ac:spMk id="44" creationId="{DAAE57D9-A5EB-4785-A6CA-3A9BE5A90DA5}"/>
          </ac:spMkLst>
        </pc:spChg>
        <pc:spChg chg="mod">
          <ac:chgData name="Ayang Pratama" userId="2633c7ec4fb3181f" providerId="LiveId" clId="{E76138B4-0CE0-4AD9-B266-7A6D41F901BA}" dt="2024-01-18T11:04:57.149" v="1740" actId="20577"/>
          <ac:spMkLst>
            <pc:docMk/>
            <pc:sldMk cId="0" sldId="288"/>
            <ac:spMk id="1738" creationId="{00000000-0000-0000-0000-000000000000}"/>
          </ac:spMkLst>
        </pc:spChg>
        <pc:spChg chg="mod">
          <ac:chgData name="Ayang Pratama" userId="2633c7ec4fb3181f" providerId="LiveId" clId="{E76138B4-0CE0-4AD9-B266-7A6D41F901BA}" dt="2024-01-18T11:04:20.442" v="1734" actId="20577"/>
          <ac:spMkLst>
            <pc:docMk/>
            <pc:sldMk cId="0" sldId="288"/>
            <ac:spMk id="1739" creationId="{00000000-0000-0000-0000-000000000000}"/>
          </ac:spMkLst>
        </pc:spChg>
        <pc:spChg chg="mod">
          <ac:chgData name="Ayang Pratama" userId="2633c7ec4fb3181f" providerId="LiveId" clId="{E76138B4-0CE0-4AD9-B266-7A6D41F901BA}" dt="2024-01-18T11:02:37.458" v="1713" actId="1076"/>
          <ac:spMkLst>
            <pc:docMk/>
            <pc:sldMk cId="0" sldId="288"/>
            <ac:spMk id="1740" creationId="{00000000-0000-0000-0000-000000000000}"/>
          </ac:spMkLst>
        </pc:spChg>
        <pc:grpChg chg="del mod">
          <ac:chgData name="Ayang Pratama" userId="2633c7ec4fb3181f" providerId="LiveId" clId="{E76138B4-0CE0-4AD9-B266-7A6D41F901BA}" dt="2024-01-18T11:04:42.905" v="1737" actId="478"/>
          <ac:grpSpMkLst>
            <pc:docMk/>
            <pc:sldMk cId="0" sldId="288"/>
            <ac:grpSpMk id="1741" creationId="{00000000-0000-0000-0000-000000000000}"/>
          </ac:grpSpMkLst>
        </pc:grpChg>
      </pc:sldChg>
      <pc:sldChg chg="addSp delSp modSp add mod">
        <pc:chgData name="Ayang Pratama" userId="2633c7ec4fb3181f" providerId="LiveId" clId="{E76138B4-0CE0-4AD9-B266-7A6D41F901BA}" dt="2024-01-18T11:02:10.693" v="1699" actId="1076"/>
        <pc:sldMkLst>
          <pc:docMk/>
          <pc:sldMk cId="0" sldId="289"/>
        </pc:sldMkLst>
        <pc:spChg chg="add mod">
          <ac:chgData name="Ayang Pratama" userId="2633c7ec4fb3181f" providerId="LiveId" clId="{E76138B4-0CE0-4AD9-B266-7A6D41F901BA}" dt="2024-01-18T11:00:44.723" v="1677" actId="1076"/>
          <ac:spMkLst>
            <pc:docMk/>
            <pc:sldMk cId="0" sldId="289"/>
            <ac:spMk id="4" creationId="{6A769244-A976-4DB7-81D5-E7E139375069}"/>
          </ac:spMkLst>
        </pc:spChg>
        <pc:spChg chg="add mod">
          <ac:chgData name="Ayang Pratama" userId="2633c7ec4fb3181f" providerId="LiveId" clId="{E76138B4-0CE0-4AD9-B266-7A6D41F901BA}" dt="2024-01-18T11:01:11.385" v="1682" actId="207"/>
          <ac:spMkLst>
            <pc:docMk/>
            <pc:sldMk cId="0" sldId="289"/>
            <ac:spMk id="5" creationId="{7EA55CF5-08B0-4A20-B6AF-BFB2A15775C0}"/>
          </ac:spMkLst>
        </pc:spChg>
        <pc:spChg chg="add del mod">
          <ac:chgData name="Ayang Pratama" userId="2633c7ec4fb3181f" providerId="LiveId" clId="{E76138B4-0CE0-4AD9-B266-7A6D41F901BA}" dt="2024-01-18T11:01:26.045" v="1686"/>
          <ac:spMkLst>
            <pc:docMk/>
            <pc:sldMk cId="0" sldId="289"/>
            <ac:spMk id="6" creationId="{E4969917-F47D-4F28-BB3A-24B515DD37DC}"/>
          </ac:spMkLst>
        </pc:spChg>
        <pc:spChg chg="add del mod">
          <ac:chgData name="Ayang Pratama" userId="2633c7ec4fb3181f" providerId="LiveId" clId="{E76138B4-0CE0-4AD9-B266-7A6D41F901BA}" dt="2024-01-18T11:01:59.202" v="1695"/>
          <ac:spMkLst>
            <pc:docMk/>
            <pc:sldMk cId="0" sldId="289"/>
            <ac:spMk id="9" creationId="{226786AA-8D92-48C3-BD6C-BA7CDE93CDFC}"/>
          </ac:spMkLst>
        </pc:spChg>
        <pc:spChg chg="mod">
          <ac:chgData name="Ayang Pratama" userId="2633c7ec4fb3181f" providerId="LiveId" clId="{E76138B4-0CE0-4AD9-B266-7A6D41F901BA}" dt="2024-01-18T10:59:38.864" v="1666" actId="122"/>
          <ac:spMkLst>
            <pc:docMk/>
            <pc:sldMk cId="0" sldId="289"/>
            <ac:spMk id="1783" creationId="{00000000-0000-0000-0000-000000000000}"/>
          </ac:spMkLst>
        </pc:spChg>
        <pc:picChg chg="add mod">
          <ac:chgData name="Ayang Pratama" userId="2633c7ec4fb3181f" providerId="LiveId" clId="{E76138B4-0CE0-4AD9-B266-7A6D41F901BA}" dt="2024-01-18T11:01:30.298" v="1688" actId="1076"/>
          <ac:picMkLst>
            <pc:docMk/>
            <pc:sldMk cId="0" sldId="289"/>
            <ac:picMk id="3" creationId="{0F558491-C1CD-4137-845E-4056AED1CE54}"/>
          </ac:picMkLst>
        </pc:picChg>
        <pc:picChg chg="add mod">
          <ac:chgData name="Ayang Pratama" userId="2633c7ec4fb3181f" providerId="LiveId" clId="{E76138B4-0CE0-4AD9-B266-7A6D41F901BA}" dt="2024-01-18T11:02:10.693" v="1699" actId="1076"/>
          <ac:picMkLst>
            <pc:docMk/>
            <pc:sldMk cId="0" sldId="289"/>
            <ac:picMk id="7" creationId="{BD68F704-D7A8-460A-A5C2-3D62650DBCF2}"/>
          </ac:picMkLst>
        </pc:picChg>
        <pc:picChg chg="add del mod">
          <ac:chgData name="Ayang Pratama" userId="2633c7ec4fb3181f" providerId="LiveId" clId="{E76138B4-0CE0-4AD9-B266-7A6D41F901BA}" dt="2024-01-18T11:01:42.928" v="1693" actId="478"/>
          <ac:picMkLst>
            <pc:docMk/>
            <pc:sldMk cId="0" sldId="289"/>
            <ac:picMk id="8" creationId="{FAD64AA6-4CD2-4E13-984E-242B5FF4F794}"/>
          </ac:picMkLst>
        </pc:picChg>
      </pc:sldChg>
      <pc:sldChg chg="delSp modSp add mod">
        <pc:chgData name="Ayang Pratama" userId="2633c7ec4fb3181f" providerId="LiveId" clId="{E76138B4-0CE0-4AD9-B266-7A6D41F901BA}" dt="2024-01-18T11:11:40.955" v="1821" actId="1076"/>
        <pc:sldMkLst>
          <pc:docMk/>
          <pc:sldMk cId="3802688896" sldId="290"/>
        </pc:sldMkLst>
        <pc:spChg chg="del">
          <ac:chgData name="Ayang Pratama" userId="2633c7ec4fb3181f" providerId="LiveId" clId="{E76138B4-0CE0-4AD9-B266-7A6D41F901BA}" dt="2024-01-18T11:10:00.883" v="1811" actId="478"/>
          <ac:spMkLst>
            <pc:docMk/>
            <pc:sldMk cId="3802688896" sldId="290"/>
            <ac:spMk id="42" creationId="{A2C62594-84BA-4D2A-9F14-D1FF4296CDB0}"/>
          </ac:spMkLst>
        </pc:spChg>
        <pc:spChg chg="mod">
          <ac:chgData name="Ayang Pratama" userId="2633c7ec4fb3181f" providerId="LiveId" clId="{E76138B4-0CE0-4AD9-B266-7A6D41F901BA}" dt="2024-01-18T11:11:40.955" v="1821" actId="1076"/>
          <ac:spMkLst>
            <pc:docMk/>
            <pc:sldMk cId="3802688896" sldId="290"/>
            <ac:spMk id="44" creationId="{DAAE57D9-A5EB-4785-A6CA-3A9BE5A90DA5}"/>
          </ac:spMkLst>
        </pc:spChg>
        <pc:spChg chg="mod">
          <ac:chgData name="Ayang Pratama" userId="2633c7ec4fb3181f" providerId="LiveId" clId="{E76138B4-0CE0-4AD9-B266-7A6D41F901BA}" dt="2024-01-18T11:11:25.348" v="1818" actId="1076"/>
          <ac:spMkLst>
            <pc:docMk/>
            <pc:sldMk cId="3802688896" sldId="290"/>
            <ac:spMk id="1738" creationId="{00000000-0000-0000-0000-000000000000}"/>
          </ac:spMkLst>
        </pc:spChg>
        <pc:spChg chg="mod">
          <ac:chgData name="Ayang Pratama" userId="2633c7ec4fb3181f" providerId="LiveId" clId="{E76138B4-0CE0-4AD9-B266-7A6D41F901BA}" dt="2024-01-18T11:11:30.597" v="1819" actId="1076"/>
          <ac:spMkLst>
            <pc:docMk/>
            <pc:sldMk cId="3802688896" sldId="290"/>
            <ac:spMk id="1739" creationId="{00000000-0000-0000-0000-000000000000}"/>
          </ac:spMkLst>
        </pc:spChg>
        <pc:spChg chg="mod">
          <ac:chgData name="Ayang Pratama" userId="2633c7ec4fb3181f" providerId="LiveId" clId="{E76138B4-0CE0-4AD9-B266-7A6D41F901BA}" dt="2024-01-18T11:09:07.104" v="1801" actId="20577"/>
          <ac:spMkLst>
            <pc:docMk/>
            <pc:sldMk cId="3802688896" sldId="290"/>
            <ac:spMk id="1740" creationId="{00000000-0000-0000-0000-000000000000}"/>
          </ac:spMkLst>
        </pc:spChg>
      </pc:sldChg>
      <pc:sldChg chg="addSp delSp modSp add mod">
        <pc:chgData name="Ayang Pratama" userId="2633c7ec4fb3181f" providerId="LiveId" clId="{E76138B4-0CE0-4AD9-B266-7A6D41F901BA}" dt="2024-01-18T11:25:40.591" v="1951" actId="207"/>
        <pc:sldMkLst>
          <pc:docMk/>
          <pc:sldMk cId="0" sldId="291"/>
        </pc:sldMkLst>
        <pc:spChg chg="add del mod">
          <ac:chgData name="Ayang Pratama" userId="2633c7ec4fb3181f" providerId="LiveId" clId="{E76138B4-0CE0-4AD9-B266-7A6D41F901BA}" dt="2024-01-18T11:16:07.932" v="1833" actId="478"/>
          <ac:spMkLst>
            <pc:docMk/>
            <pc:sldMk cId="0" sldId="291"/>
            <ac:spMk id="3" creationId="{F53122EA-6F04-4C53-A8D9-9FF5972E3673}"/>
          </ac:spMkLst>
        </pc:spChg>
        <pc:spChg chg="add del mod">
          <ac:chgData name="Ayang Pratama" userId="2633c7ec4fb3181f" providerId="LiveId" clId="{E76138B4-0CE0-4AD9-B266-7A6D41F901BA}" dt="2024-01-18T11:16:59.553" v="1863" actId="478"/>
          <ac:spMkLst>
            <pc:docMk/>
            <pc:sldMk cId="0" sldId="291"/>
            <ac:spMk id="5" creationId="{8BDC1B3A-49C0-4782-9796-C10496A7A6DB}"/>
          </ac:spMkLst>
        </pc:spChg>
        <pc:spChg chg="add del mod">
          <ac:chgData name="Ayang Pratama" userId="2633c7ec4fb3181f" providerId="LiveId" clId="{E76138B4-0CE0-4AD9-B266-7A6D41F901BA}" dt="2024-01-18T11:17:35.313" v="1867" actId="478"/>
          <ac:spMkLst>
            <pc:docMk/>
            <pc:sldMk cId="0" sldId="291"/>
            <ac:spMk id="7" creationId="{94489E5A-ABDC-4068-8784-4025B89F2619}"/>
          </ac:spMkLst>
        </pc:spChg>
        <pc:spChg chg="mod">
          <ac:chgData name="Ayang Pratama" userId="2633c7ec4fb3181f" providerId="LiveId" clId="{E76138B4-0CE0-4AD9-B266-7A6D41F901BA}" dt="2024-01-18T11:25:04.719" v="1946" actId="207"/>
          <ac:spMkLst>
            <pc:docMk/>
            <pc:sldMk cId="0" sldId="291"/>
            <ac:spMk id="84" creationId="{1CA23D14-F547-41F0-8438-774BEF470498}"/>
          </ac:spMkLst>
        </pc:spChg>
        <pc:spChg chg="mod">
          <ac:chgData name="Ayang Pratama" userId="2633c7ec4fb3181f" providerId="LiveId" clId="{E76138B4-0CE0-4AD9-B266-7A6D41F901BA}" dt="2024-01-18T11:25:04.719" v="1946" actId="207"/>
          <ac:spMkLst>
            <pc:docMk/>
            <pc:sldMk cId="0" sldId="291"/>
            <ac:spMk id="85" creationId="{A6A57F4D-B287-456D-B90C-9FDC5FAB47BD}"/>
          </ac:spMkLst>
        </pc:spChg>
        <pc:spChg chg="mod">
          <ac:chgData name="Ayang Pratama" userId="2633c7ec4fb3181f" providerId="LiveId" clId="{E76138B4-0CE0-4AD9-B266-7A6D41F901BA}" dt="2024-01-18T11:25:04.719" v="1946" actId="207"/>
          <ac:spMkLst>
            <pc:docMk/>
            <pc:sldMk cId="0" sldId="291"/>
            <ac:spMk id="86" creationId="{624890E8-6884-4D6B-9CA5-9C7BD7668A55}"/>
          </ac:spMkLst>
        </pc:spChg>
        <pc:spChg chg="mod">
          <ac:chgData name="Ayang Pratama" userId="2633c7ec4fb3181f" providerId="LiveId" clId="{E76138B4-0CE0-4AD9-B266-7A6D41F901BA}" dt="2024-01-18T11:25:04.719" v="1946" actId="207"/>
          <ac:spMkLst>
            <pc:docMk/>
            <pc:sldMk cId="0" sldId="291"/>
            <ac:spMk id="87" creationId="{AF29FBC5-1E33-4ACD-8C02-67EF3B1F1DD2}"/>
          </ac:spMkLst>
        </pc:spChg>
        <pc:spChg chg="mod">
          <ac:chgData name="Ayang Pratama" userId="2633c7ec4fb3181f" providerId="LiveId" clId="{E76138B4-0CE0-4AD9-B266-7A6D41F901BA}" dt="2024-01-18T11:25:04.719" v="1946" actId="207"/>
          <ac:spMkLst>
            <pc:docMk/>
            <pc:sldMk cId="0" sldId="291"/>
            <ac:spMk id="88" creationId="{D998AE0C-43DE-407B-B6B2-4025D3DF8987}"/>
          </ac:spMkLst>
        </pc:spChg>
        <pc:spChg chg="mod">
          <ac:chgData name="Ayang Pratama" userId="2633c7ec4fb3181f" providerId="LiveId" clId="{E76138B4-0CE0-4AD9-B266-7A6D41F901BA}" dt="2024-01-18T11:25:04.719" v="1946" actId="207"/>
          <ac:spMkLst>
            <pc:docMk/>
            <pc:sldMk cId="0" sldId="291"/>
            <ac:spMk id="89" creationId="{42E10DAE-3ACE-4F8C-B7E1-52033C9ED7ED}"/>
          </ac:spMkLst>
        </pc:spChg>
        <pc:spChg chg="mod">
          <ac:chgData name="Ayang Pratama" userId="2633c7ec4fb3181f" providerId="LiveId" clId="{E76138B4-0CE0-4AD9-B266-7A6D41F901BA}" dt="2024-01-18T11:25:04.719" v="1946" actId="207"/>
          <ac:spMkLst>
            <pc:docMk/>
            <pc:sldMk cId="0" sldId="291"/>
            <ac:spMk id="90" creationId="{D5E2D3CE-1837-437D-9599-EC379BC9719E}"/>
          </ac:spMkLst>
        </pc:spChg>
        <pc:spChg chg="add mod">
          <ac:chgData name="Ayang Pratama" userId="2633c7ec4fb3181f" providerId="LiveId" clId="{E76138B4-0CE0-4AD9-B266-7A6D41F901BA}" dt="2024-01-18T11:25:40.591" v="1951" actId="207"/>
          <ac:spMkLst>
            <pc:docMk/>
            <pc:sldMk cId="0" sldId="291"/>
            <ac:spMk id="91" creationId="{48AC467B-42AD-4532-A07C-87754ABD1CA9}"/>
          </ac:spMkLst>
        </pc:spChg>
        <pc:spChg chg="mod">
          <ac:chgData name="Ayang Pratama" userId="2633c7ec4fb3181f" providerId="LiveId" clId="{E76138B4-0CE0-4AD9-B266-7A6D41F901BA}" dt="2024-01-18T11:15:14.364" v="1830" actId="113"/>
          <ac:spMkLst>
            <pc:docMk/>
            <pc:sldMk cId="0" sldId="291"/>
            <ac:spMk id="2870" creationId="{00000000-0000-0000-0000-000000000000}"/>
          </ac:spMkLst>
        </pc:spChg>
        <pc:spChg chg="mod">
          <ac:chgData name="Ayang Pratama" userId="2633c7ec4fb3181f" providerId="LiveId" clId="{E76138B4-0CE0-4AD9-B266-7A6D41F901BA}" dt="2024-01-18T11:18:26.860" v="1870" actId="404"/>
          <ac:spMkLst>
            <pc:docMk/>
            <pc:sldMk cId="0" sldId="291"/>
            <ac:spMk id="2871" creationId="{00000000-0000-0000-0000-000000000000}"/>
          </ac:spMkLst>
        </pc:spChg>
        <pc:spChg chg="del">
          <ac:chgData name="Ayang Pratama" userId="2633c7ec4fb3181f" providerId="LiveId" clId="{E76138B4-0CE0-4AD9-B266-7A6D41F901BA}" dt="2024-01-18T11:17:31.822" v="1866" actId="478"/>
          <ac:spMkLst>
            <pc:docMk/>
            <pc:sldMk cId="0" sldId="291"/>
            <ac:spMk id="2872" creationId="{00000000-0000-0000-0000-000000000000}"/>
          </ac:spMkLst>
        </pc:spChg>
        <pc:spChg chg="mod">
          <ac:chgData name="Ayang Pratama" userId="2633c7ec4fb3181f" providerId="LiveId" clId="{E76138B4-0CE0-4AD9-B266-7A6D41F901BA}" dt="2024-01-18T11:17:27.897" v="1865" actId="14100"/>
          <ac:spMkLst>
            <pc:docMk/>
            <pc:sldMk cId="0" sldId="291"/>
            <ac:spMk id="2873" creationId="{00000000-0000-0000-0000-000000000000}"/>
          </ac:spMkLst>
        </pc:spChg>
        <pc:spChg chg="del">
          <ac:chgData name="Ayang Pratama" userId="2633c7ec4fb3181f" providerId="LiveId" clId="{E76138B4-0CE0-4AD9-B266-7A6D41F901BA}" dt="2024-01-18T11:16:58.868" v="1862" actId="478"/>
          <ac:spMkLst>
            <pc:docMk/>
            <pc:sldMk cId="0" sldId="291"/>
            <ac:spMk id="2874" creationId="{00000000-0000-0000-0000-000000000000}"/>
          </ac:spMkLst>
        </pc:spChg>
        <pc:spChg chg="mod">
          <ac:chgData name="Ayang Pratama" userId="2633c7ec4fb3181f" providerId="LiveId" clId="{E76138B4-0CE0-4AD9-B266-7A6D41F901BA}" dt="2024-01-18T11:18:48.363" v="1873" actId="1076"/>
          <ac:spMkLst>
            <pc:docMk/>
            <pc:sldMk cId="0" sldId="291"/>
            <ac:spMk id="2875" creationId="{00000000-0000-0000-0000-000000000000}"/>
          </ac:spMkLst>
        </pc:spChg>
        <pc:spChg chg="del">
          <ac:chgData name="Ayang Pratama" userId="2633c7ec4fb3181f" providerId="LiveId" clId="{E76138B4-0CE0-4AD9-B266-7A6D41F901BA}" dt="2024-01-18T11:16:05.313" v="1832" actId="478"/>
          <ac:spMkLst>
            <pc:docMk/>
            <pc:sldMk cId="0" sldId="291"/>
            <ac:spMk id="2876" creationId="{00000000-0000-0000-0000-000000000000}"/>
          </ac:spMkLst>
        </pc:spChg>
        <pc:spChg chg="mod">
          <ac:chgData name="Ayang Pratama" userId="2633c7ec4fb3181f" providerId="LiveId" clId="{E76138B4-0CE0-4AD9-B266-7A6D41F901BA}" dt="2024-01-18T11:24:48.437" v="1941" actId="1076"/>
          <ac:spMkLst>
            <pc:docMk/>
            <pc:sldMk cId="0" sldId="291"/>
            <ac:spMk id="2878" creationId="{00000000-0000-0000-0000-000000000000}"/>
          </ac:spMkLst>
        </pc:spChg>
        <pc:grpChg chg="add mod">
          <ac:chgData name="Ayang Pratama" userId="2633c7ec4fb3181f" providerId="LiveId" clId="{E76138B4-0CE0-4AD9-B266-7A6D41F901BA}" dt="2024-01-18T11:25:04.719" v="1946" actId="207"/>
          <ac:grpSpMkLst>
            <pc:docMk/>
            <pc:sldMk cId="0" sldId="291"/>
            <ac:grpSpMk id="83" creationId="{4620719F-76A9-41EA-AC63-341142FEF65B}"/>
          </ac:grpSpMkLst>
        </pc:grpChg>
        <pc:grpChg chg="del">
          <ac:chgData name="Ayang Pratama" userId="2633c7ec4fb3181f" providerId="LiveId" clId="{E76138B4-0CE0-4AD9-B266-7A6D41F901BA}" dt="2024-01-18T11:18:33.793" v="1871" actId="478"/>
          <ac:grpSpMkLst>
            <pc:docMk/>
            <pc:sldMk cId="0" sldId="291"/>
            <ac:grpSpMk id="2880" creationId="{00000000-0000-0000-0000-000000000000}"/>
          </ac:grpSpMkLst>
        </pc:grpChg>
        <pc:grpChg chg="del">
          <ac:chgData name="Ayang Pratama" userId="2633c7ec4fb3181f" providerId="LiveId" clId="{E76138B4-0CE0-4AD9-B266-7A6D41F901BA}" dt="2024-01-18T11:18:50.568" v="1874" actId="478"/>
          <ac:grpSpMkLst>
            <pc:docMk/>
            <pc:sldMk cId="0" sldId="291"/>
            <ac:grpSpMk id="2917" creationId="{00000000-0000-0000-0000-000000000000}"/>
          </ac:grpSpMkLst>
        </pc:grpChg>
        <pc:grpChg chg="mod">
          <ac:chgData name="Ayang Pratama" userId="2633c7ec4fb3181f" providerId="LiveId" clId="{E76138B4-0CE0-4AD9-B266-7A6D41F901BA}" dt="2024-01-18T11:18:41.789" v="1872" actId="1076"/>
          <ac:grpSpMkLst>
            <pc:docMk/>
            <pc:sldMk cId="0" sldId="291"/>
            <ac:grpSpMk id="2936" creationId="{00000000-0000-0000-0000-000000000000}"/>
          </ac:grpSpMkLst>
        </pc:grpChg>
      </pc:sldChg>
      <pc:sldChg chg="addSp delSp modSp add mod setBg modNotes">
        <pc:chgData name="Ayang Pratama" userId="2633c7ec4fb3181f" providerId="LiveId" clId="{E76138B4-0CE0-4AD9-B266-7A6D41F901BA}" dt="2024-01-18T11:23:51.127" v="1936" actId="208"/>
        <pc:sldMkLst>
          <pc:docMk/>
          <pc:sldMk cId="0" sldId="292"/>
        </pc:sldMkLst>
        <pc:spChg chg="add del mod">
          <ac:chgData name="Ayang Pratama" userId="2633c7ec4fb3181f" providerId="LiveId" clId="{E76138B4-0CE0-4AD9-B266-7A6D41F901BA}" dt="2024-01-18T11:22:59.660" v="1921" actId="478"/>
          <ac:spMkLst>
            <pc:docMk/>
            <pc:sldMk cId="0" sldId="292"/>
            <ac:spMk id="3" creationId="{F6879952-3568-4ECB-A08A-C19B120D6FA8}"/>
          </ac:spMkLst>
        </pc:spChg>
        <pc:spChg chg="add mod">
          <ac:chgData name="Ayang Pratama" userId="2633c7ec4fb3181f" providerId="LiveId" clId="{E76138B4-0CE0-4AD9-B266-7A6D41F901BA}" dt="2024-01-18T11:23:51.127" v="1936" actId="208"/>
          <ac:spMkLst>
            <pc:docMk/>
            <pc:sldMk cId="0" sldId="292"/>
            <ac:spMk id="4" creationId="{B5FB1789-8929-449C-986F-740AAE6266BB}"/>
          </ac:spMkLst>
        </pc:spChg>
        <pc:spChg chg="mod">
          <ac:chgData name="Ayang Pratama" userId="2633c7ec4fb3181f" providerId="LiveId" clId="{E76138B4-0CE0-4AD9-B266-7A6D41F901BA}" dt="2024-01-18T11:23:26.932" v="1932" actId="1076"/>
          <ac:spMkLst>
            <pc:docMk/>
            <pc:sldMk cId="0" sldId="292"/>
            <ac:spMk id="2949" creationId="{00000000-0000-0000-0000-000000000000}"/>
          </ac:spMkLst>
        </pc:spChg>
        <pc:spChg chg="del">
          <ac:chgData name="Ayang Pratama" userId="2633c7ec4fb3181f" providerId="LiveId" clId="{E76138B4-0CE0-4AD9-B266-7A6D41F901BA}" dt="2024-01-18T11:22:55.468" v="1920" actId="478"/>
          <ac:spMkLst>
            <pc:docMk/>
            <pc:sldMk cId="0" sldId="292"/>
            <ac:spMk id="2950" creationId="{00000000-0000-0000-0000-000000000000}"/>
          </ac:spMkLst>
        </pc:spChg>
        <pc:spChg chg="del">
          <ac:chgData name="Ayang Pratama" userId="2633c7ec4fb3181f" providerId="LiveId" clId="{E76138B4-0CE0-4AD9-B266-7A6D41F901BA}" dt="2024-01-18T11:23:04.034" v="1923" actId="478"/>
          <ac:spMkLst>
            <pc:docMk/>
            <pc:sldMk cId="0" sldId="292"/>
            <ac:spMk id="2951" creationId="{00000000-0000-0000-0000-000000000000}"/>
          </ac:spMkLst>
        </pc:spChg>
        <pc:spChg chg="del">
          <ac:chgData name="Ayang Pratama" userId="2633c7ec4fb3181f" providerId="LiveId" clId="{E76138B4-0CE0-4AD9-B266-7A6D41F901BA}" dt="2024-01-18T11:23:06.593" v="1926" actId="478"/>
          <ac:spMkLst>
            <pc:docMk/>
            <pc:sldMk cId="0" sldId="292"/>
            <ac:spMk id="2952" creationId="{00000000-0000-0000-0000-000000000000}"/>
          </ac:spMkLst>
        </pc:spChg>
        <pc:spChg chg="del">
          <ac:chgData name="Ayang Pratama" userId="2633c7ec4fb3181f" providerId="LiveId" clId="{E76138B4-0CE0-4AD9-B266-7A6D41F901BA}" dt="2024-01-18T11:23:07.411" v="1927" actId="478"/>
          <ac:spMkLst>
            <pc:docMk/>
            <pc:sldMk cId="0" sldId="292"/>
            <ac:spMk id="2953" creationId="{00000000-0000-0000-0000-000000000000}"/>
          </ac:spMkLst>
        </pc:spChg>
        <pc:spChg chg="del">
          <ac:chgData name="Ayang Pratama" userId="2633c7ec4fb3181f" providerId="LiveId" clId="{E76138B4-0CE0-4AD9-B266-7A6D41F901BA}" dt="2024-01-18T11:23:09.988" v="1929" actId="478"/>
          <ac:spMkLst>
            <pc:docMk/>
            <pc:sldMk cId="0" sldId="292"/>
            <ac:spMk id="2954" creationId="{00000000-0000-0000-0000-000000000000}"/>
          </ac:spMkLst>
        </pc:spChg>
        <pc:grpChg chg="del">
          <ac:chgData name="Ayang Pratama" userId="2633c7ec4fb3181f" providerId="LiveId" clId="{E76138B4-0CE0-4AD9-B266-7A6D41F901BA}" dt="2024-01-18T11:23:01.211" v="1922" actId="478"/>
          <ac:grpSpMkLst>
            <pc:docMk/>
            <pc:sldMk cId="0" sldId="292"/>
            <ac:grpSpMk id="2955" creationId="{00000000-0000-0000-0000-000000000000}"/>
          </ac:grpSpMkLst>
        </pc:grpChg>
        <pc:grpChg chg="del">
          <ac:chgData name="Ayang Pratama" userId="2633c7ec4fb3181f" providerId="LiveId" clId="{E76138B4-0CE0-4AD9-B266-7A6D41F901BA}" dt="2024-01-18T11:23:04.930" v="1924" actId="478"/>
          <ac:grpSpMkLst>
            <pc:docMk/>
            <pc:sldMk cId="0" sldId="292"/>
            <ac:grpSpMk id="2984" creationId="{00000000-0000-0000-0000-000000000000}"/>
          </ac:grpSpMkLst>
        </pc:grpChg>
        <pc:grpChg chg="del">
          <ac:chgData name="Ayang Pratama" userId="2633c7ec4fb3181f" providerId="LiveId" clId="{E76138B4-0CE0-4AD9-B266-7A6D41F901BA}" dt="2024-01-18T11:23:08.270" v="1928" actId="478"/>
          <ac:grpSpMkLst>
            <pc:docMk/>
            <pc:sldMk cId="0" sldId="292"/>
            <ac:grpSpMk id="2987" creationId="{00000000-0000-0000-0000-000000000000}"/>
          </ac:grpSpMkLst>
        </pc:grpChg>
        <pc:grpChg chg="del">
          <ac:chgData name="Ayang Pratama" userId="2633c7ec4fb3181f" providerId="LiveId" clId="{E76138B4-0CE0-4AD9-B266-7A6D41F901BA}" dt="2024-01-18T11:23:05.837" v="1925" actId="478"/>
          <ac:grpSpMkLst>
            <pc:docMk/>
            <pc:sldMk cId="0" sldId="292"/>
            <ac:grpSpMk id="2992" creationId="{00000000-0000-0000-0000-000000000000}"/>
          </ac:grpSpMkLst>
        </pc:grpChg>
      </pc:sldChg>
      <pc:sldMasterChg chg="del delSldLayout">
        <pc:chgData name="Ayang Pratama" userId="2633c7ec4fb3181f" providerId="LiveId" clId="{E76138B4-0CE0-4AD9-B266-7A6D41F901BA}" dt="2024-01-18T09:25:14.701" v="264" actId="47"/>
        <pc:sldMasterMkLst>
          <pc:docMk/>
          <pc:sldMasterMk cId="1320791981" sldId="2147483648"/>
        </pc:sldMasterMkLst>
        <pc:sldLayoutChg chg="del">
          <pc:chgData name="Ayang Pratama" userId="2633c7ec4fb3181f" providerId="LiveId" clId="{E76138B4-0CE0-4AD9-B266-7A6D41F901BA}" dt="2024-01-18T09:25:14.701" v="264" actId="47"/>
          <pc:sldLayoutMkLst>
            <pc:docMk/>
            <pc:sldMasterMk cId="1320791981" sldId="2147483648"/>
            <pc:sldLayoutMk cId="3832970675" sldId="2147483649"/>
          </pc:sldLayoutMkLst>
        </pc:sldLayoutChg>
        <pc:sldLayoutChg chg="del">
          <pc:chgData name="Ayang Pratama" userId="2633c7ec4fb3181f" providerId="LiveId" clId="{E76138B4-0CE0-4AD9-B266-7A6D41F901BA}" dt="2024-01-18T09:25:14.701" v="264" actId="47"/>
          <pc:sldLayoutMkLst>
            <pc:docMk/>
            <pc:sldMasterMk cId="1320791981" sldId="2147483648"/>
            <pc:sldLayoutMk cId="3601478604" sldId="2147483650"/>
          </pc:sldLayoutMkLst>
        </pc:sldLayoutChg>
        <pc:sldLayoutChg chg="del">
          <pc:chgData name="Ayang Pratama" userId="2633c7ec4fb3181f" providerId="LiveId" clId="{E76138B4-0CE0-4AD9-B266-7A6D41F901BA}" dt="2024-01-18T09:25:14.701" v="264" actId="47"/>
          <pc:sldLayoutMkLst>
            <pc:docMk/>
            <pc:sldMasterMk cId="1320791981" sldId="2147483648"/>
            <pc:sldLayoutMk cId="755862958" sldId="2147483651"/>
          </pc:sldLayoutMkLst>
        </pc:sldLayoutChg>
        <pc:sldLayoutChg chg="del">
          <pc:chgData name="Ayang Pratama" userId="2633c7ec4fb3181f" providerId="LiveId" clId="{E76138B4-0CE0-4AD9-B266-7A6D41F901BA}" dt="2024-01-18T09:25:14.701" v="264" actId="47"/>
          <pc:sldLayoutMkLst>
            <pc:docMk/>
            <pc:sldMasterMk cId="1320791981" sldId="2147483648"/>
            <pc:sldLayoutMk cId="2375600892" sldId="2147483652"/>
          </pc:sldLayoutMkLst>
        </pc:sldLayoutChg>
        <pc:sldLayoutChg chg="del">
          <pc:chgData name="Ayang Pratama" userId="2633c7ec4fb3181f" providerId="LiveId" clId="{E76138B4-0CE0-4AD9-B266-7A6D41F901BA}" dt="2024-01-18T09:25:14.701" v="264" actId="47"/>
          <pc:sldLayoutMkLst>
            <pc:docMk/>
            <pc:sldMasterMk cId="1320791981" sldId="2147483648"/>
            <pc:sldLayoutMk cId="856327673" sldId="2147483653"/>
          </pc:sldLayoutMkLst>
        </pc:sldLayoutChg>
        <pc:sldLayoutChg chg="del">
          <pc:chgData name="Ayang Pratama" userId="2633c7ec4fb3181f" providerId="LiveId" clId="{E76138B4-0CE0-4AD9-B266-7A6D41F901BA}" dt="2024-01-18T09:25:14.701" v="264" actId="47"/>
          <pc:sldLayoutMkLst>
            <pc:docMk/>
            <pc:sldMasterMk cId="1320791981" sldId="2147483648"/>
            <pc:sldLayoutMk cId="2869214120" sldId="2147483654"/>
          </pc:sldLayoutMkLst>
        </pc:sldLayoutChg>
        <pc:sldLayoutChg chg="del">
          <pc:chgData name="Ayang Pratama" userId="2633c7ec4fb3181f" providerId="LiveId" clId="{E76138B4-0CE0-4AD9-B266-7A6D41F901BA}" dt="2024-01-18T09:25:14.701" v="264" actId="47"/>
          <pc:sldLayoutMkLst>
            <pc:docMk/>
            <pc:sldMasterMk cId="1320791981" sldId="2147483648"/>
            <pc:sldLayoutMk cId="2910924293" sldId="2147483655"/>
          </pc:sldLayoutMkLst>
        </pc:sldLayoutChg>
        <pc:sldLayoutChg chg="del">
          <pc:chgData name="Ayang Pratama" userId="2633c7ec4fb3181f" providerId="LiveId" clId="{E76138B4-0CE0-4AD9-B266-7A6D41F901BA}" dt="2024-01-18T09:25:14.701" v="264" actId="47"/>
          <pc:sldLayoutMkLst>
            <pc:docMk/>
            <pc:sldMasterMk cId="1320791981" sldId="2147483648"/>
            <pc:sldLayoutMk cId="134808977" sldId="2147483656"/>
          </pc:sldLayoutMkLst>
        </pc:sldLayoutChg>
        <pc:sldLayoutChg chg="del">
          <pc:chgData name="Ayang Pratama" userId="2633c7ec4fb3181f" providerId="LiveId" clId="{E76138B4-0CE0-4AD9-B266-7A6D41F901BA}" dt="2024-01-18T09:25:14.701" v="264" actId="47"/>
          <pc:sldLayoutMkLst>
            <pc:docMk/>
            <pc:sldMasterMk cId="1320791981" sldId="2147483648"/>
            <pc:sldLayoutMk cId="374883910" sldId="2147483657"/>
          </pc:sldLayoutMkLst>
        </pc:sldLayoutChg>
        <pc:sldLayoutChg chg="del">
          <pc:chgData name="Ayang Pratama" userId="2633c7ec4fb3181f" providerId="LiveId" clId="{E76138B4-0CE0-4AD9-B266-7A6D41F901BA}" dt="2024-01-18T09:25:14.701" v="264" actId="47"/>
          <pc:sldLayoutMkLst>
            <pc:docMk/>
            <pc:sldMasterMk cId="1320791981" sldId="2147483648"/>
            <pc:sldLayoutMk cId="3726404485" sldId="2147483658"/>
          </pc:sldLayoutMkLst>
        </pc:sldLayoutChg>
        <pc:sldLayoutChg chg="del">
          <pc:chgData name="Ayang Pratama" userId="2633c7ec4fb3181f" providerId="LiveId" clId="{E76138B4-0CE0-4AD9-B266-7A6D41F901BA}" dt="2024-01-18T09:25:14.701" v="264" actId="47"/>
          <pc:sldLayoutMkLst>
            <pc:docMk/>
            <pc:sldMasterMk cId="1320791981" sldId="2147483648"/>
            <pc:sldLayoutMk cId="2174434628" sldId="214748365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C78ED-2561-4075-9917-E9CFAB88A9DA}" type="doc">
      <dgm:prSet loTypeId="urn:microsoft.com/office/officeart/2005/8/layout/cycle8" loCatId="cycle" qsTypeId="urn:microsoft.com/office/officeart/2005/8/quickstyle/simple2" qsCatId="simple" csTypeId="urn:microsoft.com/office/officeart/2005/8/colors/accent1_1" csCatId="accent1" phldr="1"/>
      <dgm:spPr/>
    </dgm:pt>
    <dgm:pt modelId="{0E4A26B8-3981-4CAC-8203-AF1A3C9292EC}">
      <dgm:prSet phldrT="[Text]" custT="1"/>
      <dgm:spPr/>
      <dgm:t>
        <a:bodyPr/>
        <a:lstStyle/>
        <a:p>
          <a:r>
            <a:rPr lang="en-US" sz="1600" dirty="0" err="1">
              <a:latin typeface="Coolvetica Rg" pitchFamily="34" charset="0"/>
            </a:rPr>
            <a:t>Persiapan</a:t>
          </a:r>
          <a:r>
            <a:rPr lang="en-US" sz="1600" dirty="0">
              <a:latin typeface="Coolvetica Rg" pitchFamily="34" charset="0"/>
            </a:rPr>
            <a:t> </a:t>
          </a:r>
          <a:r>
            <a:rPr lang="en-US" sz="1600" dirty="0" err="1">
              <a:latin typeface="Coolvetica Rg" pitchFamily="34" charset="0"/>
            </a:rPr>
            <a:t>anggaran</a:t>
          </a:r>
          <a:r>
            <a:rPr lang="en-US" sz="1600" dirty="0">
              <a:latin typeface="Coolvetica Rg" pitchFamily="34" charset="0"/>
            </a:rPr>
            <a:t> </a:t>
          </a:r>
        </a:p>
      </dgm:t>
    </dgm:pt>
    <dgm:pt modelId="{7D45BF5D-F4A8-4E28-9A35-C95BE9864AFF}" type="parTrans" cxnId="{FAB13121-A3E6-4070-B3DF-A3624C98C044}">
      <dgm:prSet/>
      <dgm:spPr/>
      <dgm:t>
        <a:bodyPr/>
        <a:lstStyle/>
        <a:p>
          <a:endParaRPr lang="en-US"/>
        </a:p>
      </dgm:t>
    </dgm:pt>
    <dgm:pt modelId="{AC726EFF-C324-46C7-9934-1E33B7F077DB}" type="sibTrans" cxnId="{FAB13121-A3E6-4070-B3DF-A3624C98C044}">
      <dgm:prSet/>
      <dgm:spPr/>
      <dgm:t>
        <a:bodyPr/>
        <a:lstStyle/>
        <a:p>
          <a:endParaRPr lang="en-US"/>
        </a:p>
      </dgm:t>
    </dgm:pt>
    <dgm:pt modelId="{FC42CB71-93D6-45CD-985F-879538976AC2}">
      <dgm:prSet phldrT="[Text]" custT="1"/>
      <dgm:spPr/>
      <dgm:t>
        <a:bodyPr/>
        <a:lstStyle/>
        <a:p>
          <a:r>
            <a:rPr lang="en-US" sz="1600" dirty="0" err="1">
              <a:latin typeface="Coolvetica Rg" pitchFamily="34" charset="0"/>
            </a:rPr>
            <a:t>Ratifikasi</a:t>
          </a:r>
          <a:r>
            <a:rPr lang="en-US" sz="1600" dirty="0">
              <a:latin typeface="Coolvetica Rg" pitchFamily="34" charset="0"/>
            </a:rPr>
            <a:t> </a:t>
          </a:r>
          <a:r>
            <a:rPr lang="en-US" sz="1600" dirty="0" err="1">
              <a:latin typeface="Coolvetica Rg" pitchFamily="34" charset="0"/>
            </a:rPr>
            <a:t>atau</a:t>
          </a:r>
          <a:r>
            <a:rPr lang="en-US" sz="1600" dirty="0">
              <a:latin typeface="Coolvetica Rg" pitchFamily="34" charset="0"/>
            </a:rPr>
            <a:t> </a:t>
          </a:r>
          <a:r>
            <a:rPr lang="en-US" sz="1600" dirty="0" err="1">
              <a:latin typeface="Coolvetica Rg" pitchFamily="34" charset="0"/>
            </a:rPr>
            <a:t>persetujuan</a:t>
          </a:r>
          <a:endParaRPr lang="en-US" sz="1600" dirty="0">
            <a:latin typeface="Coolvetica Rg" pitchFamily="34" charset="0"/>
          </a:endParaRPr>
        </a:p>
      </dgm:t>
    </dgm:pt>
    <dgm:pt modelId="{D5D5DD88-8594-4128-8E9D-042E4A854F69}" type="parTrans" cxnId="{91880A1B-30CC-485C-8FEF-A0C7962CA398}">
      <dgm:prSet/>
      <dgm:spPr/>
      <dgm:t>
        <a:bodyPr/>
        <a:lstStyle/>
        <a:p>
          <a:endParaRPr lang="en-US"/>
        </a:p>
      </dgm:t>
    </dgm:pt>
    <dgm:pt modelId="{42EC0053-848E-4CED-ADBE-989E341BEB1D}" type="sibTrans" cxnId="{91880A1B-30CC-485C-8FEF-A0C7962CA398}">
      <dgm:prSet/>
      <dgm:spPr/>
      <dgm:t>
        <a:bodyPr/>
        <a:lstStyle/>
        <a:p>
          <a:endParaRPr lang="en-US"/>
        </a:p>
      </dgm:t>
    </dgm:pt>
    <dgm:pt modelId="{5545E033-5CE6-4036-B4A8-13C4C457174A}">
      <dgm:prSet phldrT="[Text]" custT="1"/>
      <dgm:spPr/>
      <dgm:t>
        <a:bodyPr/>
        <a:lstStyle/>
        <a:p>
          <a:r>
            <a:rPr lang="en-US" sz="1600" dirty="0" err="1">
              <a:latin typeface="Coolvetica Rg" pitchFamily="34" charset="0"/>
            </a:rPr>
            <a:t>implementasi</a:t>
          </a:r>
          <a:endParaRPr lang="en-US" sz="1600" dirty="0">
            <a:latin typeface="Coolvetica Rg" pitchFamily="34" charset="0"/>
          </a:endParaRPr>
        </a:p>
      </dgm:t>
    </dgm:pt>
    <dgm:pt modelId="{4B994422-E744-46FE-BD94-F8284E938F2B}" type="parTrans" cxnId="{61016D3A-C144-460A-BEB9-F8E6B80BAE8D}">
      <dgm:prSet/>
      <dgm:spPr/>
      <dgm:t>
        <a:bodyPr/>
        <a:lstStyle/>
        <a:p>
          <a:endParaRPr lang="en-US"/>
        </a:p>
      </dgm:t>
    </dgm:pt>
    <dgm:pt modelId="{2081AED7-E675-45E7-A9CB-9F26A6527A4E}" type="sibTrans" cxnId="{61016D3A-C144-460A-BEB9-F8E6B80BAE8D}">
      <dgm:prSet/>
      <dgm:spPr/>
      <dgm:t>
        <a:bodyPr/>
        <a:lstStyle/>
        <a:p>
          <a:endParaRPr lang="en-US"/>
        </a:p>
      </dgm:t>
    </dgm:pt>
    <dgm:pt modelId="{CF79463B-4F5B-4ECA-9948-D0D89315F5EA}">
      <dgm:prSet phldrT="[Text]" custT="1"/>
      <dgm:spPr/>
      <dgm:t>
        <a:bodyPr/>
        <a:lstStyle/>
        <a:p>
          <a:r>
            <a:rPr lang="en-US" sz="1600" dirty="0" err="1">
              <a:latin typeface="Coolvetica Rg" pitchFamily="34" charset="0"/>
            </a:rPr>
            <a:t>Laporan</a:t>
          </a:r>
          <a:r>
            <a:rPr lang="en-US" sz="1600" dirty="0">
              <a:latin typeface="Coolvetica Rg" pitchFamily="34" charset="0"/>
            </a:rPr>
            <a:t> </a:t>
          </a:r>
          <a:r>
            <a:rPr lang="en-US" sz="1600" dirty="0" err="1">
              <a:latin typeface="Coolvetica Rg" pitchFamily="34" charset="0"/>
            </a:rPr>
            <a:t>dan</a:t>
          </a:r>
          <a:r>
            <a:rPr lang="en-US" sz="1600" dirty="0">
              <a:latin typeface="Coolvetica Rg" pitchFamily="34" charset="0"/>
            </a:rPr>
            <a:t> </a:t>
          </a:r>
          <a:r>
            <a:rPr lang="en-US" sz="1600" dirty="0" err="1">
              <a:latin typeface="Coolvetica Rg" pitchFamily="34" charset="0"/>
            </a:rPr>
            <a:t>evaluasi</a:t>
          </a:r>
          <a:r>
            <a:rPr lang="en-US" sz="1600" dirty="0">
              <a:latin typeface="Coolvetica Rg" pitchFamily="34" charset="0"/>
            </a:rPr>
            <a:t> </a:t>
          </a:r>
        </a:p>
      </dgm:t>
    </dgm:pt>
    <dgm:pt modelId="{31165B92-9040-4567-A12D-6278D0BE5705}" type="parTrans" cxnId="{0CA4123B-9F4B-4796-8A1E-86C57D9F67C4}">
      <dgm:prSet/>
      <dgm:spPr/>
      <dgm:t>
        <a:bodyPr/>
        <a:lstStyle/>
        <a:p>
          <a:endParaRPr lang="en-US"/>
        </a:p>
      </dgm:t>
    </dgm:pt>
    <dgm:pt modelId="{39FB96C1-32AD-4C5A-AAA4-10DCB702F68E}" type="sibTrans" cxnId="{0CA4123B-9F4B-4796-8A1E-86C57D9F67C4}">
      <dgm:prSet/>
      <dgm:spPr/>
      <dgm:t>
        <a:bodyPr/>
        <a:lstStyle/>
        <a:p>
          <a:endParaRPr lang="en-US"/>
        </a:p>
      </dgm:t>
    </dgm:pt>
    <dgm:pt modelId="{D4435ADA-25EB-4265-AA13-AFA4A5F173FF}" type="pres">
      <dgm:prSet presAssocID="{BD9C78ED-2561-4075-9917-E9CFAB88A9DA}" presName="compositeShape" presStyleCnt="0">
        <dgm:presLayoutVars>
          <dgm:chMax val="7"/>
          <dgm:dir/>
          <dgm:resizeHandles val="exact"/>
        </dgm:presLayoutVars>
      </dgm:prSet>
      <dgm:spPr/>
    </dgm:pt>
    <dgm:pt modelId="{9913C1BA-E78A-4B65-A6A6-C679954C91E3}" type="pres">
      <dgm:prSet presAssocID="{BD9C78ED-2561-4075-9917-E9CFAB88A9DA}" presName="wedge1" presStyleLbl="node1" presStyleIdx="0" presStyleCnt="4"/>
      <dgm:spPr/>
    </dgm:pt>
    <dgm:pt modelId="{56125D65-FB7B-4864-B0C4-F3F33547AC53}" type="pres">
      <dgm:prSet presAssocID="{BD9C78ED-2561-4075-9917-E9CFAB88A9DA}" presName="dummy1a" presStyleCnt="0"/>
      <dgm:spPr/>
    </dgm:pt>
    <dgm:pt modelId="{FAB87B7F-2769-4DAE-9373-45D36DF638A7}" type="pres">
      <dgm:prSet presAssocID="{BD9C78ED-2561-4075-9917-E9CFAB88A9DA}" presName="dummy1b" presStyleCnt="0"/>
      <dgm:spPr/>
    </dgm:pt>
    <dgm:pt modelId="{69C9642B-F7CC-44E6-B3FF-22CC731F9592}" type="pres">
      <dgm:prSet presAssocID="{BD9C78ED-2561-4075-9917-E9CFAB88A9DA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F247723-5C12-4943-B96D-2A7AE8C5E1A3}" type="pres">
      <dgm:prSet presAssocID="{BD9C78ED-2561-4075-9917-E9CFAB88A9DA}" presName="wedge2" presStyleLbl="node1" presStyleIdx="1" presStyleCnt="4"/>
      <dgm:spPr/>
    </dgm:pt>
    <dgm:pt modelId="{6ACF6244-2A45-4E2B-ABFB-8339E88FFA15}" type="pres">
      <dgm:prSet presAssocID="{BD9C78ED-2561-4075-9917-E9CFAB88A9DA}" presName="dummy2a" presStyleCnt="0"/>
      <dgm:spPr/>
    </dgm:pt>
    <dgm:pt modelId="{5A4167D0-547B-4734-ADAC-1BE637E5771F}" type="pres">
      <dgm:prSet presAssocID="{BD9C78ED-2561-4075-9917-E9CFAB88A9DA}" presName="dummy2b" presStyleCnt="0"/>
      <dgm:spPr/>
    </dgm:pt>
    <dgm:pt modelId="{02D5F86B-B06B-4FA1-A145-8573BBB836D7}" type="pres">
      <dgm:prSet presAssocID="{BD9C78ED-2561-4075-9917-E9CFAB88A9DA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21A7059-4B43-45E2-9101-23E8E72DE7DE}" type="pres">
      <dgm:prSet presAssocID="{BD9C78ED-2561-4075-9917-E9CFAB88A9DA}" presName="wedge3" presStyleLbl="node1" presStyleIdx="2" presStyleCnt="4"/>
      <dgm:spPr/>
    </dgm:pt>
    <dgm:pt modelId="{CD8AAC93-8EDC-452C-9723-F8A96370119D}" type="pres">
      <dgm:prSet presAssocID="{BD9C78ED-2561-4075-9917-E9CFAB88A9DA}" presName="dummy3a" presStyleCnt="0"/>
      <dgm:spPr/>
    </dgm:pt>
    <dgm:pt modelId="{089B3D0F-F20D-4C95-B82D-38C43BF30B48}" type="pres">
      <dgm:prSet presAssocID="{BD9C78ED-2561-4075-9917-E9CFAB88A9DA}" presName="dummy3b" presStyleCnt="0"/>
      <dgm:spPr/>
    </dgm:pt>
    <dgm:pt modelId="{28B88EAB-8CFC-4506-ACC9-991C75375D4C}" type="pres">
      <dgm:prSet presAssocID="{BD9C78ED-2561-4075-9917-E9CFAB88A9DA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D196D62-11E1-4328-B502-54231AB214A8}" type="pres">
      <dgm:prSet presAssocID="{BD9C78ED-2561-4075-9917-E9CFAB88A9DA}" presName="wedge4" presStyleLbl="node1" presStyleIdx="3" presStyleCnt="4"/>
      <dgm:spPr/>
    </dgm:pt>
    <dgm:pt modelId="{FCDC951E-AB3D-4843-992A-A134A1DE0197}" type="pres">
      <dgm:prSet presAssocID="{BD9C78ED-2561-4075-9917-E9CFAB88A9DA}" presName="dummy4a" presStyleCnt="0"/>
      <dgm:spPr/>
    </dgm:pt>
    <dgm:pt modelId="{70BE408D-65CD-496B-B688-FE3F2787B053}" type="pres">
      <dgm:prSet presAssocID="{BD9C78ED-2561-4075-9917-E9CFAB88A9DA}" presName="dummy4b" presStyleCnt="0"/>
      <dgm:spPr/>
    </dgm:pt>
    <dgm:pt modelId="{F01EF4BD-A743-425A-B25F-BFDE8AF98CCA}" type="pres">
      <dgm:prSet presAssocID="{BD9C78ED-2561-4075-9917-E9CFAB88A9DA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C5F62B67-0A6D-4062-9AC8-5BE6510A3B75}" type="pres">
      <dgm:prSet presAssocID="{AC726EFF-C324-46C7-9934-1E33B7F077DB}" presName="arrowWedge1" presStyleLbl="fgSibTrans2D1" presStyleIdx="0" presStyleCnt="4"/>
      <dgm:spPr/>
    </dgm:pt>
    <dgm:pt modelId="{9DDC1804-4C93-4680-813D-0A1741B5ED63}" type="pres">
      <dgm:prSet presAssocID="{42EC0053-848E-4CED-ADBE-989E341BEB1D}" presName="arrowWedge2" presStyleLbl="fgSibTrans2D1" presStyleIdx="1" presStyleCnt="4"/>
      <dgm:spPr/>
    </dgm:pt>
    <dgm:pt modelId="{34CAB0BD-0CC3-4E0B-A4B0-6985851806E3}" type="pres">
      <dgm:prSet presAssocID="{2081AED7-E675-45E7-A9CB-9F26A6527A4E}" presName="arrowWedge3" presStyleLbl="fgSibTrans2D1" presStyleIdx="2" presStyleCnt="4"/>
      <dgm:spPr/>
    </dgm:pt>
    <dgm:pt modelId="{9BCB3F82-BDD2-44D9-85D9-6B1F7B4D5136}" type="pres">
      <dgm:prSet presAssocID="{39FB96C1-32AD-4C5A-AAA4-10DCB702F68E}" presName="arrowWedge4" presStyleLbl="fgSibTrans2D1" presStyleIdx="3" presStyleCnt="4"/>
      <dgm:spPr/>
    </dgm:pt>
  </dgm:ptLst>
  <dgm:cxnLst>
    <dgm:cxn modelId="{91880A1B-30CC-485C-8FEF-A0C7962CA398}" srcId="{BD9C78ED-2561-4075-9917-E9CFAB88A9DA}" destId="{FC42CB71-93D6-45CD-985F-879538976AC2}" srcOrd="1" destOrd="0" parTransId="{D5D5DD88-8594-4128-8E9D-042E4A854F69}" sibTransId="{42EC0053-848E-4CED-ADBE-989E341BEB1D}"/>
    <dgm:cxn modelId="{FAB13121-A3E6-4070-B3DF-A3624C98C044}" srcId="{BD9C78ED-2561-4075-9917-E9CFAB88A9DA}" destId="{0E4A26B8-3981-4CAC-8203-AF1A3C9292EC}" srcOrd="0" destOrd="0" parTransId="{7D45BF5D-F4A8-4E28-9A35-C95BE9864AFF}" sibTransId="{AC726EFF-C324-46C7-9934-1E33B7F077DB}"/>
    <dgm:cxn modelId="{118E7B33-0A17-41F0-93B3-B684D27B257E}" type="presOf" srcId="{CF79463B-4F5B-4ECA-9948-D0D89315F5EA}" destId="{F01EF4BD-A743-425A-B25F-BFDE8AF98CCA}" srcOrd="1" destOrd="0" presId="urn:microsoft.com/office/officeart/2005/8/layout/cycle8"/>
    <dgm:cxn modelId="{61016D3A-C144-460A-BEB9-F8E6B80BAE8D}" srcId="{BD9C78ED-2561-4075-9917-E9CFAB88A9DA}" destId="{5545E033-5CE6-4036-B4A8-13C4C457174A}" srcOrd="2" destOrd="0" parTransId="{4B994422-E744-46FE-BD94-F8284E938F2B}" sibTransId="{2081AED7-E675-45E7-A9CB-9F26A6527A4E}"/>
    <dgm:cxn modelId="{0CA4123B-9F4B-4796-8A1E-86C57D9F67C4}" srcId="{BD9C78ED-2561-4075-9917-E9CFAB88A9DA}" destId="{CF79463B-4F5B-4ECA-9948-D0D89315F5EA}" srcOrd="3" destOrd="0" parTransId="{31165B92-9040-4567-A12D-6278D0BE5705}" sibTransId="{39FB96C1-32AD-4C5A-AAA4-10DCB702F68E}"/>
    <dgm:cxn modelId="{EAC8A062-18EE-4E7A-A76E-26F0623B638C}" type="presOf" srcId="{FC42CB71-93D6-45CD-985F-879538976AC2}" destId="{6F247723-5C12-4943-B96D-2A7AE8C5E1A3}" srcOrd="0" destOrd="0" presId="urn:microsoft.com/office/officeart/2005/8/layout/cycle8"/>
    <dgm:cxn modelId="{3FBD0A83-E8D8-48C0-A985-03687AA8C849}" type="presOf" srcId="{BD9C78ED-2561-4075-9917-E9CFAB88A9DA}" destId="{D4435ADA-25EB-4265-AA13-AFA4A5F173FF}" srcOrd="0" destOrd="0" presId="urn:microsoft.com/office/officeart/2005/8/layout/cycle8"/>
    <dgm:cxn modelId="{E9935893-9F29-41C1-8946-BCD93E9D0200}" type="presOf" srcId="{5545E033-5CE6-4036-B4A8-13C4C457174A}" destId="{621A7059-4B43-45E2-9101-23E8E72DE7DE}" srcOrd="0" destOrd="0" presId="urn:microsoft.com/office/officeart/2005/8/layout/cycle8"/>
    <dgm:cxn modelId="{10D639AA-ACE1-425D-A631-A2F70774AAE7}" type="presOf" srcId="{0E4A26B8-3981-4CAC-8203-AF1A3C9292EC}" destId="{9913C1BA-E78A-4B65-A6A6-C679954C91E3}" srcOrd="0" destOrd="0" presId="urn:microsoft.com/office/officeart/2005/8/layout/cycle8"/>
    <dgm:cxn modelId="{69B3A8AA-B0BC-4BA8-B1EA-0968AC5F2DDF}" type="presOf" srcId="{CF79463B-4F5B-4ECA-9948-D0D89315F5EA}" destId="{ED196D62-11E1-4328-B502-54231AB214A8}" srcOrd="0" destOrd="0" presId="urn:microsoft.com/office/officeart/2005/8/layout/cycle8"/>
    <dgm:cxn modelId="{09E799BB-E2F2-42C5-9BE4-124DFB9FC3B1}" type="presOf" srcId="{FC42CB71-93D6-45CD-985F-879538976AC2}" destId="{02D5F86B-B06B-4FA1-A145-8573BBB836D7}" srcOrd="1" destOrd="0" presId="urn:microsoft.com/office/officeart/2005/8/layout/cycle8"/>
    <dgm:cxn modelId="{8C77AAD2-8A94-497A-9308-84FF47C860DA}" type="presOf" srcId="{5545E033-5CE6-4036-B4A8-13C4C457174A}" destId="{28B88EAB-8CFC-4506-ACC9-991C75375D4C}" srcOrd="1" destOrd="0" presId="urn:microsoft.com/office/officeart/2005/8/layout/cycle8"/>
    <dgm:cxn modelId="{A7B4EAF6-7830-418D-B534-23E1795DDB5F}" type="presOf" srcId="{0E4A26B8-3981-4CAC-8203-AF1A3C9292EC}" destId="{69C9642B-F7CC-44E6-B3FF-22CC731F9592}" srcOrd="1" destOrd="0" presId="urn:microsoft.com/office/officeart/2005/8/layout/cycle8"/>
    <dgm:cxn modelId="{CDDFFEC2-50A7-4CD1-BE70-DD046E16CBEC}" type="presParOf" srcId="{D4435ADA-25EB-4265-AA13-AFA4A5F173FF}" destId="{9913C1BA-E78A-4B65-A6A6-C679954C91E3}" srcOrd="0" destOrd="0" presId="urn:microsoft.com/office/officeart/2005/8/layout/cycle8"/>
    <dgm:cxn modelId="{52B783EC-0553-43EA-ADFF-776D5E8A1D97}" type="presParOf" srcId="{D4435ADA-25EB-4265-AA13-AFA4A5F173FF}" destId="{56125D65-FB7B-4864-B0C4-F3F33547AC53}" srcOrd="1" destOrd="0" presId="urn:microsoft.com/office/officeart/2005/8/layout/cycle8"/>
    <dgm:cxn modelId="{4C223D9F-66C2-4943-948D-6832644DC120}" type="presParOf" srcId="{D4435ADA-25EB-4265-AA13-AFA4A5F173FF}" destId="{FAB87B7F-2769-4DAE-9373-45D36DF638A7}" srcOrd="2" destOrd="0" presId="urn:microsoft.com/office/officeart/2005/8/layout/cycle8"/>
    <dgm:cxn modelId="{6C7B4CC9-100D-442E-BF07-D25F30E76D06}" type="presParOf" srcId="{D4435ADA-25EB-4265-AA13-AFA4A5F173FF}" destId="{69C9642B-F7CC-44E6-B3FF-22CC731F9592}" srcOrd="3" destOrd="0" presId="urn:microsoft.com/office/officeart/2005/8/layout/cycle8"/>
    <dgm:cxn modelId="{D271FAAB-7448-4910-B184-521DE2C8B369}" type="presParOf" srcId="{D4435ADA-25EB-4265-AA13-AFA4A5F173FF}" destId="{6F247723-5C12-4943-B96D-2A7AE8C5E1A3}" srcOrd="4" destOrd="0" presId="urn:microsoft.com/office/officeart/2005/8/layout/cycle8"/>
    <dgm:cxn modelId="{531CBD9F-9224-4B12-B2CC-F9E58D9671FE}" type="presParOf" srcId="{D4435ADA-25EB-4265-AA13-AFA4A5F173FF}" destId="{6ACF6244-2A45-4E2B-ABFB-8339E88FFA15}" srcOrd="5" destOrd="0" presId="urn:microsoft.com/office/officeart/2005/8/layout/cycle8"/>
    <dgm:cxn modelId="{A8D3DFD2-FC73-4264-82C6-D45C71DBB895}" type="presParOf" srcId="{D4435ADA-25EB-4265-AA13-AFA4A5F173FF}" destId="{5A4167D0-547B-4734-ADAC-1BE637E5771F}" srcOrd="6" destOrd="0" presId="urn:microsoft.com/office/officeart/2005/8/layout/cycle8"/>
    <dgm:cxn modelId="{E6658C96-0D58-4162-ACBB-E342887BD537}" type="presParOf" srcId="{D4435ADA-25EB-4265-AA13-AFA4A5F173FF}" destId="{02D5F86B-B06B-4FA1-A145-8573BBB836D7}" srcOrd="7" destOrd="0" presId="urn:microsoft.com/office/officeart/2005/8/layout/cycle8"/>
    <dgm:cxn modelId="{3EB3CDDD-17BC-4387-B149-EEBA1F23DC3E}" type="presParOf" srcId="{D4435ADA-25EB-4265-AA13-AFA4A5F173FF}" destId="{621A7059-4B43-45E2-9101-23E8E72DE7DE}" srcOrd="8" destOrd="0" presId="urn:microsoft.com/office/officeart/2005/8/layout/cycle8"/>
    <dgm:cxn modelId="{EA2A8429-A2AF-4C33-94B4-5D3B6857B145}" type="presParOf" srcId="{D4435ADA-25EB-4265-AA13-AFA4A5F173FF}" destId="{CD8AAC93-8EDC-452C-9723-F8A96370119D}" srcOrd="9" destOrd="0" presId="urn:microsoft.com/office/officeart/2005/8/layout/cycle8"/>
    <dgm:cxn modelId="{CAA94C35-7A38-44FB-801A-FC363893A4F7}" type="presParOf" srcId="{D4435ADA-25EB-4265-AA13-AFA4A5F173FF}" destId="{089B3D0F-F20D-4C95-B82D-38C43BF30B48}" srcOrd="10" destOrd="0" presId="urn:microsoft.com/office/officeart/2005/8/layout/cycle8"/>
    <dgm:cxn modelId="{0A21E79D-C1CB-4F64-9F5B-DCFFFD301AC9}" type="presParOf" srcId="{D4435ADA-25EB-4265-AA13-AFA4A5F173FF}" destId="{28B88EAB-8CFC-4506-ACC9-991C75375D4C}" srcOrd="11" destOrd="0" presId="urn:microsoft.com/office/officeart/2005/8/layout/cycle8"/>
    <dgm:cxn modelId="{D99A9646-4D95-4C31-B6AC-DACDDB2525A2}" type="presParOf" srcId="{D4435ADA-25EB-4265-AA13-AFA4A5F173FF}" destId="{ED196D62-11E1-4328-B502-54231AB214A8}" srcOrd="12" destOrd="0" presId="urn:microsoft.com/office/officeart/2005/8/layout/cycle8"/>
    <dgm:cxn modelId="{58FDF4A8-3E71-4B09-BC91-E02B23797D49}" type="presParOf" srcId="{D4435ADA-25EB-4265-AA13-AFA4A5F173FF}" destId="{FCDC951E-AB3D-4843-992A-A134A1DE0197}" srcOrd="13" destOrd="0" presId="urn:microsoft.com/office/officeart/2005/8/layout/cycle8"/>
    <dgm:cxn modelId="{74B6D6BA-CBC3-4A5E-A21C-881E281D08F3}" type="presParOf" srcId="{D4435ADA-25EB-4265-AA13-AFA4A5F173FF}" destId="{70BE408D-65CD-496B-B688-FE3F2787B053}" srcOrd="14" destOrd="0" presId="urn:microsoft.com/office/officeart/2005/8/layout/cycle8"/>
    <dgm:cxn modelId="{6DBC7B46-5E06-4429-9B23-31F8CA0BAD10}" type="presParOf" srcId="{D4435ADA-25EB-4265-AA13-AFA4A5F173FF}" destId="{F01EF4BD-A743-425A-B25F-BFDE8AF98CCA}" srcOrd="15" destOrd="0" presId="urn:microsoft.com/office/officeart/2005/8/layout/cycle8"/>
    <dgm:cxn modelId="{40AA348C-BA94-45A2-96D0-D113BE1F6FFF}" type="presParOf" srcId="{D4435ADA-25EB-4265-AA13-AFA4A5F173FF}" destId="{C5F62B67-0A6D-4062-9AC8-5BE6510A3B75}" srcOrd="16" destOrd="0" presId="urn:microsoft.com/office/officeart/2005/8/layout/cycle8"/>
    <dgm:cxn modelId="{833E790C-09AD-4E00-AA80-E92F256E4FCD}" type="presParOf" srcId="{D4435ADA-25EB-4265-AA13-AFA4A5F173FF}" destId="{9DDC1804-4C93-4680-813D-0A1741B5ED63}" srcOrd="17" destOrd="0" presId="urn:microsoft.com/office/officeart/2005/8/layout/cycle8"/>
    <dgm:cxn modelId="{D9897EED-2818-4310-8194-609FA2D8BF16}" type="presParOf" srcId="{D4435ADA-25EB-4265-AA13-AFA4A5F173FF}" destId="{34CAB0BD-0CC3-4E0B-A4B0-6985851806E3}" srcOrd="18" destOrd="0" presId="urn:microsoft.com/office/officeart/2005/8/layout/cycle8"/>
    <dgm:cxn modelId="{AC92B634-B184-4970-A8F7-1DA27E2B3285}" type="presParOf" srcId="{D4435ADA-25EB-4265-AA13-AFA4A5F173FF}" destId="{9BCB3F82-BDD2-44D9-85D9-6B1F7B4D5136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3C1BA-E78A-4B65-A6A6-C679954C91E3}">
      <dsp:nvSpPr>
        <dsp:cNvPr id="0" name=""/>
        <dsp:cNvSpPr/>
      </dsp:nvSpPr>
      <dsp:spPr>
        <a:xfrm>
          <a:off x="787398" y="262855"/>
          <a:ext cx="3579949" cy="3579949"/>
        </a:xfrm>
        <a:prstGeom prst="pie">
          <a:avLst>
            <a:gd name="adj1" fmla="val 162000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oolvetica Rg" pitchFamily="34" charset="0"/>
            </a:rPr>
            <a:t>Persiapan</a:t>
          </a:r>
          <a:r>
            <a:rPr lang="en-US" sz="1600" kern="1200" dirty="0">
              <a:latin typeface="Coolvetica Rg" pitchFamily="34" charset="0"/>
            </a:rPr>
            <a:t> </a:t>
          </a:r>
          <a:r>
            <a:rPr lang="en-US" sz="1600" kern="1200" dirty="0" err="1">
              <a:latin typeface="Coolvetica Rg" pitchFamily="34" charset="0"/>
            </a:rPr>
            <a:t>anggaran</a:t>
          </a:r>
          <a:r>
            <a:rPr lang="en-US" sz="1600" kern="1200" dirty="0">
              <a:latin typeface="Coolvetica Rg" pitchFamily="34" charset="0"/>
            </a:rPr>
            <a:t> </a:t>
          </a:r>
        </a:p>
      </dsp:txBody>
      <dsp:txXfrm>
        <a:off x="2687755" y="1004842"/>
        <a:ext cx="1321171" cy="980224"/>
      </dsp:txXfrm>
    </dsp:sp>
    <dsp:sp modelId="{6F247723-5C12-4943-B96D-2A7AE8C5E1A3}">
      <dsp:nvSpPr>
        <dsp:cNvPr id="0" name=""/>
        <dsp:cNvSpPr/>
      </dsp:nvSpPr>
      <dsp:spPr>
        <a:xfrm>
          <a:off x="787398" y="383039"/>
          <a:ext cx="3579949" cy="3579949"/>
        </a:xfrm>
        <a:prstGeom prst="pie">
          <a:avLst>
            <a:gd name="adj1" fmla="val 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oolvetica Rg" pitchFamily="34" charset="0"/>
            </a:rPr>
            <a:t>Ratifikasi</a:t>
          </a:r>
          <a:r>
            <a:rPr lang="en-US" sz="1600" kern="1200" dirty="0">
              <a:latin typeface="Coolvetica Rg" pitchFamily="34" charset="0"/>
            </a:rPr>
            <a:t> </a:t>
          </a:r>
          <a:r>
            <a:rPr lang="en-US" sz="1600" kern="1200" dirty="0" err="1">
              <a:latin typeface="Coolvetica Rg" pitchFamily="34" charset="0"/>
            </a:rPr>
            <a:t>atau</a:t>
          </a:r>
          <a:r>
            <a:rPr lang="en-US" sz="1600" kern="1200" dirty="0">
              <a:latin typeface="Coolvetica Rg" pitchFamily="34" charset="0"/>
            </a:rPr>
            <a:t> </a:t>
          </a:r>
          <a:r>
            <a:rPr lang="en-US" sz="1600" kern="1200" dirty="0" err="1">
              <a:latin typeface="Coolvetica Rg" pitchFamily="34" charset="0"/>
            </a:rPr>
            <a:t>persetujuan</a:t>
          </a:r>
          <a:endParaRPr lang="en-US" sz="1600" kern="1200" dirty="0">
            <a:latin typeface="Coolvetica Rg" pitchFamily="34" charset="0"/>
          </a:endParaRPr>
        </a:p>
      </dsp:txBody>
      <dsp:txXfrm>
        <a:off x="2687755" y="2240777"/>
        <a:ext cx="1321171" cy="980224"/>
      </dsp:txXfrm>
    </dsp:sp>
    <dsp:sp modelId="{621A7059-4B43-45E2-9101-23E8E72DE7DE}">
      <dsp:nvSpPr>
        <dsp:cNvPr id="0" name=""/>
        <dsp:cNvSpPr/>
      </dsp:nvSpPr>
      <dsp:spPr>
        <a:xfrm>
          <a:off x="667214" y="383039"/>
          <a:ext cx="3579949" cy="3579949"/>
        </a:xfrm>
        <a:prstGeom prst="pie">
          <a:avLst>
            <a:gd name="adj1" fmla="val 5400000"/>
            <a:gd name="adj2" fmla="val 10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oolvetica Rg" pitchFamily="34" charset="0"/>
            </a:rPr>
            <a:t>implementasi</a:t>
          </a:r>
          <a:endParaRPr lang="en-US" sz="1600" kern="1200" dirty="0">
            <a:latin typeface="Coolvetica Rg" pitchFamily="34" charset="0"/>
          </a:endParaRPr>
        </a:p>
      </dsp:txBody>
      <dsp:txXfrm>
        <a:off x="1025635" y="2240777"/>
        <a:ext cx="1321171" cy="980224"/>
      </dsp:txXfrm>
    </dsp:sp>
    <dsp:sp modelId="{ED196D62-11E1-4328-B502-54231AB214A8}">
      <dsp:nvSpPr>
        <dsp:cNvPr id="0" name=""/>
        <dsp:cNvSpPr/>
      </dsp:nvSpPr>
      <dsp:spPr>
        <a:xfrm>
          <a:off x="667214" y="262855"/>
          <a:ext cx="3579949" cy="3579949"/>
        </a:xfrm>
        <a:prstGeom prst="pie">
          <a:avLst>
            <a:gd name="adj1" fmla="val 108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oolvetica Rg" pitchFamily="34" charset="0"/>
            </a:rPr>
            <a:t>Laporan</a:t>
          </a:r>
          <a:r>
            <a:rPr lang="en-US" sz="1600" kern="1200" dirty="0">
              <a:latin typeface="Coolvetica Rg" pitchFamily="34" charset="0"/>
            </a:rPr>
            <a:t> </a:t>
          </a:r>
          <a:r>
            <a:rPr lang="en-US" sz="1600" kern="1200" dirty="0" err="1">
              <a:latin typeface="Coolvetica Rg" pitchFamily="34" charset="0"/>
            </a:rPr>
            <a:t>dan</a:t>
          </a:r>
          <a:r>
            <a:rPr lang="en-US" sz="1600" kern="1200" dirty="0">
              <a:latin typeface="Coolvetica Rg" pitchFamily="34" charset="0"/>
            </a:rPr>
            <a:t> </a:t>
          </a:r>
          <a:r>
            <a:rPr lang="en-US" sz="1600" kern="1200" dirty="0" err="1">
              <a:latin typeface="Coolvetica Rg" pitchFamily="34" charset="0"/>
            </a:rPr>
            <a:t>evaluasi</a:t>
          </a:r>
          <a:r>
            <a:rPr lang="en-US" sz="1600" kern="1200" dirty="0">
              <a:latin typeface="Coolvetica Rg" pitchFamily="34" charset="0"/>
            </a:rPr>
            <a:t> </a:t>
          </a:r>
        </a:p>
      </dsp:txBody>
      <dsp:txXfrm>
        <a:off x="1025635" y="1004842"/>
        <a:ext cx="1321171" cy="980224"/>
      </dsp:txXfrm>
    </dsp:sp>
    <dsp:sp modelId="{C5F62B67-0A6D-4062-9AC8-5BE6510A3B75}">
      <dsp:nvSpPr>
        <dsp:cNvPr id="0" name=""/>
        <dsp:cNvSpPr/>
      </dsp:nvSpPr>
      <dsp:spPr>
        <a:xfrm>
          <a:off x="565782" y="41239"/>
          <a:ext cx="4023181" cy="4023181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DC1804-4C93-4680-813D-0A1741B5ED63}">
      <dsp:nvSpPr>
        <dsp:cNvPr id="0" name=""/>
        <dsp:cNvSpPr/>
      </dsp:nvSpPr>
      <dsp:spPr>
        <a:xfrm>
          <a:off x="565782" y="161423"/>
          <a:ext cx="4023181" cy="4023181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4CAB0BD-0CC3-4E0B-A4B0-6985851806E3}">
      <dsp:nvSpPr>
        <dsp:cNvPr id="0" name=""/>
        <dsp:cNvSpPr/>
      </dsp:nvSpPr>
      <dsp:spPr>
        <a:xfrm>
          <a:off x="445598" y="161423"/>
          <a:ext cx="4023181" cy="4023181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CB3F82-BDD2-44D9-85D9-6B1F7B4D5136}">
      <dsp:nvSpPr>
        <dsp:cNvPr id="0" name=""/>
        <dsp:cNvSpPr/>
      </dsp:nvSpPr>
      <dsp:spPr>
        <a:xfrm>
          <a:off x="445598" y="41239"/>
          <a:ext cx="4023181" cy="4023181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B392E-D620-487C-B353-ECC85274F990}" type="datetimeFigureOut">
              <a:rPr lang="en-ID" smtClean="0"/>
              <a:pPr/>
              <a:t>29/07/2024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70BB8-182A-4C2D-B7BA-952B84DC34AB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6105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g2169ed729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7" name="Google Shape;1507;g2169ed7291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" name="Google Shape;2493;g2169bc5fc82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4" name="Google Shape;2494;g2169bc5fc82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7864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" name="Google Shape;2493;g2169bc5fc82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4" name="Google Shape;2494;g2169bc5fc82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6614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g2169bc5fc8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4" name="Google Shape;1864;g2169bc5fc8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216215e8634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216215e8634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g216215e8634_0_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0" name="Google Shape;1780;g216215e8634_0_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g216215e8634_0_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0" name="Google Shape;1780;g216215e8634_0_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g2169ed7291e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6" name="Google Shape;1736;g2169ed7291e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g2169ed7291e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6" name="Google Shape;1736;g2169ed7291e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13593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" name="Google Shape;2867;g2169bc5fc82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8" name="Google Shape;2868;g2169bc5fc82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g216215e8634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7" name="Google Shape;1787;g216215e8634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216215e8634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216215e8634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g2169bc5fc82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7" name="Google Shape;2947;g2169bc5fc82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216abb531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216abb531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g2169ed7291e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6" name="Google Shape;1736;g2169ed7291e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2169bc5fc8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2169bc5fc8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g2169ed7291e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6" name="Google Shape;1736;g2169ed7291e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g2169ed7291e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6" name="Google Shape;1736;g2169ed7291e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0731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g2169ed7291e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6" name="Google Shape;1736;g2169ed7291e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" name="Google Shape;2493;g2169bc5fc82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4" name="Google Shape;2494;g2169bc5fc82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1320" y="2137372"/>
            <a:ext cx="5812000" cy="19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000"/>
            </a:lvl1pPr>
            <a:lvl2pPr lvl="1" algn="ctr">
              <a:spcBef>
                <a:spcPts val="267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1320" y="4061739"/>
            <a:ext cx="58120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649967" y="6024640"/>
            <a:ext cx="1177175" cy="923696"/>
          </a:xfrm>
          <a:custGeom>
            <a:avLst/>
            <a:gdLst/>
            <a:ahLst/>
            <a:cxnLst/>
            <a:rect l="l" t="t" r="r" b="b"/>
            <a:pathLst>
              <a:path w="27547" h="65650" extrusionOk="0">
                <a:moveTo>
                  <a:pt x="0" y="1"/>
                </a:moveTo>
                <a:lnTo>
                  <a:pt x="0" y="65650"/>
                </a:lnTo>
                <a:lnTo>
                  <a:pt x="27547" y="65650"/>
                </a:lnTo>
                <a:lnTo>
                  <a:pt x="2754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5318200" y="-36667"/>
            <a:ext cx="3290083" cy="619465"/>
          </a:xfrm>
          <a:custGeom>
            <a:avLst/>
            <a:gdLst/>
            <a:ahLst/>
            <a:cxnLst/>
            <a:rect l="l" t="t" r="r" b="b"/>
            <a:pathLst>
              <a:path w="76991" h="38903" extrusionOk="0">
                <a:moveTo>
                  <a:pt x="0" y="1"/>
                </a:moveTo>
                <a:lnTo>
                  <a:pt x="0" y="38902"/>
                </a:lnTo>
                <a:lnTo>
                  <a:pt x="76991" y="38902"/>
                </a:lnTo>
                <a:lnTo>
                  <a:pt x="769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-23597" y="592567"/>
            <a:ext cx="852577" cy="3579045"/>
          </a:xfrm>
          <a:custGeom>
            <a:avLst/>
            <a:gdLst/>
            <a:ahLst/>
            <a:cxnLst/>
            <a:rect l="l" t="t" r="r" b="b"/>
            <a:pathLst>
              <a:path w="34837" h="83753" extrusionOk="0">
                <a:moveTo>
                  <a:pt x="0" y="0"/>
                </a:moveTo>
                <a:lnTo>
                  <a:pt x="0" y="83752"/>
                </a:lnTo>
                <a:lnTo>
                  <a:pt x="34836" y="83752"/>
                </a:lnTo>
                <a:lnTo>
                  <a:pt x="3483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" name="Google Shape;14;p2"/>
          <p:cNvGrpSpPr/>
          <p:nvPr/>
        </p:nvGrpSpPr>
        <p:grpSpPr>
          <a:xfrm>
            <a:off x="11483470" y="204246"/>
            <a:ext cx="540149" cy="2660364"/>
            <a:chOff x="8522291" y="153184"/>
            <a:chExt cx="405112" cy="1995273"/>
          </a:xfrm>
        </p:grpSpPr>
        <p:sp>
          <p:nvSpPr>
            <p:cNvPr id="15" name="Google Shape;15;p2"/>
            <p:cNvSpPr/>
            <p:nvPr/>
          </p:nvSpPr>
          <p:spPr>
            <a:xfrm>
              <a:off x="8522291" y="153184"/>
              <a:ext cx="98810" cy="98778"/>
            </a:xfrm>
            <a:custGeom>
              <a:avLst/>
              <a:gdLst/>
              <a:ahLst/>
              <a:cxnLst/>
              <a:rect l="l" t="t" r="r" b="b"/>
              <a:pathLst>
                <a:path w="3083" h="3082" extrusionOk="0">
                  <a:moveTo>
                    <a:pt x="1" y="1"/>
                  </a:moveTo>
                  <a:lnTo>
                    <a:pt x="1" y="3082"/>
                  </a:lnTo>
                  <a:lnTo>
                    <a:pt x="3082" y="3082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522291" y="532207"/>
              <a:ext cx="98810" cy="99259"/>
            </a:xfrm>
            <a:custGeom>
              <a:avLst/>
              <a:gdLst/>
              <a:ahLst/>
              <a:cxnLst/>
              <a:rect l="l" t="t" r="r" b="b"/>
              <a:pathLst>
                <a:path w="3083" h="3097" extrusionOk="0">
                  <a:moveTo>
                    <a:pt x="1" y="1"/>
                  </a:moveTo>
                  <a:lnTo>
                    <a:pt x="1" y="3096"/>
                  </a:lnTo>
                  <a:lnTo>
                    <a:pt x="3082" y="3096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522291" y="911679"/>
              <a:ext cx="98810" cy="98810"/>
            </a:xfrm>
            <a:custGeom>
              <a:avLst/>
              <a:gdLst/>
              <a:ahLst/>
              <a:cxnLst/>
              <a:rect l="l" t="t" r="r" b="b"/>
              <a:pathLst>
                <a:path w="3083" h="3083" extrusionOk="0">
                  <a:moveTo>
                    <a:pt x="1" y="1"/>
                  </a:moveTo>
                  <a:lnTo>
                    <a:pt x="1" y="3082"/>
                  </a:lnTo>
                  <a:lnTo>
                    <a:pt x="3082" y="3082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522291" y="1290702"/>
              <a:ext cx="98810" cy="99259"/>
            </a:xfrm>
            <a:custGeom>
              <a:avLst/>
              <a:gdLst/>
              <a:ahLst/>
              <a:cxnLst/>
              <a:rect l="l" t="t" r="r" b="b"/>
              <a:pathLst>
                <a:path w="3083" h="3097" extrusionOk="0">
                  <a:moveTo>
                    <a:pt x="1" y="1"/>
                  </a:moveTo>
                  <a:lnTo>
                    <a:pt x="1" y="3096"/>
                  </a:lnTo>
                  <a:lnTo>
                    <a:pt x="3082" y="3096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22291" y="1670174"/>
              <a:ext cx="98810" cy="98810"/>
            </a:xfrm>
            <a:custGeom>
              <a:avLst/>
              <a:gdLst/>
              <a:ahLst/>
              <a:cxnLst/>
              <a:rect l="l" t="t" r="r" b="b"/>
              <a:pathLst>
                <a:path w="3083" h="3083" extrusionOk="0">
                  <a:moveTo>
                    <a:pt x="1" y="1"/>
                  </a:moveTo>
                  <a:lnTo>
                    <a:pt x="1" y="3082"/>
                  </a:lnTo>
                  <a:lnTo>
                    <a:pt x="3082" y="3082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522291" y="2049198"/>
              <a:ext cx="98810" cy="99259"/>
            </a:xfrm>
            <a:custGeom>
              <a:avLst/>
              <a:gdLst/>
              <a:ahLst/>
              <a:cxnLst/>
              <a:rect l="l" t="t" r="r" b="b"/>
              <a:pathLst>
                <a:path w="3083" h="3097" extrusionOk="0">
                  <a:moveTo>
                    <a:pt x="1" y="1"/>
                  </a:moveTo>
                  <a:lnTo>
                    <a:pt x="1" y="3097"/>
                  </a:lnTo>
                  <a:lnTo>
                    <a:pt x="3082" y="3097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828177" y="153184"/>
              <a:ext cx="99227" cy="98778"/>
            </a:xfrm>
            <a:custGeom>
              <a:avLst/>
              <a:gdLst/>
              <a:ahLst/>
              <a:cxnLst/>
              <a:rect l="l" t="t" r="r" b="b"/>
              <a:pathLst>
                <a:path w="3096" h="3082" extrusionOk="0">
                  <a:moveTo>
                    <a:pt x="0" y="1"/>
                  </a:moveTo>
                  <a:lnTo>
                    <a:pt x="0" y="3082"/>
                  </a:lnTo>
                  <a:lnTo>
                    <a:pt x="3096" y="3082"/>
                  </a:lnTo>
                  <a:lnTo>
                    <a:pt x="30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828177" y="532207"/>
              <a:ext cx="99227" cy="99259"/>
            </a:xfrm>
            <a:custGeom>
              <a:avLst/>
              <a:gdLst/>
              <a:ahLst/>
              <a:cxnLst/>
              <a:rect l="l" t="t" r="r" b="b"/>
              <a:pathLst>
                <a:path w="3096" h="3097" extrusionOk="0">
                  <a:moveTo>
                    <a:pt x="0" y="1"/>
                  </a:moveTo>
                  <a:lnTo>
                    <a:pt x="0" y="3096"/>
                  </a:lnTo>
                  <a:lnTo>
                    <a:pt x="3096" y="3096"/>
                  </a:lnTo>
                  <a:lnTo>
                    <a:pt x="30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828177" y="911679"/>
              <a:ext cx="99227" cy="98810"/>
            </a:xfrm>
            <a:custGeom>
              <a:avLst/>
              <a:gdLst/>
              <a:ahLst/>
              <a:cxnLst/>
              <a:rect l="l" t="t" r="r" b="b"/>
              <a:pathLst>
                <a:path w="3096" h="3083" extrusionOk="0">
                  <a:moveTo>
                    <a:pt x="0" y="1"/>
                  </a:moveTo>
                  <a:lnTo>
                    <a:pt x="0" y="3082"/>
                  </a:lnTo>
                  <a:lnTo>
                    <a:pt x="3096" y="3082"/>
                  </a:lnTo>
                  <a:lnTo>
                    <a:pt x="30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828177" y="1290702"/>
              <a:ext cx="99227" cy="99259"/>
            </a:xfrm>
            <a:custGeom>
              <a:avLst/>
              <a:gdLst/>
              <a:ahLst/>
              <a:cxnLst/>
              <a:rect l="l" t="t" r="r" b="b"/>
              <a:pathLst>
                <a:path w="3096" h="3097" extrusionOk="0">
                  <a:moveTo>
                    <a:pt x="0" y="1"/>
                  </a:moveTo>
                  <a:lnTo>
                    <a:pt x="0" y="3096"/>
                  </a:lnTo>
                  <a:lnTo>
                    <a:pt x="3096" y="3096"/>
                  </a:lnTo>
                  <a:lnTo>
                    <a:pt x="30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828177" y="1670174"/>
              <a:ext cx="99227" cy="98810"/>
            </a:xfrm>
            <a:custGeom>
              <a:avLst/>
              <a:gdLst/>
              <a:ahLst/>
              <a:cxnLst/>
              <a:rect l="l" t="t" r="r" b="b"/>
              <a:pathLst>
                <a:path w="3096" h="3083" extrusionOk="0">
                  <a:moveTo>
                    <a:pt x="0" y="1"/>
                  </a:moveTo>
                  <a:lnTo>
                    <a:pt x="0" y="3082"/>
                  </a:lnTo>
                  <a:lnTo>
                    <a:pt x="3096" y="3082"/>
                  </a:lnTo>
                  <a:lnTo>
                    <a:pt x="30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828177" y="2049198"/>
              <a:ext cx="99227" cy="99259"/>
            </a:xfrm>
            <a:custGeom>
              <a:avLst/>
              <a:gdLst/>
              <a:ahLst/>
              <a:cxnLst/>
              <a:rect l="l" t="t" r="r" b="b"/>
              <a:pathLst>
                <a:path w="3096" h="3097" extrusionOk="0">
                  <a:moveTo>
                    <a:pt x="0" y="1"/>
                  </a:moveTo>
                  <a:lnTo>
                    <a:pt x="0" y="3097"/>
                  </a:lnTo>
                  <a:lnTo>
                    <a:pt x="3096" y="3097"/>
                  </a:lnTo>
                  <a:lnTo>
                    <a:pt x="30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" name="Google Shape;27;p2"/>
          <p:cNvSpPr/>
          <p:nvPr/>
        </p:nvSpPr>
        <p:spPr>
          <a:xfrm>
            <a:off x="2698104" y="6024645"/>
            <a:ext cx="132345" cy="132303"/>
          </a:xfrm>
          <a:custGeom>
            <a:avLst/>
            <a:gdLst/>
            <a:ahLst/>
            <a:cxnLst/>
            <a:rect l="l" t="t" r="r" b="b"/>
            <a:pathLst>
              <a:path w="3097" h="3096" extrusionOk="0">
                <a:moveTo>
                  <a:pt x="1" y="0"/>
                </a:moveTo>
                <a:lnTo>
                  <a:pt x="1" y="3096"/>
                </a:lnTo>
                <a:lnTo>
                  <a:pt x="3096" y="3096"/>
                </a:lnTo>
                <a:lnTo>
                  <a:pt x="30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2192141" y="6024645"/>
            <a:ext cx="132303" cy="132303"/>
          </a:xfrm>
          <a:custGeom>
            <a:avLst/>
            <a:gdLst/>
            <a:ahLst/>
            <a:cxnLst/>
            <a:rect l="l" t="t" r="r" b="b"/>
            <a:pathLst>
              <a:path w="3096" h="3096" extrusionOk="0">
                <a:moveTo>
                  <a:pt x="0" y="0"/>
                </a:moveTo>
                <a:lnTo>
                  <a:pt x="0" y="3096"/>
                </a:lnTo>
                <a:lnTo>
                  <a:pt x="3096" y="3096"/>
                </a:lnTo>
                <a:lnTo>
                  <a:pt x="30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1686776" y="6024645"/>
            <a:ext cx="132303" cy="132303"/>
          </a:xfrm>
          <a:custGeom>
            <a:avLst/>
            <a:gdLst/>
            <a:ahLst/>
            <a:cxnLst/>
            <a:rect l="l" t="t" r="r" b="b"/>
            <a:pathLst>
              <a:path w="3096" h="3096" extrusionOk="0">
                <a:moveTo>
                  <a:pt x="0" y="0"/>
                </a:moveTo>
                <a:lnTo>
                  <a:pt x="0" y="3096"/>
                </a:lnTo>
                <a:lnTo>
                  <a:pt x="3096" y="3096"/>
                </a:lnTo>
                <a:lnTo>
                  <a:pt x="30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1180814" y="6024645"/>
            <a:ext cx="132303" cy="132303"/>
          </a:xfrm>
          <a:custGeom>
            <a:avLst/>
            <a:gdLst/>
            <a:ahLst/>
            <a:cxnLst/>
            <a:rect l="l" t="t" r="r" b="b"/>
            <a:pathLst>
              <a:path w="3096" h="3096" extrusionOk="0">
                <a:moveTo>
                  <a:pt x="0" y="0"/>
                </a:moveTo>
                <a:lnTo>
                  <a:pt x="0" y="3096"/>
                </a:lnTo>
                <a:lnTo>
                  <a:pt x="3096" y="3096"/>
                </a:lnTo>
                <a:lnTo>
                  <a:pt x="30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675449" y="6024645"/>
            <a:ext cx="132303" cy="132303"/>
          </a:xfrm>
          <a:custGeom>
            <a:avLst/>
            <a:gdLst/>
            <a:ahLst/>
            <a:cxnLst/>
            <a:rect l="l" t="t" r="r" b="b"/>
            <a:pathLst>
              <a:path w="3096" h="3096" extrusionOk="0">
                <a:moveTo>
                  <a:pt x="0" y="0"/>
                </a:moveTo>
                <a:lnTo>
                  <a:pt x="0" y="3096"/>
                </a:lnTo>
                <a:lnTo>
                  <a:pt x="3096" y="3096"/>
                </a:lnTo>
                <a:lnTo>
                  <a:pt x="30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169444" y="6024645"/>
            <a:ext cx="132345" cy="132303"/>
          </a:xfrm>
          <a:custGeom>
            <a:avLst/>
            <a:gdLst/>
            <a:ahLst/>
            <a:cxnLst/>
            <a:rect l="l" t="t" r="r" b="b"/>
            <a:pathLst>
              <a:path w="3097" h="3096" extrusionOk="0">
                <a:moveTo>
                  <a:pt x="1" y="0"/>
                </a:moveTo>
                <a:lnTo>
                  <a:pt x="1" y="3096"/>
                </a:lnTo>
                <a:lnTo>
                  <a:pt x="3096" y="3096"/>
                </a:lnTo>
                <a:lnTo>
                  <a:pt x="30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2698104" y="6433048"/>
            <a:ext cx="132345" cy="132345"/>
          </a:xfrm>
          <a:custGeom>
            <a:avLst/>
            <a:gdLst/>
            <a:ahLst/>
            <a:cxnLst/>
            <a:rect l="l" t="t" r="r" b="b"/>
            <a:pathLst>
              <a:path w="3097" h="3097" extrusionOk="0">
                <a:moveTo>
                  <a:pt x="1" y="1"/>
                </a:moveTo>
                <a:lnTo>
                  <a:pt x="1" y="3096"/>
                </a:lnTo>
                <a:lnTo>
                  <a:pt x="3096" y="3096"/>
                </a:lnTo>
                <a:lnTo>
                  <a:pt x="30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2192141" y="6433048"/>
            <a:ext cx="132303" cy="132345"/>
          </a:xfrm>
          <a:custGeom>
            <a:avLst/>
            <a:gdLst/>
            <a:ahLst/>
            <a:cxnLst/>
            <a:rect l="l" t="t" r="r" b="b"/>
            <a:pathLst>
              <a:path w="3096" h="3097" extrusionOk="0">
                <a:moveTo>
                  <a:pt x="0" y="1"/>
                </a:moveTo>
                <a:lnTo>
                  <a:pt x="0" y="3096"/>
                </a:lnTo>
                <a:lnTo>
                  <a:pt x="3096" y="3096"/>
                </a:lnTo>
                <a:lnTo>
                  <a:pt x="30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686776" y="6433048"/>
            <a:ext cx="132303" cy="132345"/>
          </a:xfrm>
          <a:custGeom>
            <a:avLst/>
            <a:gdLst/>
            <a:ahLst/>
            <a:cxnLst/>
            <a:rect l="l" t="t" r="r" b="b"/>
            <a:pathLst>
              <a:path w="3096" h="3097" extrusionOk="0">
                <a:moveTo>
                  <a:pt x="0" y="1"/>
                </a:moveTo>
                <a:lnTo>
                  <a:pt x="0" y="3096"/>
                </a:lnTo>
                <a:lnTo>
                  <a:pt x="3096" y="3096"/>
                </a:lnTo>
                <a:lnTo>
                  <a:pt x="30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1180814" y="6433048"/>
            <a:ext cx="132303" cy="132345"/>
          </a:xfrm>
          <a:custGeom>
            <a:avLst/>
            <a:gdLst/>
            <a:ahLst/>
            <a:cxnLst/>
            <a:rect l="l" t="t" r="r" b="b"/>
            <a:pathLst>
              <a:path w="3096" h="3097" extrusionOk="0">
                <a:moveTo>
                  <a:pt x="0" y="1"/>
                </a:moveTo>
                <a:lnTo>
                  <a:pt x="0" y="3096"/>
                </a:lnTo>
                <a:lnTo>
                  <a:pt x="3096" y="3096"/>
                </a:lnTo>
                <a:lnTo>
                  <a:pt x="30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675449" y="6433048"/>
            <a:ext cx="132303" cy="132345"/>
          </a:xfrm>
          <a:custGeom>
            <a:avLst/>
            <a:gdLst/>
            <a:ahLst/>
            <a:cxnLst/>
            <a:rect l="l" t="t" r="r" b="b"/>
            <a:pathLst>
              <a:path w="3096" h="3097" extrusionOk="0">
                <a:moveTo>
                  <a:pt x="0" y="1"/>
                </a:moveTo>
                <a:lnTo>
                  <a:pt x="0" y="3096"/>
                </a:lnTo>
                <a:lnTo>
                  <a:pt x="3096" y="3096"/>
                </a:lnTo>
                <a:lnTo>
                  <a:pt x="30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169444" y="6433048"/>
            <a:ext cx="132345" cy="132345"/>
          </a:xfrm>
          <a:custGeom>
            <a:avLst/>
            <a:gdLst/>
            <a:ahLst/>
            <a:cxnLst/>
            <a:rect l="l" t="t" r="r" b="b"/>
            <a:pathLst>
              <a:path w="3097" h="3097" extrusionOk="0">
                <a:moveTo>
                  <a:pt x="1" y="1"/>
                </a:moveTo>
                <a:lnTo>
                  <a:pt x="1" y="3096"/>
                </a:lnTo>
                <a:lnTo>
                  <a:pt x="3096" y="3096"/>
                </a:lnTo>
                <a:lnTo>
                  <a:pt x="30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6" y="6298381"/>
            <a:ext cx="5196929" cy="1119272"/>
          </a:xfrm>
          <a:custGeom>
            <a:avLst/>
            <a:gdLst/>
            <a:ahLst/>
            <a:cxnLst/>
            <a:rect l="l" t="t" r="r" b="b"/>
            <a:pathLst>
              <a:path w="121613" h="26192" fill="none" extrusionOk="0">
                <a:moveTo>
                  <a:pt x="0" y="1"/>
                </a:moveTo>
                <a:lnTo>
                  <a:pt x="121612" y="1"/>
                </a:lnTo>
                <a:lnTo>
                  <a:pt x="121612" y="26192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1426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11363071" y="23"/>
            <a:ext cx="2229996" cy="4161843"/>
          </a:xfrm>
          <a:custGeom>
            <a:avLst/>
            <a:gdLst/>
            <a:ahLst/>
            <a:cxnLst/>
            <a:rect l="l" t="t" r="r" b="b"/>
            <a:pathLst>
              <a:path w="52184" h="97391" fill="none" extrusionOk="0">
                <a:moveTo>
                  <a:pt x="1" y="1"/>
                </a:moveTo>
                <a:lnTo>
                  <a:pt x="1" y="97390"/>
                </a:lnTo>
                <a:lnTo>
                  <a:pt x="52184" y="9739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1426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6" y="-331043"/>
            <a:ext cx="3095004" cy="923596"/>
          </a:xfrm>
          <a:custGeom>
            <a:avLst/>
            <a:gdLst/>
            <a:ahLst/>
            <a:cxnLst/>
            <a:rect l="l" t="t" r="r" b="b"/>
            <a:pathLst>
              <a:path w="72426" h="21613" fill="none" extrusionOk="0">
                <a:moveTo>
                  <a:pt x="0" y="21613"/>
                </a:moveTo>
                <a:lnTo>
                  <a:pt x="72425" y="21613"/>
                </a:lnTo>
                <a:lnTo>
                  <a:pt x="72425" y="1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1426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76378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1"/>
          <p:cNvSpPr txBox="1">
            <a:spLocks noGrp="1"/>
          </p:cNvSpPr>
          <p:nvPr>
            <p:ph type="title" hasCustomPrompt="1"/>
          </p:nvPr>
        </p:nvSpPr>
        <p:spPr>
          <a:xfrm>
            <a:off x="3064800" y="2322167"/>
            <a:ext cx="6062400" cy="15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417" name="Google Shape;417;p11"/>
          <p:cNvSpPr txBox="1">
            <a:spLocks noGrp="1"/>
          </p:cNvSpPr>
          <p:nvPr>
            <p:ph type="subTitle" idx="1"/>
          </p:nvPr>
        </p:nvSpPr>
        <p:spPr>
          <a:xfrm>
            <a:off x="3064800" y="3918267"/>
            <a:ext cx="6062400" cy="6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18" name="Google Shape;418;p11"/>
          <p:cNvGrpSpPr/>
          <p:nvPr/>
        </p:nvGrpSpPr>
        <p:grpSpPr>
          <a:xfrm rot="10800000">
            <a:off x="158164" y="6382125"/>
            <a:ext cx="1896219" cy="567700"/>
            <a:chOff x="7459810" y="1126912"/>
            <a:chExt cx="1422164" cy="425775"/>
          </a:xfrm>
        </p:grpSpPr>
        <p:sp>
          <p:nvSpPr>
            <p:cNvPr id="419" name="Google Shape;419;p11"/>
            <p:cNvSpPr/>
            <p:nvPr/>
          </p:nvSpPr>
          <p:spPr>
            <a:xfrm>
              <a:off x="882252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8595338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8368469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8141312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791415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7686967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7459810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882252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8595338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8368469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8141312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791415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7686967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7459810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882252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8595338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8368469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8141312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791415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7686967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7459810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0" name="Google Shape;440;p11"/>
          <p:cNvGrpSpPr/>
          <p:nvPr/>
        </p:nvGrpSpPr>
        <p:grpSpPr>
          <a:xfrm rot="10800000">
            <a:off x="-2899" y="-131706"/>
            <a:ext cx="812324" cy="684673"/>
            <a:chOff x="4534959" y="3244799"/>
            <a:chExt cx="609243" cy="513505"/>
          </a:xfrm>
        </p:grpSpPr>
        <p:sp>
          <p:nvSpPr>
            <p:cNvPr id="441" name="Google Shape;441;p11"/>
            <p:cNvSpPr/>
            <p:nvPr/>
          </p:nvSpPr>
          <p:spPr>
            <a:xfrm>
              <a:off x="4534959" y="3244799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4534959" y="3471988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4534959" y="369885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4718138" y="3244799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1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4718138" y="3471988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4718138" y="3698857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4901574" y="3244799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4901574" y="3471988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4901574" y="369885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5085010" y="3244799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48" y="1847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5085010" y="3471988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8" y="1847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5085010" y="3698857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48" y="1856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3" name="Google Shape;453;p11"/>
          <p:cNvSpPr/>
          <p:nvPr/>
        </p:nvSpPr>
        <p:spPr>
          <a:xfrm rot="5400000" flipH="1">
            <a:off x="-971191" y="3086477"/>
            <a:ext cx="2391987" cy="641263"/>
          </a:xfrm>
          <a:custGeom>
            <a:avLst/>
            <a:gdLst/>
            <a:ahLst/>
            <a:cxnLst/>
            <a:rect l="l" t="t" r="r" b="b"/>
            <a:pathLst>
              <a:path w="26461" h="5737" fill="none" extrusionOk="0">
                <a:moveTo>
                  <a:pt x="26460" y="0"/>
                </a:moveTo>
                <a:lnTo>
                  <a:pt x="0" y="0"/>
                </a:lnTo>
                <a:lnTo>
                  <a:pt x="0" y="5736"/>
                </a:lnTo>
                <a:lnTo>
                  <a:pt x="26460" y="5736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4" name="Google Shape;454;p11"/>
          <p:cNvSpPr/>
          <p:nvPr/>
        </p:nvSpPr>
        <p:spPr>
          <a:xfrm rot="10800000">
            <a:off x="11238563" y="83"/>
            <a:ext cx="953421" cy="712964"/>
          </a:xfrm>
          <a:custGeom>
            <a:avLst/>
            <a:gdLst/>
            <a:ahLst/>
            <a:cxnLst/>
            <a:rect l="l" t="t" r="r" b="b"/>
            <a:pathLst>
              <a:path w="54357" h="47925" extrusionOk="0">
                <a:moveTo>
                  <a:pt x="0" y="0"/>
                </a:moveTo>
                <a:lnTo>
                  <a:pt x="0" y="47924"/>
                </a:lnTo>
                <a:lnTo>
                  <a:pt x="54356" y="47924"/>
                </a:lnTo>
                <a:lnTo>
                  <a:pt x="5435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5" name="Google Shape;455;p11"/>
          <p:cNvSpPr/>
          <p:nvPr/>
        </p:nvSpPr>
        <p:spPr>
          <a:xfrm rot="10800000">
            <a:off x="8219426" y="6256962"/>
            <a:ext cx="3969541" cy="620241"/>
          </a:xfrm>
          <a:custGeom>
            <a:avLst/>
            <a:gdLst/>
            <a:ahLst/>
            <a:cxnLst/>
            <a:rect l="l" t="t" r="r" b="b"/>
            <a:pathLst>
              <a:path w="92949" h="28227" extrusionOk="0">
                <a:moveTo>
                  <a:pt x="0" y="1"/>
                </a:moveTo>
                <a:lnTo>
                  <a:pt x="0" y="28227"/>
                </a:lnTo>
                <a:lnTo>
                  <a:pt x="92949" y="28227"/>
                </a:lnTo>
                <a:lnTo>
                  <a:pt x="9294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6" name="Google Shape;456;p11"/>
          <p:cNvGrpSpPr/>
          <p:nvPr/>
        </p:nvGrpSpPr>
        <p:grpSpPr>
          <a:xfrm rot="10800000">
            <a:off x="11436103" y="2303758"/>
            <a:ext cx="568127" cy="1593343"/>
            <a:chOff x="268563" y="1557235"/>
            <a:chExt cx="426095" cy="1195007"/>
          </a:xfrm>
        </p:grpSpPr>
        <p:sp>
          <p:nvSpPr>
            <p:cNvPr id="457" name="Google Shape;457;p11"/>
            <p:cNvSpPr/>
            <p:nvPr/>
          </p:nvSpPr>
          <p:spPr>
            <a:xfrm>
              <a:off x="268563" y="1557235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268563" y="1784391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268563" y="2011548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268563" y="223873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268563" y="2465894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11"/>
            <p:cNvSpPr/>
            <p:nvPr/>
          </p:nvSpPr>
          <p:spPr>
            <a:xfrm>
              <a:off x="268563" y="2693050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11"/>
            <p:cNvSpPr/>
            <p:nvPr/>
          </p:nvSpPr>
          <p:spPr>
            <a:xfrm>
              <a:off x="452030" y="1557235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11"/>
            <p:cNvSpPr/>
            <p:nvPr/>
          </p:nvSpPr>
          <p:spPr>
            <a:xfrm>
              <a:off x="452030" y="1784391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11"/>
            <p:cNvSpPr/>
            <p:nvPr/>
          </p:nvSpPr>
          <p:spPr>
            <a:xfrm>
              <a:off x="452030" y="2011548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11"/>
            <p:cNvSpPr/>
            <p:nvPr/>
          </p:nvSpPr>
          <p:spPr>
            <a:xfrm>
              <a:off x="452030" y="2238737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452030" y="2465894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452030" y="2693050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635466" y="1557235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11"/>
            <p:cNvSpPr/>
            <p:nvPr/>
          </p:nvSpPr>
          <p:spPr>
            <a:xfrm>
              <a:off x="635466" y="1784391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11"/>
            <p:cNvSpPr/>
            <p:nvPr/>
          </p:nvSpPr>
          <p:spPr>
            <a:xfrm>
              <a:off x="635466" y="2011548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635466" y="2238737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635466" y="2465894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635466" y="2693050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2010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259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3"/>
          <p:cNvSpPr txBox="1">
            <a:spLocks noGrp="1"/>
          </p:cNvSpPr>
          <p:nvPr>
            <p:ph type="title" hasCustomPrompt="1"/>
          </p:nvPr>
        </p:nvSpPr>
        <p:spPr>
          <a:xfrm>
            <a:off x="1476467" y="1989867"/>
            <a:ext cx="1353600" cy="1351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78" name="Google Shape;478;p13"/>
          <p:cNvSpPr txBox="1">
            <a:spLocks noGrp="1"/>
          </p:cNvSpPr>
          <p:nvPr>
            <p:ph type="subTitle" idx="1"/>
          </p:nvPr>
        </p:nvSpPr>
        <p:spPr>
          <a:xfrm>
            <a:off x="2830067" y="2688864"/>
            <a:ext cx="3115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13"/>
          <p:cNvSpPr txBox="1">
            <a:spLocks noGrp="1"/>
          </p:cNvSpPr>
          <p:nvPr>
            <p:ph type="title" idx="2" hasCustomPrompt="1"/>
          </p:nvPr>
        </p:nvSpPr>
        <p:spPr>
          <a:xfrm>
            <a:off x="6246733" y="1989867"/>
            <a:ext cx="1353600" cy="1351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3"/>
          </p:nvPr>
        </p:nvSpPr>
        <p:spPr>
          <a:xfrm>
            <a:off x="7600333" y="2688864"/>
            <a:ext cx="3115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4" hasCustomPrompt="1"/>
          </p:nvPr>
        </p:nvSpPr>
        <p:spPr>
          <a:xfrm>
            <a:off x="1476467" y="4236167"/>
            <a:ext cx="1353600" cy="1351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5"/>
          </p:nvPr>
        </p:nvSpPr>
        <p:spPr>
          <a:xfrm>
            <a:off x="2830067" y="4941367"/>
            <a:ext cx="3115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title" idx="6" hasCustomPrompt="1"/>
          </p:nvPr>
        </p:nvSpPr>
        <p:spPr>
          <a:xfrm>
            <a:off x="6246684" y="4236167"/>
            <a:ext cx="1353600" cy="1351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4" name="Google Shape;484;p13"/>
          <p:cNvSpPr txBox="1">
            <a:spLocks noGrp="1"/>
          </p:cNvSpPr>
          <p:nvPr>
            <p:ph type="subTitle" idx="7"/>
          </p:nvPr>
        </p:nvSpPr>
        <p:spPr>
          <a:xfrm>
            <a:off x="7600333" y="4941367"/>
            <a:ext cx="3115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13"/>
          <p:cNvSpPr txBox="1">
            <a:spLocks noGrp="1"/>
          </p:cNvSpPr>
          <p:nvPr>
            <p:ph type="title" idx="8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13"/>
          <p:cNvSpPr txBox="1">
            <a:spLocks noGrp="1"/>
          </p:cNvSpPr>
          <p:nvPr>
            <p:ph type="subTitle" idx="9"/>
          </p:nvPr>
        </p:nvSpPr>
        <p:spPr>
          <a:xfrm>
            <a:off x="2830067" y="1989867"/>
            <a:ext cx="3115200" cy="70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 b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87" name="Google Shape;487;p13"/>
          <p:cNvSpPr txBox="1">
            <a:spLocks noGrp="1"/>
          </p:cNvSpPr>
          <p:nvPr>
            <p:ph type="subTitle" idx="13"/>
          </p:nvPr>
        </p:nvSpPr>
        <p:spPr>
          <a:xfrm>
            <a:off x="7600333" y="1989867"/>
            <a:ext cx="3115200" cy="70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 b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88" name="Google Shape;488;p13"/>
          <p:cNvSpPr txBox="1">
            <a:spLocks noGrp="1"/>
          </p:cNvSpPr>
          <p:nvPr>
            <p:ph type="subTitle" idx="14"/>
          </p:nvPr>
        </p:nvSpPr>
        <p:spPr>
          <a:xfrm>
            <a:off x="2830067" y="4236167"/>
            <a:ext cx="3115200" cy="70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 b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subTitle" idx="15"/>
          </p:nvPr>
        </p:nvSpPr>
        <p:spPr>
          <a:xfrm>
            <a:off x="7600333" y="4236167"/>
            <a:ext cx="3115200" cy="70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 b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13"/>
          <p:cNvSpPr/>
          <p:nvPr/>
        </p:nvSpPr>
        <p:spPr>
          <a:xfrm flipH="1">
            <a:off x="11241455" y="6144667"/>
            <a:ext cx="953421" cy="712964"/>
          </a:xfrm>
          <a:custGeom>
            <a:avLst/>
            <a:gdLst/>
            <a:ahLst/>
            <a:cxnLst/>
            <a:rect l="l" t="t" r="r" b="b"/>
            <a:pathLst>
              <a:path w="54357" h="47925" extrusionOk="0">
                <a:moveTo>
                  <a:pt x="0" y="0"/>
                </a:moveTo>
                <a:lnTo>
                  <a:pt x="0" y="47924"/>
                </a:lnTo>
                <a:lnTo>
                  <a:pt x="54356" y="47924"/>
                </a:lnTo>
                <a:lnTo>
                  <a:pt x="5435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13"/>
          <p:cNvSpPr/>
          <p:nvPr/>
        </p:nvSpPr>
        <p:spPr>
          <a:xfrm flipH="1">
            <a:off x="8225359" y="-83873"/>
            <a:ext cx="3969541" cy="684693"/>
          </a:xfrm>
          <a:custGeom>
            <a:avLst/>
            <a:gdLst/>
            <a:ahLst/>
            <a:cxnLst/>
            <a:rect l="l" t="t" r="r" b="b"/>
            <a:pathLst>
              <a:path w="92949" h="28227" extrusionOk="0">
                <a:moveTo>
                  <a:pt x="0" y="1"/>
                </a:moveTo>
                <a:lnTo>
                  <a:pt x="0" y="28227"/>
                </a:lnTo>
                <a:lnTo>
                  <a:pt x="92949" y="28227"/>
                </a:lnTo>
                <a:lnTo>
                  <a:pt x="9294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13"/>
          <p:cNvSpPr/>
          <p:nvPr/>
        </p:nvSpPr>
        <p:spPr>
          <a:xfrm flipH="1">
            <a:off x="11580668" y="1792100"/>
            <a:ext cx="770385" cy="2534341"/>
          </a:xfrm>
          <a:custGeom>
            <a:avLst/>
            <a:gdLst/>
            <a:ahLst/>
            <a:cxnLst/>
            <a:rect l="l" t="t" r="r" b="b"/>
            <a:pathLst>
              <a:path w="18039" h="59343" fill="none" extrusionOk="0">
                <a:moveTo>
                  <a:pt x="0" y="0"/>
                </a:moveTo>
                <a:lnTo>
                  <a:pt x="18038" y="0"/>
                </a:lnTo>
                <a:lnTo>
                  <a:pt x="18038" y="59343"/>
                </a:lnTo>
                <a:lnTo>
                  <a:pt x="0" y="59343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3" name="Google Shape;493;p13"/>
          <p:cNvGrpSpPr/>
          <p:nvPr/>
        </p:nvGrpSpPr>
        <p:grpSpPr>
          <a:xfrm flipH="1">
            <a:off x="11424830" y="2076314"/>
            <a:ext cx="568127" cy="1593343"/>
            <a:chOff x="268563" y="1557235"/>
            <a:chExt cx="426095" cy="1195007"/>
          </a:xfrm>
        </p:grpSpPr>
        <p:sp>
          <p:nvSpPr>
            <p:cNvPr id="494" name="Google Shape;494;p13"/>
            <p:cNvSpPr/>
            <p:nvPr/>
          </p:nvSpPr>
          <p:spPr>
            <a:xfrm>
              <a:off x="268563" y="1557235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3"/>
            <p:cNvSpPr/>
            <p:nvPr/>
          </p:nvSpPr>
          <p:spPr>
            <a:xfrm>
              <a:off x="268563" y="1784391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3"/>
            <p:cNvSpPr/>
            <p:nvPr/>
          </p:nvSpPr>
          <p:spPr>
            <a:xfrm>
              <a:off x="268563" y="2011548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3"/>
            <p:cNvSpPr/>
            <p:nvPr/>
          </p:nvSpPr>
          <p:spPr>
            <a:xfrm>
              <a:off x="268563" y="223873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3"/>
            <p:cNvSpPr/>
            <p:nvPr/>
          </p:nvSpPr>
          <p:spPr>
            <a:xfrm>
              <a:off x="268563" y="2465894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3"/>
            <p:cNvSpPr/>
            <p:nvPr/>
          </p:nvSpPr>
          <p:spPr>
            <a:xfrm>
              <a:off x="268563" y="2693050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13"/>
            <p:cNvSpPr/>
            <p:nvPr/>
          </p:nvSpPr>
          <p:spPr>
            <a:xfrm>
              <a:off x="452030" y="1557235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13"/>
            <p:cNvSpPr/>
            <p:nvPr/>
          </p:nvSpPr>
          <p:spPr>
            <a:xfrm>
              <a:off x="452030" y="1784391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13"/>
            <p:cNvSpPr/>
            <p:nvPr/>
          </p:nvSpPr>
          <p:spPr>
            <a:xfrm>
              <a:off x="452030" y="2011548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452030" y="2238737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13"/>
            <p:cNvSpPr/>
            <p:nvPr/>
          </p:nvSpPr>
          <p:spPr>
            <a:xfrm>
              <a:off x="452030" y="2465894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13"/>
            <p:cNvSpPr/>
            <p:nvPr/>
          </p:nvSpPr>
          <p:spPr>
            <a:xfrm>
              <a:off x="452030" y="2693050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3"/>
            <p:cNvSpPr/>
            <p:nvPr/>
          </p:nvSpPr>
          <p:spPr>
            <a:xfrm>
              <a:off x="635466" y="1557235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3"/>
            <p:cNvSpPr/>
            <p:nvPr/>
          </p:nvSpPr>
          <p:spPr>
            <a:xfrm>
              <a:off x="635466" y="1784391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13"/>
            <p:cNvSpPr/>
            <p:nvPr/>
          </p:nvSpPr>
          <p:spPr>
            <a:xfrm>
              <a:off x="635466" y="2011548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13"/>
            <p:cNvSpPr/>
            <p:nvPr/>
          </p:nvSpPr>
          <p:spPr>
            <a:xfrm>
              <a:off x="635466" y="2238737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13"/>
            <p:cNvSpPr/>
            <p:nvPr/>
          </p:nvSpPr>
          <p:spPr>
            <a:xfrm>
              <a:off x="635466" y="2465894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13"/>
            <p:cNvSpPr/>
            <p:nvPr/>
          </p:nvSpPr>
          <p:spPr>
            <a:xfrm>
              <a:off x="635466" y="2693050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2" name="Google Shape;512;p13"/>
          <p:cNvSpPr/>
          <p:nvPr/>
        </p:nvSpPr>
        <p:spPr>
          <a:xfrm flipH="1">
            <a:off x="3245" y="1431887"/>
            <a:ext cx="805832" cy="2882188"/>
          </a:xfrm>
          <a:custGeom>
            <a:avLst/>
            <a:gdLst/>
            <a:ahLst/>
            <a:cxnLst/>
            <a:rect l="l" t="t" r="r" b="b"/>
            <a:pathLst>
              <a:path w="18869" h="67488" extrusionOk="0">
                <a:moveTo>
                  <a:pt x="0" y="0"/>
                </a:moveTo>
                <a:lnTo>
                  <a:pt x="0" y="67488"/>
                </a:lnTo>
                <a:lnTo>
                  <a:pt x="18868" y="67488"/>
                </a:lnTo>
                <a:lnTo>
                  <a:pt x="188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3" name="Google Shape;513;p13"/>
          <p:cNvSpPr/>
          <p:nvPr/>
        </p:nvSpPr>
        <p:spPr>
          <a:xfrm flipH="1">
            <a:off x="3246" y="3178871"/>
            <a:ext cx="403151" cy="3678837"/>
          </a:xfrm>
          <a:custGeom>
            <a:avLst/>
            <a:gdLst/>
            <a:ahLst/>
            <a:cxnLst/>
            <a:rect l="l" t="t" r="r" b="b"/>
            <a:pathLst>
              <a:path w="9440" h="86142" fill="none" extrusionOk="0">
                <a:moveTo>
                  <a:pt x="1" y="86142"/>
                </a:moveTo>
                <a:lnTo>
                  <a:pt x="1" y="1"/>
                </a:lnTo>
                <a:lnTo>
                  <a:pt x="9439" y="1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14" name="Google Shape;514;p13"/>
          <p:cNvGrpSpPr/>
          <p:nvPr/>
        </p:nvGrpSpPr>
        <p:grpSpPr>
          <a:xfrm flipH="1">
            <a:off x="164077" y="-92110"/>
            <a:ext cx="1896219" cy="567700"/>
            <a:chOff x="7459810" y="1126912"/>
            <a:chExt cx="1422164" cy="425775"/>
          </a:xfrm>
        </p:grpSpPr>
        <p:sp>
          <p:nvSpPr>
            <p:cNvPr id="515" name="Google Shape;515;p13"/>
            <p:cNvSpPr/>
            <p:nvPr/>
          </p:nvSpPr>
          <p:spPr>
            <a:xfrm>
              <a:off x="882252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13"/>
            <p:cNvSpPr/>
            <p:nvPr/>
          </p:nvSpPr>
          <p:spPr>
            <a:xfrm>
              <a:off x="8595338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13"/>
            <p:cNvSpPr/>
            <p:nvPr/>
          </p:nvSpPr>
          <p:spPr>
            <a:xfrm>
              <a:off x="8368469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13"/>
            <p:cNvSpPr/>
            <p:nvPr/>
          </p:nvSpPr>
          <p:spPr>
            <a:xfrm>
              <a:off x="8141312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13"/>
            <p:cNvSpPr/>
            <p:nvPr/>
          </p:nvSpPr>
          <p:spPr>
            <a:xfrm>
              <a:off x="791415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13"/>
            <p:cNvSpPr/>
            <p:nvPr/>
          </p:nvSpPr>
          <p:spPr>
            <a:xfrm>
              <a:off x="7686967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13"/>
            <p:cNvSpPr/>
            <p:nvPr/>
          </p:nvSpPr>
          <p:spPr>
            <a:xfrm>
              <a:off x="7459810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13"/>
            <p:cNvSpPr/>
            <p:nvPr/>
          </p:nvSpPr>
          <p:spPr>
            <a:xfrm>
              <a:off x="882252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13"/>
            <p:cNvSpPr/>
            <p:nvPr/>
          </p:nvSpPr>
          <p:spPr>
            <a:xfrm>
              <a:off x="8595338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13"/>
            <p:cNvSpPr/>
            <p:nvPr/>
          </p:nvSpPr>
          <p:spPr>
            <a:xfrm>
              <a:off x="8368469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13"/>
            <p:cNvSpPr/>
            <p:nvPr/>
          </p:nvSpPr>
          <p:spPr>
            <a:xfrm>
              <a:off x="8141312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13"/>
            <p:cNvSpPr/>
            <p:nvPr/>
          </p:nvSpPr>
          <p:spPr>
            <a:xfrm>
              <a:off x="791415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7686967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7459810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882252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8595338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8368469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8141312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791415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13"/>
            <p:cNvSpPr/>
            <p:nvPr/>
          </p:nvSpPr>
          <p:spPr>
            <a:xfrm>
              <a:off x="7686967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13"/>
            <p:cNvSpPr/>
            <p:nvPr/>
          </p:nvSpPr>
          <p:spPr>
            <a:xfrm>
              <a:off x="7459810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6" name="Google Shape;536;p13"/>
          <p:cNvGrpSpPr/>
          <p:nvPr/>
        </p:nvGrpSpPr>
        <p:grpSpPr>
          <a:xfrm flipH="1">
            <a:off x="-7" y="5802333"/>
            <a:ext cx="812324" cy="684673"/>
            <a:chOff x="4534959" y="3244799"/>
            <a:chExt cx="609243" cy="513505"/>
          </a:xfrm>
        </p:grpSpPr>
        <p:sp>
          <p:nvSpPr>
            <p:cNvPr id="537" name="Google Shape;537;p13"/>
            <p:cNvSpPr/>
            <p:nvPr/>
          </p:nvSpPr>
          <p:spPr>
            <a:xfrm>
              <a:off x="4534959" y="3244799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4534959" y="3471988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4534959" y="369885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4718138" y="3244799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1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3"/>
            <p:cNvSpPr/>
            <p:nvPr/>
          </p:nvSpPr>
          <p:spPr>
            <a:xfrm>
              <a:off x="4718138" y="3471988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13"/>
            <p:cNvSpPr/>
            <p:nvPr/>
          </p:nvSpPr>
          <p:spPr>
            <a:xfrm>
              <a:off x="4718138" y="3698857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4901574" y="3244799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4901574" y="3471988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4901574" y="369885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5085010" y="3244799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48" y="1847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5085010" y="3471988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8" y="1847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5085010" y="3698857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48" y="1856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98733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dk1"/>
        </a:soli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4"/>
          <p:cNvSpPr txBox="1">
            <a:spLocks noGrp="1"/>
          </p:cNvSpPr>
          <p:nvPr>
            <p:ph type="title"/>
          </p:nvPr>
        </p:nvSpPr>
        <p:spPr>
          <a:xfrm>
            <a:off x="3995924" y="2578208"/>
            <a:ext cx="58900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51" name="Google Shape;551;p14"/>
          <p:cNvSpPr txBox="1">
            <a:spLocks noGrp="1"/>
          </p:cNvSpPr>
          <p:nvPr>
            <p:ph type="title" idx="2" hasCustomPrompt="1"/>
          </p:nvPr>
        </p:nvSpPr>
        <p:spPr>
          <a:xfrm>
            <a:off x="2306051" y="2752367"/>
            <a:ext cx="1384400" cy="1385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52" name="Google Shape;552;p14"/>
          <p:cNvSpPr txBox="1">
            <a:spLocks noGrp="1"/>
          </p:cNvSpPr>
          <p:nvPr>
            <p:ph type="subTitle" idx="1"/>
          </p:nvPr>
        </p:nvSpPr>
        <p:spPr>
          <a:xfrm>
            <a:off x="3995924" y="3700608"/>
            <a:ext cx="5890000" cy="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14"/>
          <p:cNvSpPr/>
          <p:nvPr/>
        </p:nvSpPr>
        <p:spPr>
          <a:xfrm flipH="1">
            <a:off x="395043" y="6024644"/>
            <a:ext cx="1177175" cy="2805443"/>
          </a:xfrm>
          <a:custGeom>
            <a:avLst/>
            <a:gdLst/>
            <a:ahLst/>
            <a:cxnLst/>
            <a:rect l="l" t="t" r="r" b="b"/>
            <a:pathLst>
              <a:path w="27547" h="65650" extrusionOk="0">
                <a:moveTo>
                  <a:pt x="0" y="1"/>
                </a:moveTo>
                <a:lnTo>
                  <a:pt x="0" y="65650"/>
                </a:lnTo>
                <a:lnTo>
                  <a:pt x="27547" y="65650"/>
                </a:lnTo>
                <a:lnTo>
                  <a:pt x="2754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14"/>
          <p:cNvSpPr/>
          <p:nvPr/>
        </p:nvSpPr>
        <p:spPr>
          <a:xfrm flipH="1">
            <a:off x="3613879" y="-1079624"/>
            <a:ext cx="3290083" cy="1662455"/>
          </a:xfrm>
          <a:custGeom>
            <a:avLst/>
            <a:gdLst/>
            <a:ahLst/>
            <a:cxnLst/>
            <a:rect l="l" t="t" r="r" b="b"/>
            <a:pathLst>
              <a:path w="76991" h="38903" extrusionOk="0">
                <a:moveTo>
                  <a:pt x="0" y="1"/>
                </a:moveTo>
                <a:lnTo>
                  <a:pt x="0" y="38902"/>
                </a:lnTo>
                <a:lnTo>
                  <a:pt x="76991" y="38902"/>
                </a:lnTo>
                <a:lnTo>
                  <a:pt x="769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14"/>
          <p:cNvSpPr/>
          <p:nvPr/>
        </p:nvSpPr>
        <p:spPr>
          <a:xfrm flipH="1">
            <a:off x="11393167" y="592554"/>
            <a:ext cx="1488701" cy="3579045"/>
          </a:xfrm>
          <a:custGeom>
            <a:avLst/>
            <a:gdLst/>
            <a:ahLst/>
            <a:cxnLst/>
            <a:rect l="l" t="t" r="r" b="b"/>
            <a:pathLst>
              <a:path w="34837" h="83753" extrusionOk="0">
                <a:moveTo>
                  <a:pt x="0" y="0"/>
                </a:moveTo>
                <a:lnTo>
                  <a:pt x="0" y="83752"/>
                </a:lnTo>
                <a:lnTo>
                  <a:pt x="34836" y="83752"/>
                </a:lnTo>
                <a:lnTo>
                  <a:pt x="3483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6" name="Google Shape;556;p14"/>
          <p:cNvGrpSpPr/>
          <p:nvPr/>
        </p:nvGrpSpPr>
        <p:grpSpPr>
          <a:xfrm flipH="1">
            <a:off x="198554" y="204246"/>
            <a:ext cx="540149" cy="2660364"/>
            <a:chOff x="8522291" y="153184"/>
            <a:chExt cx="405112" cy="1995273"/>
          </a:xfrm>
        </p:grpSpPr>
        <p:sp>
          <p:nvSpPr>
            <p:cNvPr id="557" name="Google Shape;557;p14"/>
            <p:cNvSpPr/>
            <p:nvPr/>
          </p:nvSpPr>
          <p:spPr>
            <a:xfrm>
              <a:off x="8522291" y="153184"/>
              <a:ext cx="98810" cy="98778"/>
            </a:xfrm>
            <a:custGeom>
              <a:avLst/>
              <a:gdLst/>
              <a:ahLst/>
              <a:cxnLst/>
              <a:rect l="l" t="t" r="r" b="b"/>
              <a:pathLst>
                <a:path w="3083" h="3082" extrusionOk="0">
                  <a:moveTo>
                    <a:pt x="1" y="1"/>
                  </a:moveTo>
                  <a:lnTo>
                    <a:pt x="1" y="3082"/>
                  </a:lnTo>
                  <a:lnTo>
                    <a:pt x="3082" y="3082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8522291" y="532207"/>
              <a:ext cx="98810" cy="99259"/>
            </a:xfrm>
            <a:custGeom>
              <a:avLst/>
              <a:gdLst/>
              <a:ahLst/>
              <a:cxnLst/>
              <a:rect l="l" t="t" r="r" b="b"/>
              <a:pathLst>
                <a:path w="3083" h="3097" extrusionOk="0">
                  <a:moveTo>
                    <a:pt x="1" y="1"/>
                  </a:moveTo>
                  <a:lnTo>
                    <a:pt x="1" y="3096"/>
                  </a:lnTo>
                  <a:lnTo>
                    <a:pt x="3082" y="3096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8522291" y="911679"/>
              <a:ext cx="98810" cy="98810"/>
            </a:xfrm>
            <a:custGeom>
              <a:avLst/>
              <a:gdLst/>
              <a:ahLst/>
              <a:cxnLst/>
              <a:rect l="l" t="t" r="r" b="b"/>
              <a:pathLst>
                <a:path w="3083" h="3083" extrusionOk="0">
                  <a:moveTo>
                    <a:pt x="1" y="1"/>
                  </a:moveTo>
                  <a:lnTo>
                    <a:pt x="1" y="3082"/>
                  </a:lnTo>
                  <a:lnTo>
                    <a:pt x="3082" y="3082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8522291" y="1290702"/>
              <a:ext cx="98810" cy="99259"/>
            </a:xfrm>
            <a:custGeom>
              <a:avLst/>
              <a:gdLst/>
              <a:ahLst/>
              <a:cxnLst/>
              <a:rect l="l" t="t" r="r" b="b"/>
              <a:pathLst>
                <a:path w="3083" h="3097" extrusionOk="0">
                  <a:moveTo>
                    <a:pt x="1" y="1"/>
                  </a:moveTo>
                  <a:lnTo>
                    <a:pt x="1" y="3096"/>
                  </a:lnTo>
                  <a:lnTo>
                    <a:pt x="3082" y="3096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8522291" y="1670174"/>
              <a:ext cx="98810" cy="98810"/>
            </a:xfrm>
            <a:custGeom>
              <a:avLst/>
              <a:gdLst/>
              <a:ahLst/>
              <a:cxnLst/>
              <a:rect l="l" t="t" r="r" b="b"/>
              <a:pathLst>
                <a:path w="3083" h="3083" extrusionOk="0">
                  <a:moveTo>
                    <a:pt x="1" y="1"/>
                  </a:moveTo>
                  <a:lnTo>
                    <a:pt x="1" y="3082"/>
                  </a:lnTo>
                  <a:lnTo>
                    <a:pt x="3082" y="3082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8522291" y="2049198"/>
              <a:ext cx="98810" cy="99259"/>
            </a:xfrm>
            <a:custGeom>
              <a:avLst/>
              <a:gdLst/>
              <a:ahLst/>
              <a:cxnLst/>
              <a:rect l="l" t="t" r="r" b="b"/>
              <a:pathLst>
                <a:path w="3083" h="3097" extrusionOk="0">
                  <a:moveTo>
                    <a:pt x="1" y="1"/>
                  </a:moveTo>
                  <a:lnTo>
                    <a:pt x="1" y="3097"/>
                  </a:lnTo>
                  <a:lnTo>
                    <a:pt x="3082" y="3097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8828177" y="153184"/>
              <a:ext cx="99227" cy="98778"/>
            </a:xfrm>
            <a:custGeom>
              <a:avLst/>
              <a:gdLst/>
              <a:ahLst/>
              <a:cxnLst/>
              <a:rect l="l" t="t" r="r" b="b"/>
              <a:pathLst>
                <a:path w="3096" h="3082" extrusionOk="0">
                  <a:moveTo>
                    <a:pt x="0" y="1"/>
                  </a:moveTo>
                  <a:lnTo>
                    <a:pt x="0" y="3082"/>
                  </a:lnTo>
                  <a:lnTo>
                    <a:pt x="3096" y="3082"/>
                  </a:lnTo>
                  <a:lnTo>
                    <a:pt x="30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14"/>
            <p:cNvSpPr/>
            <p:nvPr/>
          </p:nvSpPr>
          <p:spPr>
            <a:xfrm>
              <a:off x="8828177" y="532207"/>
              <a:ext cx="99227" cy="99259"/>
            </a:xfrm>
            <a:custGeom>
              <a:avLst/>
              <a:gdLst/>
              <a:ahLst/>
              <a:cxnLst/>
              <a:rect l="l" t="t" r="r" b="b"/>
              <a:pathLst>
                <a:path w="3096" h="3097" extrusionOk="0">
                  <a:moveTo>
                    <a:pt x="0" y="1"/>
                  </a:moveTo>
                  <a:lnTo>
                    <a:pt x="0" y="3096"/>
                  </a:lnTo>
                  <a:lnTo>
                    <a:pt x="3096" y="3096"/>
                  </a:lnTo>
                  <a:lnTo>
                    <a:pt x="30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14"/>
            <p:cNvSpPr/>
            <p:nvPr/>
          </p:nvSpPr>
          <p:spPr>
            <a:xfrm>
              <a:off x="8828177" y="911679"/>
              <a:ext cx="99227" cy="98810"/>
            </a:xfrm>
            <a:custGeom>
              <a:avLst/>
              <a:gdLst/>
              <a:ahLst/>
              <a:cxnLst/>
              <a:rect l="l" t="t" r="r" b="b"/>
              <a:pathLst>
                <a:path w="3096" h="3083" extrusionOk="0">
                  <a:moveTo>
                    <a:pt x="0" y="1"/>
                  </a:moveTo>
                  <a:lnTo>
                    <a:pt x="0" y="3082"/>
                  </a:lnTo>
                  <a:lnTo>
                    <a:pt x="3096" y="3082"/>
                  </a:lnTo>
                  <a:lnTo>
                    <a:pt x="30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14"/>
            <p:cNvSpPr/>
            <p:nvPr/>
          </p:nvSpPr>
          <p:spPr>
            <a:xfrm>
              <a:off x="8828177" y="1290702"/>
              <a:ext cx="99227" cy="99259"/>
            </a:xfrm>
            <a:custGeom>
              <a:avLst/>
              <a:gdLst/>
              <a:ahLst/>
              <a:cxnLst/>
              <a:rect l="l" t="t" r="r" b="b"/>
              <a:pathLst>
                <a:path w="3096" h="3097" extrusionOk="0">
                  <a:moveTo>
                    <a:pt x="0" y="1"/>
                  </a:moveTo>
                  <a:lnTo>
                    <a:pt x="0" y="3096"/>
                  </a:lnTo>
                  <a:lnTo>
                    <a:pt x="3096" y="3096"/>
                  </a:lnTo>
                  <a:lnTo>
                    <a:pt x="30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14"/>
            <p:cNvSpPr/>
            <p:nvPr/>
          </p:nvSpPr>
          <p:spPr>
            <a:xfrm>
              <a:off x="8828177" y="1670174"/>
              <a:ext cx="99227" cy="98810"/>
            </a:xfrm>
            <a:custGeom>
              <a:avLst/>
              <a:gdLst/>
              <a:ahLst/>
              <a:cxnLst/>
              <a:rect l="l" t="t" r="r" b="b"/>
              <a:pathLst>
                <a:path w="3096" h="3083" extrusionOk="0">
                  <a:moveTo>
                    <a:pt x="0" y="1"/>
                  </a:moveTo>
                  <a:lnTo>
                    <a:pt x="0" y="3082"/>
                  </a:lnTo>
                  <a:lnTo>
                    <a:pt x="3096" y="3082"/>
                  </a:lnTo>
                  <a:lnTo>
                    <a:pt x="30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4"/>
            <p:cNvSpPr/>
            <p:nvPr/>
          </p:nvSpPr>
          <p:spPr>
            <a:xfrm>
              <a:off x="8828177" y="2049198"/>
              <a:ext cx="99227" cy="99259"/>
            </a:xfrm>
            <a:custGeom>
              <a:avLst/>
              <a:gdLst/>
              <a:ahLst/>
              <a:cxnLst/>
              <a:rect l="l" t="t" r="r" b="b"/>
              <a:pathLst>
                <a:path w="3096" h="3097" extrusionOk="0">
                  <a:moveTo>
                    <a:pt x="0" y="1"/>
                  </a:moveTo>
                  <a:lnTo>
                    <a:pt x="0" y="3097"/>
                  </a:lnTo>
                  <a:lnTo>
                    <a:pt x="3096" y="3097"/>
                  </a:lnTo>
                  <a:lnTo>
                    <a:pt x="30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9" name="Google Shape;569;p14"/>
          <p:cNvSpPr/>
          <p:nvPr/>
        </p:nvSpPr>
        <p:spPr>
          <a:xfrm flipH="1">
            <a:off x="9391726" y="6024645"/>
            <a:ext cx="132345" cy="132303"/>
          </a:xfrm>
          <a:custGeom>
            <a:avLst/>
            <a:gdLst/>
            <a:ahLst/>
            <a:cxnLst/>
            <a:rect l="l" t="t" r="r" b="b"/>
            <a:pathLst>
              <a:path w="3097" h="3096" extrusionOk="0">
                <a:moveTo>
                  <a:pt x="1" y="0"/>
                </a:moveTo>
                <a:lnTo>
                  <a:pt x="1" y="3096"/>
                </a:lnTo>
                <a:lnTo>
                  <a:pt x="3096" y="3096"/>
                </a:lnTo>
                <a:lnTo>
                  <a:pt x="30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14"/>
          <p:cNvSpPr/>
          <p:nvPr/>
        </p:nvSpPr>
        <p:spPr>
          <a:xfrm flipH="1">
            <a:off x="9897731" y="6024645"/>
            <a:ext cx="132303" cy="132303"/>
          </a:xfrm>
          <a:custGeom>
            <a:avLst/>
            <a:gdLst/>
            <a:ahLst/>
            <a:cxnLst/>
            <a:rect l="l" t="t" r="r" b="b"/>
            <a:pathLst>
              <a:path w="3096" h="3096" extrusionOk="0">
                <a:moveTo>
                  <a:pt x="0" y="0"/>
                </a:moveTo>
                <a:lnTo>
                  <a:pt x="0" y="3096"/>
                </a:lnTo>
                <a:lnTo>
                  <a:pt x="3096" y="3096"/>
                </a:lnTo>
                <a:lnTo>
                  <a:pt x="30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14"/>
          <p:cNvSpPr/>
          <p:nvPr/>
        </p:nvSpPr>
        <p:spPr>
          <a:xfrm flipH="1">
            <a:off x="10403095" y="6024645"/>
            <a:ext cx="132303" cy="132303"/>
          </a:xfrm>
          <a:custGeom>
            <a:avLst/>
            <a:gdLst/>
            <a:ahLst/>
            <a:cxnLst/>
            <a:rect l="l" t="t" r="r" b="b"/>
            <a:pathLst>
              <a:path w="3096" h="3096" extrusionOk="0">
                <a:moveTo>
                  <a:pt x="0" y="0"/>
                </a:moveTo>
                <a:lnTo>
                  <a:pt x="0" y="3096"/>
                </a:lnTo>
                <a:lnTo>
                  <a:pt x="3096" y="3096"/>
                </a:lnTo>
                <a:lnTo>
                  <a:pt x="30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14"/>
          <p:cNvSpPr/>
          <p:nvPr/>
        </p:nvSpPr>
        <p:spPr>
          <a:xfrm flipH="1">
            <a:off x="10909058" y="6024645"/>
            <a:ext cx="132303" cy="132303"/>
          </a:xfrm>
          <a:custGeom>
            <a:avLst/>
            <a:gdLst/>
            <a:ahLst/>
            <a:cxnLst/>
            <a:rect l="l" t="t" r="r" b="b"/>
            <a:pathLst>
              <a:path w="3096" h="3096" extrusionOk="0">
                <a:moveTo>
                  <a:pt x="0" y="0"/>
                </a:moveTo>
                <a:lnTo>
                  <a:pt x="0" y="3096"/>
                </a:lnTo>
                <a:lnTo>
                  <a:pt x="3096" y="3096"/>
                </a:lnTo>
                <a:lnTo>
                  <a:pt x="30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14"/>
          <p:cNvSpPr/>
          <p:nvPr/>
        </p:nvSpPr>
        <p:spPr>
          <a:xfrm flipH="1">
            <a:off x="11414422" y="6024645"/>
            <a:ext cx="132303" cy="132303"/>
          </a:xfrm>
          <a:custGeom>
            <a:avLst/>
            <a:gdLst/>
            <a:ahLst/>
            <a:cxnLst/>
            <a:rect l="l" t="t" r="r" b="b"/>
            <a:pathLst>
              <a:path w="3096" h="3096" extrusionOk="0">
                <a:moveTo>
                  <a:pt x="0" y="0"/>
                </a:moveTo>
                <a:lnTo>
                  <a:pt x="0" y="3096"/>
                </a:lnTo>
                <a:lnTo>
                  <a:pt x="3096" y="3096"/>
                </a:lnTo>
                <a:lnTo>
                  <a:pt x="30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4" name="Google Shape;574;p14"/>
          <p:cNvSpPr/>
          <p:nvPr/>
        </p:nvSpPr>
        <p:spPr>
          <a:xfrm flipH="1">
            <a:off x="11920385" y="6024645"/>
            <a:ext cx="132345" cy="132303"/>
          </a:xfrm>
          <a:custGeom>
            <a:avLst/>
            <a:gdLst/>
            <a:ahLst/>
            <a:cxnLst/>
            <a:rect l="l" t="t" r="r" b="b"/>
            <a:pathLst>
              <a:path w="3097" h="3096" extrusionOk="0">
                <a:moveTo>
                  <a:pt x="1" y="0"/>
                </a:moveTo>
                <a:lnTo>
                  <a:pt x="1" y="3096"/>
                </a:lnTo>
                <a:lnTo>
                  <a:pt x="3096" y="3096"/>
                </a:lnTo>
                <a:lnTo>
                  <a:pt x="30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5" name="Google Shape;575;p14"/>
          <p:cNvSpPr/>
          <p:nvPr/>
        </p:nvSpPr>
        <p:spPr>
          <a:xfrm flipH="1">
            <a:off x="9391726" y="6433048"/>
            <a:ext cx="132345" cy="132345"/>
          </a:xfrm>
          <a:custGeom>
            <a:avLst/>
            <a:gdLst/>
            <a:ahLst/>
            <a:cxnLst/>
            <a:rect l="l" t="t" r="r" b="b"/>
            <a:pathLst>
              <a:path w="3097" h="3097" extrusionOk="0">
                <a:moveTo>
                  <a:pt x="1" y="1"/>
                </a:moveTo>
                <a:lnTo>
                  <a:pt x="1" y="3096"/>
                </a:lnTo>
                <a:lnTo>
                  <a:pt x="3096" y="3096"/>
                </a:lnTo>
                <a:lnTo>
                  <a:pt x="30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14"/>
          <p:cNvSpPr/>
          <p:nvPr/>
        </p:nvSpPr>
        <p:spPr>
          <a:xfrm flipH="1">
            <a:off x="9897731" y="6433048"/>
            <a:ext cx="132303" cy="132345"/>
          </a:xfrm>
          <a:custGeom>
            <a:avLst/>
            <a:gdLst/>
            <a:ahLst/>
            <a:cxnLst/>
            <a:rect l="l" t="t" r="r" b="b"/>
            <a:pathLst>
              <a:path w="3096" h="3097" extrusionOk="0">
                <a:moveTo>
                  <a:pt x="0" y="1"/>
                </a:moveTo>
                <a:lnTo>
                  <a:pt x="0" y="3096"/>
                </a:lnTo>
                <a:lnTo>
                  <a:pt x="3096" y="3096"/>
                </a:lnTo>
                <a:lnTo>
                  <a:pt x="30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14"/>
          <p:cNvSpPr/>
          <p:nvPr/>
        </p:nvSpPr>
        <p:spPr>
          <a:xfrm flipH="1">
            <a:off x="10403095" y="6433048"/>
            <a:ext cx="132303" cy="132345"/>
          </a:xfrm>
          <a:custGeom>
            <a:avLst/>
            <a:gdLst/>
            <a:ahLst/>
            <a:cxnLst/>
            <a:rect l="l" t="t" r="r" b="b"/>
            <a:pathLst>
              <a:path w="3096" h="3097" extrusionOk="0">
                <a:moveTo>
                  <a:pt x="0" y="1"/>
                </a:moveTo>
                <a:lnTo>
                  <a:pt x="0" y="3096"/>
                </a:lnTo>
                <a:lnTo>
                  <a:pt x="3096" y="3096"/>
                </a:lnTo>
                <a:lnTo>
                  <a:pt x="30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14"/>
          <p:cNvSpPr/>
          <p:nvPr/>
        </p:nvSpPr>
        <p:spPr>
          <a:xfrm flipH="1">
            <a:off x="10909058" y="6433048"/>
            <a:ext cx="132303" cy="132345"/>
          </a:xfrm>
          <a:custGeom>
            <a:avLst/>
            <a:gdLst/>
            <a:ahLst/>
            <a:cxnLst/>
            <a:rect l="l" t="t" r="r" b="b"/>
            <a:pathLst>
              <a:path w="3096" h="3097" extrusionOk="0">
                <a:moveTo>
                  <a:pt x="0" y="1"/>
                </a:moveTo>
                <a:lnTo>
                  <a:pt x="0" y="3096"/>
                </a:lnTo>
                <a:lnTo>
                  <a:pt x="3096" y="3096"/>
                </a:lnTo>
                <a:lnTo>
                  <a:pt x="30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14"/>
          <p:cNvSpPr/>
          <p:nvPr/>
        </p:nvSpPr>
        <p:spPr>
          <a:xfrm flipH="1">
            <a:off x="11414422" y="6433048"/>
            <a:ext cx="132303" cy="132345"/>
          </a:xfrm>
          <a:custGeom>
            <a:avLst/>
            <a:gdLst/>
            <a:ahLst/>
            <a:cxnLst/>
            <a:rect l="l" t="t" r="r" b="b"/>
            <a:pathLst>
              <a:path w="3096" h="3097" extrusionOk="0">
                <a:moveTo>
                  <a:pt x="0" y="1"/>
                </a:moveTo>
                <a:lnTo>
                  <a:pt x="0" y="3096"/>
                </a:lnTo>
                <a:lnTo>
                  <a:pt x="3096" y="3096"/>
                </a:lnTo>
                <a:lnTo>
                  <a:pt x="30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14"/>
          <p:cNvSpPr/>
          <p:nvPr/>
        </p:nvSpPr>
        <p:spPr>
          <a:xfrm flipH="1">
            <a:off x="11920385" y="6433048"/>
            <a:ext cx="132345" cy="132345"/>
          </a:xfrm>
          <a:custGeom>
            <a:avLst/>
            <a:gdLst/>
            <a:ahLst/>
            <a:cxnLst/>
            <a:rect l="l" t="t" r="r" b="b"/>
            <a:pathLst>
              <a:path w="3097" h="3097" extrusionOk="0">
                <a:moveTo>
                  <a:pt x="1" y="1"/>
                </a:moveTo>
                <a:lnTo>
                  <a:pt x="1" y="3096"/>
                </a:lnTo>
                <a:lnTo>
                  <a:pt x="3096" y="3096"/>
                </a:lnTo>
                <a:lnTo>
                  <a:pt x="30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14"/>
          <p:cNvSpPr/>
          <p:nvPr/>
        </p:nvSpPr>
        <p:spPr>
          <a:xfrm flipH="1">
            <a:off x="7025240" y="6298381"/>
            <a:ext cx="5196929" cy="1119272"/>
          </a:xfrm>
          <a:custGeom>
            <a:avLst/>
            <a:gdLst/>
            <a:ahLst/>
            <a:cxnLst/>
            <a:rect l="l" t="t" r="r" b="b"/>
            <a:pathLst>
              <a:path w="121613" h="26192" fill="none" extrusionOk="0">
                <a:moveTo>
                  <a:pt x="0" y="1"/>
                </a:moveTo>
                <a:lnTo>
                  <a:pt x="121612" y="1"/>
                </a:lnTo>
                <a:lnTo>
                  <a:pt x="121612" y="26192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1426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2" name="Google Shape;582;p14"/>
          <p:cNvSpPr/>
          <p:nvPr/>
        </p:nvSpPr>
        <p:spPr>
          <a:xfrm flipH="1">
            <a:off x="-1370894" y="23"/>
            <a:ext cx="2229996" cy="4161843"/>
          </a:xfrm>
          <a:custGeom>
            <a:avLst/>
            <a:gdLst/>
            <a:ahLst/>
            <a:cxnLst/>
            <a:rect l="l" t="t" r="r" b="b"/>
            <a:pathLst>
              <a:path w="52184" h="97391" fill="none" extrusionOk="0">
                <a:moveTo>
                  <a:pt x="1" y="1"/>
                </a:moveTo>
                <a:lnTo>
                  <a:pt x="1" y="97390"/>
                </a:lnTo>
                <a:lnTo>
                  <a:pt x="52184" y="9739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1426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3" name="Google Shape;583;p14"/>
          <p:cNvSpPr/>
          <p:nvPr/>
        </p:nvSpPr>
        <p:spPr>
          <a:xfrm flipH="1">
            <a:off x="9127163" y="-331043"/>
            <a:ext cx="3095004" cy="923596"/>
          </a:xfrm>
          <a:custGeom>
            <a:avLst/>
            <a:gdLst/>
            <a:ahLst/>
            <a:cxnLst/>
            <a:rect l="l" t="t" r="r" b="b"/>
            <a:pathLst>
              <a:path w="72426" h="21613" fill="none" extrusionOk="0">
                <a:moveTo>
                  <a:pt x="0" y="21613"/>
                </a:moveTo>
                <a:lnTo>
                  <a:pt x="72425" y="21613"/>
                </a:lnTo>
                <a:lnTo>
                  <a:pt x="72425" y="1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1426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79772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dk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5"/>
          <p:cNvSpPr txBox="1">
            <a:spLocks noGrp="1"/>
          </p:cNvSpPr>
          <p:nvPr>
            <p:ph type="title"/>
          </p:nvPr>
        </p:nvSpPr>
        <p:spPr>
          <a:xfrm>
            <a:off x="5348533" y="3191800"/>
            <a:ext cx="55280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86" name="Google Shape;586;p15"/>
          <p:cNvSpPr txBox="1">
            <a:spLocks noGrp="1"/>
          </p:cNvSpPr>
          <p:nvPr>
            <p:ph type="title" idx="2" hasCustomPrompt="1"/>
          </p:nvPr>
        </p:nvSpPr>
        <p:spPr>
          <a:xfrm>
            <a:off x="5348517" y="1489333"/>
            <a:ext cx="1384400" cy="1385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87" name="Google Shape;587;p15"/>
          <p:cNvSpPr txBox="1">
            <a:spLocks noGrp="1"/>
          </p:cNvSpPr>
          <p:nvPr>
            <p:ph type="subTitle" idx="1"/>
          </p:nvPr>
        </p:nvSpPr>
        <p:spPr>
          <a:xfrm>
            <a:off x="5348533" y="4314200"/>
            <a:ext cx="5528000" cy="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15"/>
          <p:cNvSpPr/>
          <p:nvPr/>
        </p:nvSpPr>
        <p:spPr>
          <a:xfrm flipH="1">
            <a:off x="11236032" y="6144667"/>
            <a:ext cx="953421" cy="712964"/>
          </a:xfrm>
          <a:custGeom>
            <a:avLst/>
            <a:gdLst/>
            <a:ahLst/>
            <a:cxnLst/>
            <a:rect l="l" t="t" r="r" b="b"/>
            <a:pathLst>
              <a:path w="54357" h="47925" extrusionOk="0">
                <a:moveTo>
                  <a:pt x="0" y="0"/>
                </a:moveTo>
                <a:lnTo>
                  <a:pt x="0" y="47924"/>
                </a:lnTo>
                <a:lnTo>
                  <a:pt x="54356" y="47924"/>
                </a:lnTo>
                <a:lnTo>
                  <a:pt x="543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15"/>
          <p:cNvSpPr/>
          <p:nvPr/>
        </p:nvSpPr>
        <p:spPr>
          <a:xfrm flipH="1">
            <a:off x="8219912" y="-112173"/>
            <a:ext cx="3969541" cy="712920"/>
          </a:xfrm>
          <a:custGeom>
            <a:avLst/>
            <a:gdLst/>
            <a:ahLst/>
            <a:cxnLst/>
            <a:rect l="l" t="t" r="r" b="b"/>
            <a:pathLst>
              <a:path w="92949" h="28227" extrusionOk="0">
                <a:moveTo>
                  <a:pt x="0" y="1"/>
                </a:moveTo>
                <a:lnTo>
                  <a:pt x="0" y="28227"/>
                </a:lnTo>
                <a:lnTo>
                  <a:pt x="92949" y="28227"/>
                </a:lnTo>
                <a:lnTo>
                  <a:pt x="9294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15"/>
          <p:cNvSpPr/>
          <p:nvPr/>
        </p:nvSpPr>
        <p:spPr>
          <a:xfrm flipH="1">
            <a:off x="-2177" y="1431887"/>
            <a:ext cx="805832" cy="2882188"/>
          </a:xfrm>
          <a:custGeom>
            <a:avLst/>
            <a:gdLst/>
            <a:ahLst/>
            <a:cxnLst/>
            <a:rect l="l" t="t" r="r" b="b"/>
            <a:pathLst>
              <a:path w="18869" h="67488" extrusionOk="0">
                <a:moveTo>
                  <a:pt x="0" y="0"/>
                </a:moveTo>
                <a:lnTo>
                  <a:pt x="0" y="67488"/>
                </a:lnTo>
                <a:lnTo>
                  <a:pt x="18868" y="67488"/>
                </a:lnTo>
                <a:lnTo>
                  <a:pt x="1886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15"/>
          <p:cNvSpPr/>
          <p:nvPr/>
        </p:nvSpPr>
        <p:spPr>
          <a:xfrm flipH="1">
            <a:off x="11575245" y="1792100"/>
            <a:ext cx="770385" cy="2534341"/>
          </a:xfrm>
          <a:custGeom>
            <a:avLst/>
            <a:gdLst/>
            <a:ahLst/>
            <a:cxnLst/>
            <a:rect l="l" t="t" r="r" b="b"/>
            <a:pathLst>
              <a:path w="18039" h="59343" fill="none" extrusionOk="0">
                <a:moveTo>
                  <a:pt x="0" y="0"/>
                </a:moveTo>
                <a:lnTo>
                  <a:pt x="18038" y="0"/>
                </a:lnTo>
                <a:lnTo>
                  <a:pt x="18038" y="59343"/>
                </a:lnTo>
                <a:lnTo>
                  <a:pt x="0" y="59343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92" name="Google Shape;592;p15"/>
          <p:cNvGrpSpPr/>
          <p:nvPr/>
        </p:nvGrpSpPr>
        <p:grpSpPr>
          <a:xfrm flipH="1">
            <a:off x="158656" y="-92110"/>
            <a:ext cx="1896219" cy="567700"/>
            <a:chOff x="7459810" y="1126912"/>
            <a:chExt cx="1422164" cy="425775"/>
          </a:xfrm>
        </p:grpSpPr>
        <p:sp>
          <p:nvSpPr>
            <p:cNvPr id="593" name="Google Shape;593;p15"/>
            <p:cNvSpPr/>
            <p:nvPr/>
          </p:nvSpPr>
          <p:spPr>
            <a:xfrm>
              <a:off x="882252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15"/>
            <p:cNvSpPr/>
            <p:nvPr/>
          </p:nvSpPr>
          <p:spPr>
            <a:xfrm>
              <a:off x="8595338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15"/>
            <p:cNvSpPr/>
            <p:nvPr/>
          </p:nvSpPr>
          <p:spPr>
            <a:xfrm>
              <a:off x="8368469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15"/>
            <p:cNvSpPr/>
            <p:nvPr/>
          </p:nvSpPr>
          <p:spPr>
            <a:xfrm>
              <a:off x="8141312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15"/>
            <p:cNvSpPr/>
            <p:nvPr/>
          </p:nvSpPr>
          <p:spPr>
            <a:xfrm>
              <a:off x="791415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15"/>
            <p:cNvSpPr/>
            <p:nvPr/>
          </p:nvSpPr>
          <p:spPr>
            <a:xfrm>
              <a:off x="7686967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15"/>
            <p:cNvSpPr/>
            <p:nvPr/>
          </p:nvSpPr>
          <p:spPr>
            <a:xfrm>
              <a:off x="7459810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15"/>
            <p:cNvSpPr/>
            <p:nvPr/>
          </p:nvSpPr>
          <p:spPr>
            <a:xfrm>
              <a:off x="882252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15"/>
            <p:cNvSpPr/>
            <p:nvPr/>
          </p:nvSpPr>
          <p:spPr>
            <a:xfrm>
              <a:off x="8595338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15"/>
            <p:cNvSpPr/>
            <p:nvPr/>
          </p:nvSpPr>
          <p:spPr>
            <a:xfrm>
              <a:off x="8368469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15"/>
            <p:cNvSpPr/>
            <p:nvPr/>
          </p:nvSpPr>
          <p:spPr>
            <a:xfrm>
              <a:off x="8141312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15"/>
            <p:cNvSpPr/>
            <p:nvPr/>
          </p:nvSpPr>
          <p:spPr>
            <a:xfrm>
              <a:off x="791415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15"/>
            <p:cNvSpPr/>
            <p:nvPr/>
          </p:nvSpPr>
          <p:spPr>
            <a:xfrm>
              <a:off x="7686967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15"/>
            <p:cNvSpPr/>
            <p:nvPr/>
          </p:nvSpPr>
          <p:spPr>
            <a:xfrm>
              <a:off x="7459810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15"/>
            <p:cNvSpPr/>
            <p:nvPr/>
          </p:nvSpPr>
          <p:spPr>
            <a:xfrm>
              <a:off x="882252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15"/>
            <p:cNvSpPr/>
            <p:nvPr/>
          </p:nvSpPr>
          <p:spPr>
            <a:xfrm>
              <a:off x="8595338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15"/>
            <p:cNvSpPr/>
            <p:nvPr/>
          </p:nvSpPr>
          <p:spPr>
            <a:xfrm>
              <a:off x="8368469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15"/>
            <p:cNvSpPr/>
            <p:nvPr/>
          </p:nvSpPr>
          <p:spPr>
            <a:xfrm>
              <a:off x="8141312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15"/>
            <p:cNvSpPr/>
            <p:nvPr/>
          </p:nvSpPr>
          <p:spPr>
            <a:xfrm>
              <a:off x="791415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7686967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7459810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4" name="Google Shape;614;p15"/>
          <p:cNvGrpSpPr/>
          <p:nvPr/>
        </p:nvGrpSpPr>
        <p:grpSpPr>
          <a:xfrm flipH="1">
            <a:off x="11419407" y="2076314"/>
            <a:ext cx="568127" cy="1593343"/>
            <a:chOff x="268563" y="1557235"/>
            <a:chExt cx="426095" cy="1195007"/>
          </a:xfrm>
        </p:grpSpPr>
        <p:sp>
          <p:nvSpPr>
            <p:cNvPr id="615" name="Google Shape;615;p15"/>
            <p:cNvSpPr/>
            <p:nvPr/>
          </p:nvSpPr>
          <p:spPr>
            <a:xfrm>
              <a:off x="268563" y="1557235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268563" y="1784391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268563" y="2011548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268563" y="223873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268563" y="2465894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268563" y="2693050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452030" y="1557235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15"/>
            <p:cNvSpPr/>
            <p:nvPr/>
          </p:nvSpPr>
          <p:spPr>
            <a:xfrm>
              <a:off x="452030" y="1784391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15"/>
            <p:cNvSpPr/>
            <p:nvPr/>
          </p:nvSpPr>
          <p:spPr>
            <a:xfrm>
              <a:off x="452030" y="2011548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15"/>
            <p:cNvSpPr/>
            <p:nvPr/>
          </p:nvSpPr>
          <p:spPr>
            <a:xfrm>
              <a:off x="452030" y="2238737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15"/>
            <p:cNvSpPr/>
            <p:nvPr/>
          </p:nvSpPr>
          <p:spPr>
            <a:xfrm>
              <a:off x="452030" y="2465894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15"/>
            <p:cNvSpPr/>
            <p:nvPr/>
          </p:nvSpPr>
          <p:spPr>
            <a:xfrm>
              <a:off x="452030" y="2693050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15"/>
            <p:cNvSpPr/>
            <p:nvPr/>
          </p:nvSpPr>
          <p:spPr>
            <a:xfrm>
              <a:off x="635466" y="1557235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15"/>
            <p:cNvSpPr/>
            <p:nvPr/>
          </p:nvSpPr>
          <p:spPr>
            <a:xfrm>
              <a:off x="635466" y="1784391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15"/>
            <p:cNvSpPr/>
            <p:nvPr/>
          </p:nvSpPr>
          <p:spPr>
            <a:xfrm>
              <a:off x="635466" y="2011548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15"/>
            <p:cNvSpPr/>
            <p:nvPr/>
          </p:nvSpPr>
          <p:spPr>
            <a:xfrm>
              <a:off x="635466" y="2238737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15"/>
            <p:cNvSpPr/>
            <p:nvPr/>
          </p:nvSpPr>
          <p:spPr>
            <a:xfrm>
              <a:off x="635466" y="2465894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15"/>
            <p:cNvSpPr/>
            <p:nvPr/>
          </p:nvSpPr>
          <p:spPr>
            <a:xfrm>
              <a:off x="635466" y="2693050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3" name="Google Shape;633;p15"/>
          <p:cNvGrpSpPr/>
          <p:nvPr/>
        </p:nvGrpSpPr>
        <p:grpSpPr>
          <a:xfrm flipH="1">
            <a:off x="166891" y="6024645"/>
            <a:ext cx="2661004" cy="540748"/>
            <a:chOff x="7021169" y="4518483"/>
            <a:chExt cx="1995753" cy="405561"/>
          </a:xfrm>
        </p:grpSpPr>
        <p:sp>
          <p:nvSpPr>
            <p:cNvPr id="634" name="Google Shape;634;p15"/>
            <p:cNvSpPr/>
            <p:nvPr/>
          </p:nvSpPr>
          <p:spPr>
            <a:xfrm flipH="1">
              <a:off x="7021169" y="4518483"/>
              <a:ext cx="99259" cy="99227"/>
            </a:xfrm>
            <a:custGeom>
              <a:avLst/>
              <a:gdLst/>
              <a:ahLst/>
              <a:cxnLst/>
              <a:rect l="l" t="t" r="r" b="b"/>
              <a:pathLst>
                <a:path w="3097" h="3096" extrusionOk="0">
                  <a:moveTo>
                    <a:pt x="1" y="0"/>
                  </a:moveTo>
                  <a:lnTo>
                    <a:pt x="1" y="3096"/>
                  </a:lnTo>
                  <a:lnTo>
                    <a:pt x="3096" y="3096"/>
                  </a:lnTo>
                  <a:lnTo>
                    <a:pt x="30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15"/>
            <p:cNvSpPr/>
            <p:nvPr/>
          </p:nvSpPr>
          <p:spPr>
            <a:xfrm flipH="1">
              <a:off x="7400673" y="4518483"/>
              <a:ext cx="99227" cy="99227"/>
            </a:xfrm>
            <a:custGeom>
              <a:avLst/>
              <a:gdLst/>
              <a:ahLst/>
              <a:cxnLst/>
              <a:rect l="l" t="t" r="r" b="b"/>
              <a:pathLst>
                <a:path w="3096" h="3096" extrusionOk="0">
                  <a:moveTo>
                    <a:pt x="0" y="0"/>
                  </a:moveTo>
                  <a:lnTo>
                    <a:pt x="0" y="3096"/>
                  </a:lnTo>
                  <a:lnTo>
                    <a:pt x="3096" y="3096"/>
                  </a:lnTo>
                  <a:lnTo>
                    <a:pt x="30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15"/>
            <p:cNvSpPr/>
            <p:nvPr/>
          </p:nvSpPr>
          <p:spPr>
            <a:xfrm flipH="1">
              <a:off x="7779696" y="4518483"/>
              <a:ext cx="99227" cy="99227"/>
            </a:xfrm>
            <a:custGeom>
              <a:avLst/>
              <a:gdLst/>
              <a:ahLst/>
              <a:cxnLst/>
              <a:rect l="l" t="t" r="r" b="b"/>
              <a:pathLst>
                <a:path w="3096" h="3096" extrusionOk="0">
                  <a:moveTo>
                    <a:pt x="0" y="0"/>
                  </a:moveTo>
                  <a:lnTo>
                    <a:pt x="0" y="3096"/>
                  </a:lnTo>
                  <a:lnTo>
                    <a:pt x="3096" y="3096"/>
                  </a:lnTo>
                  <a:lnTo>
                    <a:pt x="30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15"/>
            <p:cNvSpPr/>
            <p:nvPr/>
          </p:nvSpPr>
          <p:spPr>
            <a:xfrm flipH="1">
              <a:off x="8159168" y="4518483"/>
              <a:ext cx="99227" cy="99227"/>
            </a:xfrm>
            <a:custGeom>
              <a:avLst/>
              <a:gdLst/>
              <a:ahLst/>
              <a:cxnLst/>
              <a:rect l="l" t="t" r="r" b="b"/>
              <a:pathLst>
                <a:path w="3096" h="3096" extrusionOk="0">
                  <a:moveTo>
                    <a:pt x="0" y="0"/>
                  </a:moveTo>
                  <a:lnTo>
                    <a:pt x="0" y="3096"/>
                  </a:lnTo>
                  <a:lnTo>
                    <a:pt x="3096" y="3096"/>
                  </a:lnTo>
                  <a:lnTo>
                    <a:pt x="30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15"/>
            <p:cNvSpPr/>
            <p:nvPr/>
          </p:nvSpPr>
          <p:spPr>
            <a:xfrm flipH="1">
              <a:off x="8538192" y="4518483"/>
              <a:ext cx="99227" cy="99227"/>
            </a:xfrm>
            <a:custGeom>
              <a:avLst/>
              <a:gdLst/>
              <a:ahLst/>
              <a:cxnLst/>
              <a:rect l="l" t="t" r="r" b="b"/>
              <a:pathLst>
                <a:path w="3096" h="3096" extrusionOk="0">
                  <a:moveTo>
                    <a:pt x="0" y="0"/>
                  </a:moveTo>
                  <a:lnTo>
                    <a:pt x="0" y="3096"/>
                  </a:lnTo>
                  <a:lnTo>
                    <a:pt x="3096" y="3096"/>
                  </a:lnTo>
                  <a:lnTo>
                    <a:pt x="30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15"/>
            <p:cNvSpPr/>
            <p:nvPr/>
          </p:nvSpPr>
          <p:spPr>
            <a:xfrm flipH="1">
              <a:off x="8917664" y="4518483"/>
              <a:ext cx="99259" cy="99227"/>
            </a:xfrm>
            <a:custGeom>
              <a:avLst/>
              <a:gdLst/>
              <a:ahLst/>
              <a:cxnLst/>
              <a:rect l="l" t="t" r="r" b="b"/>
              <a:pathLst>
                <a:path w="3097" h="3096" extrusionOk="0">
                  <a:moveTo>
                    <a:pt x="1" y="0"/>
                  </a:moveTo>
                  <a:lnTo>
                    <a:pt x="1" y="3096"/>
                  </a:lnTo>
                  <a:lnTo>
                    <a:pt x="3096" y="3096"/>
                  </a:lnTo>
                  <a:lnTo>
                    <a:pt x="30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15"/>
            <p:cNvSpPr/>
            <p:nvPr/>
          </p:nvSpPr>
          <p:spPr>
            <a:xfrm flipH="1">
              <a:off x="7021169" y="4824785"/>
              <a:ext cx="99259" cy="99259"/>
            </a:xfrm>
            <a:custGeom>
              <a:avLst/>
              <a:gdLst/>
              <a:ahLst/>
              <a:cxnLst/>
              <a:rect l="l" t="t" r="r" b="b"/>
              <a:pathLst>
                <a:path w="3097" h="3097" extrusionOk="0">
                  <a:moveTo>
                    <a:pt x="1" y="1"/>
                  </a:moveTo>
                  <a:lnTo>
                    <a:pt x="1" y="3096"/>
                  </a:lnTo>
                  <a:lnTo>
                    <a:pt x="3096" y="3096"/>
                  </a:lnTo>
                  <a:lnTo>
                    <a:pt x="30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15"/>
            <p:cNvSpPr/>
            <p:nvPr/>
          </p:nvSpPr>
          <p:spPr>
            <a:xfrm flipH="1">
              <a:off x="7400673" y="4824785"/>
              <a:ext cx="99227" cy="99259"/>
            </a:xfrm>
            <a:custGeom>
              <a:avLst/>
              <a:gdLst/>
              <a:ahLst/>
              <a:cxnLst/>
              <a:rect l="l" t="t" r="r" b="b"/>
              <a:pathLst>
                <a:path w="3096" h="3097" extrusionOk="0">
                  <a:moveTo>
                    <a:pt x="0" y="1"/>
                  </a:moveTo>
                  <a:lnTo>
                    <a:pt x="0" y="3096"/>
                  </a:lnTo>
                  <a:lnTo>
                    <a:pt x="3096" y="3096"/>
                  </a:lnTo>
                  <a:lnTo>
                    <a:pt x="30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15"/>
            <p:cNvSpPr/>
            <p:nvPr/>
          </p:nvSpPr>
          <p:spPr>
            <a:xfrm flipH="1">
              <a:off x="7779696" y="4824785"/>
              <a:ext cx="99227" cy="99259"/>
            </a:xfrm>
            <a:custGeom>
              <a:avLst/>
              <a:gdLst/>
              <a:ahLst/>
              <a:cxnLst/>
              <a:rect l="l" t="t" r="r" b="b"/>
              <a:pathLst>
                <a:path w="3096" h="3097" extrusionOk="0">
                  <a:moveTo>
                    <a:pt x="0" y="1"/>
                  </a:moveTo>
                  <a:lnTo>
                    <a:pt x="0" y="3096"/>
                  </a:lnTo>
                  <a:lnTo>
                    <a:pt x="3096" y="3096"/>
                  </a:lnTo>
                  <a:lnTo>
                    <a:pt x="30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15"/>
            <p:cNvSpPr/>
            <p:nvPr/>
          </p:nvSpPr>
          <p:spPr>
            <a:xfrm flipH="1">
              <a:off x="8159168" y="4824785"/>
              <a:ext cx="99227" cy="99259"/>
            </a:xfrm>
            <a:custGeom>
              <a:avLst/>
              <a:gdLst/>
              <a:ahLst/>
              <a:cxnLst/>
              <a:rect l="l" t="t" r="r" b="b"/>
              <a:pathLst>
                <a:path w="3096" h="3097" extrusionOk="0">
                  <a:moveTo>
                    <a:pt x="0" y="1"/>
                  </a:moveTo>
                  <a:lnTo>
                    <a:pt x="0" y="3096"/>
                  </a:lnTo>
                  <a:lnTo>
                    <a:pt x="3096" y="3096"/>
                  </a:lnTo>
                  <a:lnTo>
                    <a:pt x="30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15"/>
            <p:cNvSpPr/>
            <p:nvPr/>
          </p:nvSpPr>
          <p:spPr>
            <a:xfrm flipH="1">
              <a:off x="8538192" y="4824785"/>
              <a:ext cx="99227" cy="99259"/>
            </a:xfrm>
            <a:custGeom>
              <a:avLst/>
              <a:gdLst/>
              <a:ahLst/>
              <a:cxnLst/>
              <a:rect l="l" t="t" r="r" b="b"/>
              <a:pathLst>
                <a:path w="3096" h="3097" extrusionOk="0">
                  <a:moveTo>
                    <a:pt x="0" y="1"/>
                  </a:moveTo>
                  <a:lnTo>
                    <a:pt x="0" y="3096"/>
                  </a:lnTo>
                  <a:lnTo>
                    <a:pt x="3096" y="3096"/>
                  </a:lnTo>
                  <a:lnTo>
                    <a:pt x="30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15"/>
            <p:cNvSpPr/>
            <p:nvPr/>
          </p:nvSpPr>
          <p:spPr>
            <a:xfrm flipH="1">
              <a:off x="8917664" y="4824785"/>
              <a:ext cx="99259" cy="99259"/>
            </a:xfrm>
            <a:custGeom>
              <a:avLst/>
              <a:gdLst/>
              <a:ahLst/>
              <a:cxnLst/>
              <a:rect l="l" t="t" r="r" b="b"/>
              <a:pathLst>
                <a:path w="3097" h="3097" extrusionOk="0">
                  <a:moveTo>
                    <a:pt x="1" y="1"/>
                  </a:moveTo>
                  <a:lnTo>
                    <a:pt x="1" y="3096"/>
                  </a:lnTo>
                  <a:lnTo>
                    <a:pt x="3096" y="3096"/>
                  </a:lnTo>
                  <a:lnTo>
                    <a:pt x="30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6" name="Google Shape;646;p15"/>
          <p:cNvSpPr/>
          <p:nvPr/>
        </p:nvSpPr>
        <p:spPr>
          <a:xfrm>
            <a:off x="-2546" y="6298381"/>
            <a:ext cx="5196929" cy="1119272"/>
          </a:xfrm>
          <a:custGeom>
            <a:avLst/>
            <a:gdLst/>
            <a:ahLst/>
            <a:cxnLst/>
            <a:rect l="l" t="t" r="r" b="b"/>
            <a:pathLst>
              <a:path w="121613" h="26192" fill="none" extrusionOk="0">
                <a:moveTo>
                  <a:pt x="0" y="1"/>
                </a:moveTo>
                <a:lnTo>
                  <a:pt x="121612" y="1"/>
                </a:lnTo>
                <a:lnTo>
                  <a:pt x="121612" y="26192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1426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38510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6"/>
          <p:cNvSpPr txBox="1">
            <a:spLocks noGrp="1"/>
          </p:cNvSpPr>
          <p:nvPr>
            <p:ph type="title"/>
          </p:nvPr>
        </p:nvSpPr>
        <p:spPr>
          <a:xfrm>
            <a:off x="2236005" y="4057117"/>
            <a:ext cx="7720000" cy="709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649" name="Google Shape;649;p16"/>
          <p:cNvSpPr txBox="1">
            <a:spLocks noGrp="1"/>
          </p:cNvSpPr>
          <p:nvPr>
            <p:ph type="subTitle" idx="1"/>
          </p:nvPr>
        </p:nvSpPr>
        <p:spPr>
          <a:xfrm>
            <a:off x="2236000" y="2091684"/>
            <a:ext cx="7720000" cy="18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50" name="Google Shape;650;p16"/>
          <p:cNvSpPr/>
          <p:nvPr/>
        </p:nvSpPr>
        <p:spPr>
          <a:xfrm>
            <a:off x="0" y="6144667"/>
            <a:ext cx="953421" cy="712964"/>
          </a:xfrm>
          <a:custGeom>
            <a:avLst/>
            <a:gdLst/>
            <a:ahLst/>
            <a:cxnLst/>
            <a:rect l="l" t="t" r="r" b="b"/>
            <a:pathLst>
              <a:path w="54357" h="47925" extrusionOk="0">
                <a:moveTo>
                  <a:pt x="0" y="0"/>
                </a:moveTo>
                <a:lnTo>
                  <a:pt x="0" y="47924"/>
                </a:lnTo>
                <a:lnTo>
                  <a:pt x="54356" y="47924"/>
                </a:lnTo>
                <a:lnTo>
                  <a:pt x="5435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16"/>
          <p:cNvSpPr/>
          <p:nvPr/>
        </p:nvSpPr>
        <p:spPr>
          <a:xfrm>
            <a:off x="0" y="-14806"/>
            <a:ext cx="3969541" cy="615631"/>
          </a:xfrm>
          <a:custGeom>
            <a:avLst/>
            <a:gdLst/>
            <a:ahLst/>
            <a:cxnLst/>
            <a:rect l="l" t="t" r="r" b="b"/>
            <a:pathLst>
              <a:path w="92949" h="28227" extrusionOk="0">
                <a:moveTo>
                  <a:pt x="0" y="1"/>
                </a:moveTo>
                <a:lnTo>
                  <a:pt x="0" y="28227"/>
                </a:lnTo>
                <a:lnTo>
                  <a:pt x="92949" y="28227"/>
                </a:lnTo>
                <a:lnTo>
                  <a:pt x="9294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16"/>
          <p:cNvSpPr/>
          <p:nvPr/>
        </p:nvSpPr>
        <p:spPr>
          <a:xfrm>
            <a:off x="-156174" y="1792100"/>
            <a:ext cx="770385" cy="2534341"/>
          </a:xfrm>
          <a:custGeom>
            <a:avLst/>
            <a:gdLst/>
            <a:ahLst/>
            <a:cxnLst/>
            <a:rect l="l" t="t" r="r" b="b"/>
            <a:pathLst>
              <a:path w="18039" h="59343" fill="none" extrusionOk="0">
                <a:moveTo>
                  <a:pt x="0" y="0"/>
                </a:moveTo>
                <a:lnTo>
                  <a:pt x="18038" y="0"/>
                </a:lnTo>
                <a:lnTo>
                  <a:pt x="18038" y="59343"/>
                </a:lnTo>
                <a:lnTo>
                  <a:pt x="0" y="59343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53" name="Google Shape;653;p16"/>
          <p:cNvGrpSpPr/>
          <p:nvPr/>
        </p:nvGrpSpPr>
        <p:grpSpPr>
          <a:xfrm>
            <a:off x="70546" y="5802333"/>
            <a:ext cx="812324" cy="684673"/>
            <a:chOff x="4534959" y="3244799"/>
            <a:chExt cx="609243" cy="513505"/>
          </a:xfrm>
        </p:grpSpPr>
        <p:sp>
          <p:nvSpPr>
            <p:cNvPr id="654" name="Google Shape;654;p16"/>
            <p:cNvSpPr/>
            <p:nvPr/>
          </p:nvSpPr>
          <p:spPr>
            <a:xfrm>
              <a:off x="4534959" y="3244799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16"/>
            <p:cNvSpPr/>
            <p:nvPr/>
          </p:nvSpPr>
          <p:spPr>
            <a:xfrm>
              <a:off x="4534959" y="3471988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16"/>
            <p:cNvSpPr/>
            <p:nvPr/>
          </p:nvSpPr>
          <p:spPr>
            <a:xfrm>
              <a:off x="4534959" y="369885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16"/>
            <p:cNvSpPr/>
            <p:nvPr/>
          </p:nvSpPr>
          <p:spPr>
            <a:xfrm>
              <a:off x="4718138" y="3244799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1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16"/>
            <p:cNvSpPr/>
            <p:nvPr/>
          </p:nvSpPr>
          <p:spPr>
            <a:xfrm>
              <a:off x="4718138" y="3471988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16"/>
            <p:cNvSpPr/>
            <p:nvPr/>
          </p:nvSpPr>
          <p:spPr>
            <a:xfrm>
              <a:off x="4718138" y="3698857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4901574" y="3244799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16"/>
            <p:cNvSpPr/>
            <p:nvPr/>
          </p:nvSpPr>
          <p:spPr>
            <a:xfrm>
              <a:off x="4901574" y="3471988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16"/>
            <p:cNvSpPr/>
            <p:nvPr/>
          </p:nvSpPr>
          <p:spPr>
            <a:xfrm>
              <a:off x="4901574" y="369885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5085010" y="3244799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48" y="1847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16"/>
            <p:cNvSpPr/>
            <p:nvPr/>
          </p:nvSpPr>
          <p:spPr>
            <a:xfrm>
              <a:off x="5085010" y="3471988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8" y="1847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16"/>
            <p:cNvSpPr/>
            <p:nvPr/>
          </p:nvSpPr>
          <p:spPr>
            <a:xfrm>
              <a:off x="5085010" y="3698857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48" y="1856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6" name="Google Shape;666;p16"/>
          <p:cNvSpPr/>
          <p:nvPr/>
        </p:nvSpPr>
        <p:spPr>
          <a:xfrm rot="10800000">
            <a:off x="6875592" y="6256962"/>
            <a:ext cx="3969541" cy="620241"/>
          </a:xfrm>
          <a:custGeom>
            <a:avLst/>
            <a:gdLst/>
            <a:ahLst/>
            <a:cxnLst/>
            <a:rect l="l" t="t" r="r" b="b"/>
            <a:pathLst>
              <a:path w="92949" h="28227" extrusionOk="0">
                <a:moveTo>
                  <a:pt x="0" y="1"/>
                </a:moveTo>
                <a:lnTo>
                  <a:pt x="0" y="28227"/>
                </a:lnTo>
                <a:lnTo>
                  <a:pt x="92949" y="28227"/>
                </a:lnTo>
                <a:lnTo>
                  <a:pt x="9294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7" name="Google Shape;667;p16"/>
          <p:cNvSpPr/>
          <p:nvPr/>
        </p:nvSpPr>
        <p:spPr>
          <a:xfrm>
            <a:off x="11385799" y="1431887"/>
            <a:ext cx="805832" cy="2882188"/>
          </a:xfrm>
          <a:custGeom>
            <a:avLst/>
            <a:gdLst/>
            <a:ahLst/>
            <a:cxnLst/>
            <a:rect l="l" t="t" r="r" b="b"/>
            <a:pathLst>
              <a:path w="18869" h="67488" extrusionOk="0">
                <a:moveTo>
                  <a:pt x="0" y="0"/>
                </a:moveTo>
                <a:lnTo>
                  <a:pt x="0" y="67488"/>
                </a:lnTo>
                <a:lnTo>
                  <a:pt x="18868" y="67488"/>
                </a:lnTo>
                <a:lnTo>
                  <a:pt x="188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8" name="Google Shape;668;p16"/>
          <p:cNvSpPr/>
          <p:nvPr/>
        </p:nvSpPr>
        <p:spPr>
          <a:xfrm>
            <a:off x="11788481" y="3178871"/>
            <a:ext cx="403151" cy="3678837"/>
          </a:xfrm>
          <a:custGeom>
            <a:avLst/>
            <a:gdLst/>
            <a:ahLst/>
            <a:cxnLst/>
            <a:rect l="l" t="t" r="r" b="b"/>
            <a:pathLst>
              <a:path w="9440" h="86142" fill="none" extrusionOk="0">
                <a:moveTo>
                  <a:pt x="1" y="86142"/>
                </a:moveTo>
                <a:lnTo>
                  <a:pt x="1" y="1"/>
                </a:lnTo>
                <a:lnTo>
                  <a:pt x="9439" y="1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9" name="Google Shape;669;p16"/>
          <p:cNvGrpSpPr/>
          <p:nvPr/>
        </p:nvGrpSpPr>
        <p:grpSpPr>
          <a:xfrm>
            <a:off x="10134580" y="-92110"/>
            <a:ext cx="1896219" cy="567700"/>
            <a:chOff x="7459810" y="1126912"/>
            <a:chExt cx="1422164" cy="425775"/>
          </a:xfrm>
        </p:grpSpPr>
        <p:sp>
          <p:nvSpPr>
            <p:cNvPr id="670" name="Google Shape;670;p16"/>
            <p:cNvSpPr/>
            <p:nvPr/>
          </p:nvSpPr>
          <p:spPr>
            <a:xfrm>
              <a:off x="882252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16"/>
            <p:cNvSpPr/>
            <p:nvPr/>
          </p:nvSpPr>
          <p:spPr>
            <a:xfrm>
              <a:off x="8595338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8368469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8141312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791415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7686967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16"/>
            <p:cNvSpPr/>
            <p:nvPr/>
          </p:nvSpPr>
          <p:spPr>
            <a:xfrm>
              <a:off x="7459810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16"/>
            <p:cNvSpPr/>
            <p:nvPr/>
          </p:nvSpPr>
          <p:spPr>
            <a:xfrm>
              <a:off x="882252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16"/>
            <p:cNvSpPr/>
            <p:nvPr/>
          </p:nvSpPr>
          <p:spPr>
            <a:xfrm>
              <a:off x="8595338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8368469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8141312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791415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16"/>
            <p:cNvSpPr/>
            <p:nvPr/>
          </p:nvSpPr>
          <p:spPr>
            <a:xfrm>
              <a:off x="7686967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16"/>
            <p:cNvSpPr/>
            <p:nvPr/>
          </p:nvSpPr>
          <p:spPr>
            <a:xfrm>
              <a:off x="7459810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16"/>
            <p:cNvSpPr/>
            <p:nvPr/>
          </p:nvSpPr>
          <p:spPr>
            <a:xfrm>
              <a:off x="882252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16"/>
            <p:cNvSpPr/>
            <p:nvPr/>
          </p:nvSpPr>
          <p:spPr>
            <a:xfrm>
              <a:off x="8595338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16"/>
            <p:cNvSpPr/>
            <p:nvPr/>
          </p:nvSpPr>
          <p:spPr>
            <a:xfrm>
              <a:off x="8368469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16"/>
            <p:cNvSpPr/>
            <p:nvPr/>
          </p:nvSpPr>
          <p:spPr>
            <a:xfrm>
              <a:off x="8141312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16"/>
            <p:cNvSpPr/>
            <p:nvPr/>
          </p:nvSpPr>
          <p:spPr>
            <a:xfrm>
              <a:off x="791415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16"/>
            <p:cNvSpPr/>
            <p:nvPr/>
          </p:nvSpPr>
          <p:spPr>
            <a:xfrm>
              <a:off x="7686967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16"/>
            <p:cNvSpPr/>
            <p:nvPr/>
          </p:nvSpPr>
          <p:spPr>
            <a:xfrm>
              <a:off x="7459810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6039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dk1"/>
        </a:solidFill>
        <a:effectLst/>
      </p:bgPr>
    </p:bg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7"/>
          <p:cNvSpPr txBox="1">
            <a:spLocks noGrp="1"/>
          </p:cNvSpPr>
          <p:nvPr>
            <p:ph type="subTitle" idx="1"/>
          </p:nvPr>
        </p:nvSpPr>
        <p:spPr>
          <a:xfrm>
            <a:off x="5692933" y="3406333"/>
            <a:ext cx="4310000" cy="1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17"/>
          <p:cNvSpPr txBox="1">
            <a:spLocks noGrp="1"/>
          </p:cNvSpPr>
          <p:nvPr>
            <p:ph type="title"/>
          </p:nvPr>
        </p:nvSpPr>
        <p:spPr>
          <a:xfrm>
            <a:off x="5692935" y="1791000"/>
            <a:ext cx="4310000" cy="161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10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17"/>
          <p:cNvSpPr/>
          <p:nvPr/>
        </p:nvSpPr>
        <p:spPr>
          <a:xfrm flipH="1">
            <a:off x="395043" y="6024644"/>
            <a:ext cx="1177175" cy="2805443"/>
          </a:xfrm>
          <a:custGeom>
            <a:avLst/>
            <a:gdLst/>
            <a:ahLst/>
            <a:cxnLst/>
            <a:rect l="l" t="t" r="r" b="b"/>
            <a:pathLst>
              <a:path w="27547" h="65650" extrusionOk="0">
                <a:moveTo>
                  <a:pt x="0" y="1"/>
                </a:moveTo>
                <a:lnTo>
                  <a:pt x="0" y="65650"/>
                </a:lnTo>
                <a:lnTo>
                  <a:pt x="27547" y="65650"/>
                </a:lnTo>
                <a:lnTo>
                  <a:pt x="2754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5" name="Google Shape;695;p17"/>
          <p:cNvSpPr/>
          <p:nvPr/>
        </p:nvSpPr>
        <p:spPr>
          <a:xfrm flipH="1">
            <a:off x="3613879" y="-1079624"/>
            <a:ext cx="3290083" cy="1662455"/>
          </a:xfrm>
          <a:custGeom>
            <a:avLst/>
            <a:gdLst/>
            <a:ahLst/>
            <a:cxnLst/>
            <a:rect l="l" t="t" r="r" b="b"/>
            <a:pathLst>
              <a:path w="76991" h="38903" extrusionOk="0">
                <a:moveTo>
                  <a:pt x="0" y="1"/>
                </a:moveTo>
                <a:lnTo>
                  <a:pt x="0" y="38902"/>
                </a:lnTo>
                <a:lnTo>
                  <a:pt x="76991" y="38902"/>
                </a:lnTo>
                <a:lnTo>
                  <a:pt x="769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6" name="Google Shape;696;p17"/>
          <p:cNvSpPr/>
          <p:nvPr/>
        </p:nvSpPr>
        <p:spPr>
          <a:xfrm flipH="1">
            <a:off x="11393167" y="592554"/>
            <a:ext cx="1488701" cy="3579045"/>
          </a:xfrm>
          <a:custGeom>
            <a:avLst/>
            <a:gdLst/>
            <a:ahLst/>
            <a:cxnLst/>
            <a:rect l="l" t="t" r="r" b="b"/>
            <a:pathLst>
              <a:path w="34837" h="83753" extrusionOk="0">
                <a:moveTo>
                  <a:pt x="0" y="0"/>
                </a:moveTo>
                <a:lnTo>
                  <a:pt x="0" y="83752"/>
                </a:lnTo>
                <a:lnTo>
                  <a:pt x="34836" y="83752"/>
                </a:lnTo>
                <a:lnTo>
                  <a:pt x="3483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97" name="Google Shape;697;p17"/>
          <p:cNvGrpSpPr/>
          <p:nvPr/>
        </p:nvGrpSpPr>
        <p:grpSpPr>
          <a:xfrm flipH="1">
            <a:off x="198554" y="204246"/>
            <a:ext cx="540149" cy="2660364"/>
            <a:chOff x="8522291" y="153184"/>
            <a:chExt cx="405112" cy="1995273"/>
          </a:xfrm>
        </p:grpSpPr>
        <p:sp>
          <p:nvSpPr>
            <p:cNvPr id="698" name="Google Shape;698;p17"/>
            <p:cNvSpPr/>
            <p:nvPr/>
          </p:nvSpPr>
          <p:spPr>
            <a:xfrm>
              <a:off x="8522291" y="153184"/>
              <a:ext cx="98810" cy="98778"/>
            </a:xfrm>
            <a:custGeom>
              <a:avLst/>
              <a:gdLst/>
              <a:ahLst/>
              <a:cxnLst/>
              <a:rect l="l" t="t" r="r" b="b"/>
              <a:pathLst>
                <a:path w="3083" h="3082" extrusionOk="0">
                  <a:moveTo>
                    <a:pt x="1" y="1"/>
                  </a:moveTo>
                  <a:lnTo>
                    <a:pt x="1" y="3082"/>
                  </a:lnTo>
                  <a:lnTo>
                    <a:pt x="3082" y="3082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17"/>
            <p:cNvSpPr/>
            <p:nvPr/>
          </p:nvSpPr>
          <p:spPr>
            <a:xfrm>
              <a:off x="8522291" y="532207"/>
              <a:ext cx="98810" cy="99259"/>
            </a:xfrm>
            <a:custGeom>
              <a:avLst/>
              <a:gdLst/>
              <a:ahLst/>
              <a:cxnLst/>
              <a:rect l="l" t="t" r="r" b="b"/>
              <a:pathLst>
                <a:path w="3083" h="3097" extrusionOk="0">
                  <a:moveTo>
                    <a:pt x="1" y="1"/>
                  </a:moveTo>
                  <a:lnTo>
                    <a:pt x="1" y="3096"/>
                  </a:lnTo>
                  <a:lnTo>
                    <a:pt x="3082" y="3096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17"/>
            <p:cNvSpPr/>
            <p:nvPr/>
          </p:nvSpPr>
          <p:spPr>
            <a:xfrm>
              <a:off x="8522291" y="911679"/>
              <a:ext cx="98810" cy="98810"/>
            </a:xfrm>
            <a:custGeom>
              <a:avLst/>
              <a:gdLst/>
              <a:ahLst/>
              <a:cxnLst/>
              <a:rect l="l" t="t" r="r" b="b"/>
              <a:pathLst>
                <a:path w="3083" h="3083" extrusionOk="0">
                  <a:moveTo>
                    <a:pt x="1" y="1"/>
                  </a:moveTo>
                  <a:lnTo>
                    <a:pt x="1" y="3082"/>
                  </a:lnTo>
                  <a:lnTo>
                    <a:pt x="3082" y="3082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17"/>
            <p:cNvSpPr/>
            <p:nvPr/>
          </p:nvSpPr>
          <p:spPr>
            <a:xfrm>
              <a:off x="8522291" y="1290702"/>
              <a:ext cx="98810" cy="99259"/>
            </a:xfrm>
            <a:custGeom>
              <a:avLst/>
              <a:gdLst/>
              <a:ahLst/>
              <a:cxnLst/>
              <a:rect l="l" t="t" r="r" b="b"/>
              <a:pathLst>
                <a:path w="3083" h="3097" extrusionOk="0">
                  <a:moveTo>
                    <a:pt x="1" y="1"/>
                  </a:moveTo>
                  <a:lnTo>
                    <a:pt x="1" y="3096"/>
                  </a:lnTo>
                  <a:lnTo>
                    <a:pt x="3082" y="3096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17"/>
            <p:cNvSpPr/>
            <p:nvPr/>
          </p:nvSpPr>
          <p:spPr>
            <a:xfrm>
              <a:off x="8522291" y="1670174"/>
              <a:ext cx="98810" cy="98810"/>
            </a:xfrm>
            <a:custGeom>
              <a:avLst/>
              <a:gdLst/>
              <a:ahLst/>
              <a:cxnLst/>
              <a:rect l="l" t="t" r="r" b="b"/>
              <a:pathLst>
                <a:path w="3083" h="3083" extrusionOk="0">
                  <a:moveTo>
                    <a:pt x="1" y="1"/>
                  </a:moveTo>
                  <a:lnTo>
                    <a:pt x="1" y="3082"/>
                  </a:lnTo>
                  <a:lnTo>
                    <a:pt x="3082" y="3082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17"/>
            <p:cNvSpPr/>
            <p:nvPr/>
          </p:nvSpPr>
          <p:spPr>
            <a:xfrm>
              <a:off x="8522291" y="2049198"/>
              <a:ext cx="98810" cy="99259"/>
            </a:xfrm>
            <a:custGeom>
              <a:avLst/>
              <a:gdLst/>
              <a:ahLst/>
              <a:cxnLst/>
              <a:rect l="l" t="t" r="r" b="b"/>
              <a:pathLst>
                <a:path w="3083" h="3097" extrusionOk="0">
                  <a:moveTo>
                    <a:pt x="1" y="1"/>
                  </a:moveTo>
                  <a:lnTo>
                    <a:pt x="1" y="3097"/>
                  </a:lnTo>
                  <a:lnTo>
                    <a:pt x="3082" y="3097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17"/>
            <p:cNvSpPr/>
            <p:nvPr/>
          </p:nvSpPr>
          <p:spPr>
            <a:xfrm>
              <a:off x="8828177" y="153184"/>
              <a:ext cx="99227" cy="98778"/>
            </a:xfrm>
            <a:custGeom>
              <a:avLst/>
              <a:gdLst/>
              <a:ahLst/>
              <a:cxnLst/>
              <a:rect l="l" t="t" r="r" b="b"/>
              <a:pathLst>
                <a:path w="3096" h="3082" extrusionOk="0">
                  <a:moveTo>
                    <a:pt x="0" y="1"/>
                  </a:moveTo>
                  <a:lnTo>
                    <a:pt x="0" y="3082"/>
                  </a:lnTo>
                  <a:lnTo>
                    <a:pt x="3096" y="3082"/>
                  </a:lnTo>
                  <a:lnTo>
                    <a:pt x="30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17"/>
            <p:cNvSpPr/>
            <p:nvPr/>
          </p:nvSpPr>
          <p:spPr>
            <a:xfrm>
              <a:off x="8828177" y="532207"/>
              <a:ext cx="99227" cy="99259"/>
            </a:xfrm>
            <a:custGeom>
              <a:avLst/>
              <a:gdLst/>
              <a:ahLst/>
              <a:cxnLst/>
              <a:rect l="l" t="t" r="r" b="b"/>
              <a:pathLst>
                <a:path w="3096" h="3097" extrusionOk="0">
                  <a:moveTo>
                    <a:pt x="0" y="1"/>
                  </a:moveTo>
                  <a:lnTo>
                    <a:pt x="0" y="3096"/>
                  </a:lnTo>
                  <a:lnTo>
                    <a:pt x="3096" y="3096"/>
                  </a:lnTo>
                  <a:lnTo>
                    <a:pt x="30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17"/>
            <p:cNvSpPr/>
            <p:nvPr/>
          </p:nvSpPr>
          <p:spPr>
            <a:xfrm>
              <a:off x="8828177" y="911679"/>
              <a:ext cx="99227" cy="98810"/>
            </a:xfrm>
            <a:custGeom>
              <a:avLst/>
              <a:gdLst/>
              <a:ahLst/>
              <a:cxnLst/>
              <a:rect l="l" t="t" r="r" b="b"/>
              <a:pathLst>
                <a:path w="3096" h="3083" extrusionOk="0">
                  <a:moveTo>
                    <a:pt x="0" y="1"/>
                  </a:moveTo>
                  <a:lnTo>
                    <a:pt x="0" y="3082"/>
                  </a:lnTo>
                  <a:lnTo>
                    <a:pt x="3096" y="3082"/>
                  </a:lnTo>
                  <a:lnTo>
                    <a:pt x="30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17"/>
            <p:cNvSpPr/>
            <p:nvPr/>
          </p:nvSpPr>
          <p:spPr>
            <a:xfrm>
              <a:off x="8828177" y="1290702"/>
              <a:ext cx="99227" cy="99259"/>
            </a:xfrm>
            <a:custGeom>
              <a:avLst/>
              <a:gdLst/>
              <a:ahLst/>
              <a:cxnLst/>
              <a:rect l="l" t="t" r="r" b="b"/>
              <a:pathLst>
                <a:path w="3096" h="3097" extrusionOk="0">
                  <a:moveTo>
                    <a:pt x="0" y="1"/>
                  </a:moveTo>
                  <a:lnTo>
                    <a:pt x="0" y="3096"/>
                  </a:lnTo>
                  <a:lnTo>
                    <a:pt x="3096" y="3096"/>
                  </a:lnTo>
                  <a:lnTo>
                    <a:pt x="30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17"/>
            <p:cNvSpPr/>
            <p:nvPr/>
          </p:nvSpPr>
          <p:spPr>
            <a:xfrm>
              <a:off x="8828177" y="1670174"/>
              <a:ext cx="99227" cy="98810"/>
            </a:xfrm>
            <a:custGeom>
              <a:avLst/>
              <a:gdLst/>
              <a:ahLst/>
              <a:cxnLst/>
              <a:rect l="l" t="t" r="r" b="b"/>
              <a:pathLst>
                <a:path w="3096" h="3083" extrusionOk="0">
                  <a:moveTo>
                    <a:pt x="0" y="1"/>
                  </a:moveTo>
                  <a:lnTo>
                    <a:pt x="0" y="3082"/>
                  </a:lnTo>
                  <a:lnTo>
                    <a:pt x="3096" y="3082"/>
                  </a:lnTo>
                  <a:lnTo>
                    <a:pt x="30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17"/>
            <p:cNvSpPr/>
            <p:nvPr/>
          </p:nvSpPr>
          <p:spPr>
            <a:xfrm>
              <a:off x="8828177" y="2049198"/>
              <a:ext cx="99227" cy="99259"/>
            </a:xfrm>
            <a:custGeom>
              <a:avLst/>
              <a:gdLst/>
              <a:ahLst/>
              <a:cxnLst/>
              <a:rect l="l" t="t" r="r" b="b"/>
              <a:pathLst>
                <a:path w="3096" h="3097" extrusionOk="0">
                  <a:moveTo>
                    <a:pt x="0" y="1"/>
                  </a:moveTo>
                  <a:lnTo>
                    <a:pt x="0" y="3097"/>
                  </a:lnTo>
                  <a:lnTo>
                    <a:pt x="3096" y="3097"/>
                  </a:lnTo>
                  <a:lnTo>
                    <a:pt x="30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0" name="Google Shape;710;p17"/>
          <p:cNvSpPr/>
          <p:nvPr/>
        </p:nvSpPr>
        <p:spPr>
          <a:xfrm flipH="1">
            <a:off x="9391726" y="6024645"/>
            <a:ext cx="132345" cy="132303"/>
          </a:xfrm>
          <a:custGeom>
            <a:avLst/>
            <a:gdLst/>
            <a:ahLst/>
            <a:cxnLst/>
            <a:rect l="l" t="t" r="r" b="b"/>
            <a:pathLst>
              <a:path w="3097" h="3096" extrusionOk="0">
                <a:moveTo>
                  <a:pt x="1" y="0"/>
                </a:moveTo>
                <a:lnTo>
                  <a:pt x="1" y="3096"/>
                </a:lnTo>
                <a:lnTo>
                  <a:pt x="3096" y="3096"/>
                </a:lnTo>
                <a:lnTo>
                  <a:pt x="30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1" name="Google Shape;711;p17"/>
          <p:cNvSpPr/>
          <p:nvPr/>
        </p:nvSpPr>
        <p:spPr>
          <a:xfrm flipH="1">
            <a:off x="9897731" y="6024645"/>
            <a:ext cx="132303" cy="132303"/>
          </a:xfrm>
          <a:custGeom>
            <a:avLst/>
            <a:gdLst/>
            <a:ahLst/>
            <a:cxnLst/>
            <a:rect l="l" t="t" r="r" b="b"/>
            <a:pathLst>
              <a:path w="3096" h="3096" extrusionOk="0">
                <a:moveTo>
                  <a:pt x="0" y="0"/>
                </a:moveTo>
                <a:lnTo>
                  <a:pt x="0" y="3096"/>
                </a:lnTo>
                <a:lnTo>
                  <a:pt x="3096" y="3096"/>
                </a:lnTo>
                <a:lnTo>
                  <a:pt x="30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2" name="Google Shape;712;p17"/>
          <p:cNvSpPr/>
          <p:nvPr/>
        </p:nvSpPr>
        <p:spPr>
          <a:xfrm flipH="1">
            <a:off x="10403095" y="6024645"/>
            <a:ext cx="132303" cy="132303"/>
          </a:xfrm>
          <a:custGeom>
            <a:avLst/>
            <a:gdLst/>
            <a:ahLst/>
            <a:cxnLst/>
            <a:rect l="l" t="t" r="r" b="b"/>
            <a:pathLst>
              <a:path w="3096" h="3096" extrusionOk="0">
                <a:moveTo>
                  <a:pt x="0" y="0"/>
                </a:moveTo>
                <a:lnTo>
                  <a:pt x="0" y="3096"/>
                </a:lnTo>
                <a:lnTo>
                  <a:pt x="3096" y="3096"/>
                </a:lnTo>
                <a:lnTo>
                  <a:pt x="30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3" name="Google Shape;713;p17"/>
          <p:cNvSpPr/>
          <p:nvPr/>
        </p:nvSpPr>
        <p:spPr>
          <a:xfrm flipH="1">
            <a:off x="10909058" y="6024645"/>
            <a:ext cx="132303" cy="132303"/>
          </a:xfrm>
          <a:custGeom>
            <a:avLst/>
            <a:gdLst/>
            <a:ahLst/>
            <a:cxnLst/>
            <a:rect l="l" t="t" r="r" b="b"/>
            <a:pathLst>
              <a:path w="3096" h="3096" extrusionOk="0">
                <a:moveTo>
                  <a:pt x="0" y="0"/>
                </a:moveTo>
                <a:lnTo>
                  <a:pt x="0" y="3096"/>
                </a:lnTo>
                <a:lnTo>
                  <a:pt x="3096" y="3096"/>
                </a:lnTo>
                <a:lnTo>
                  <a:pt x="30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4" name="Google Shape;714;p17"/>
          <p:cNvSpPr/>
          <p:nvPr/>
        </p:nvSpPr>
        <p:spPr>
          <a:xfrm flipH="1">
            <a:off x="11414422" y="6024645"/>
            <a:ext cx="132303" cy="132303"/>
          </a:xfrm>
          <a:custGeom>
            <a:avLst/>
            <a:gdLst/>
            <a:ahLst/>
            <a:cxnLst/>
            <a:rect l="l" t="t" r="r" b="b"/>
            <a:pathLst>
              <a:path w="3096" h="3096" extrusionOk="0">
                <a:moveTo>
                  <a:pt x="0" y="0"/>
                </a:moveTo>
                <a:lnTo>
                  <a:pt x="0" y="3096"/>
                </a:lnTo>
                <a:lnTo>
                  <a:pt x="3096" y="3096"/>
                </a:lnTo>
                <a:lnTo>
                  <a:pt x="30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5" name="Google Shape;715;p17"/>
          <p:cNvSpPr/>
          <p:nvPr/>
        </p:nvSpPr>
        <p:spPr>
          <a:xfrm flipH="1">
            <a:off x="11920385" y="6024645"/>
            <a:ext cx="132345" cy="132303"/>
          </a:xfrm>
          <a:custGeom>
            <a:avLst/>
            <a:gdLst/>
            <a:ahLst/>
            <a:cxnLst/>
            <a:rect l="l" t="t" r="r" b="b"/>
            <a:pathLst>
              <a:path w="3097" h="3096" extrusionOk="0">
                <a:moveTo>
                  <a:pt x="1" y="0"/>
                </a:moveTo>
                <a:lnTo>
                  <a:pt x="1" y="3096"/>
                </a:lnTo>
                <a:lnTo>
                  <a:pt x="3096" y="3096"/>
                </a:lnTo>
                <a:lnTo>
                  <a:pt x="30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6" name="Google Shape;716;p17"/>
          <p:cNvSpPr/>
          <p:nvPr/>
        </p:nvSpPr>
        <p:spPr>
          <a:xfrm flipH="1">
            <a:off x="9391726" y="6433048"/>
            <a:ext cx="132345" cy="132345"/>
          </a:xfrm>
          <a:custGeom>
            <a:avLst/>
            <a:gdLst/>
            <a:ahLst/>
            <a:cxnLst/>
            <a:rect l="l" t="t" r="r" b="b"/>
            <a:pathLst>
              <a:path w="3097" h="3097" extrusionOk="0">
                <a:moveTo>
                  <a:pt x="1" y="1"/>
                </a:moveTo>
                <a:lnTo>
                  <a:pt x="1" y="3096"/>
                </a:lnTo>
                <a:lnTo>
                  <a:pt x="3096" y="3096"/>
                </a:lnTo>
                <a:lnTo>
                  <a:pt x="30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7" name="Google Shape;717;p17"/>
          <p:cNvSpPr/>
          <p:nvPr/>
        </p:nvSpPr>
        <p:spPr>
          <a:xfrm flipH="1">
            <a:off x="9897731" y="6433048"/>
            <a:ext cx="132303" cy="132345"/>
          </a:xfrm>
          <a:custGeom>
            <a:avLst/>
            <a:gdLst/>
            <a:ahLst/>
            <a:cxnLst/>
            <a:rect l="l" t="t" r="r" b="b"/>
            <a:pathLst>
              <a:path w="3096" h="3097" extrusionOk="0">
                <a:moveTo>
                  <a:pt x="0" y="1"/>
                </a:moveTo>
                <a:lnTo>
                  <a:pt x="0" y="3096"/>
                </a:lnTo>
                <a:lnTo>
                  <a:pt x="3096" y="3096"/>
                </a:lnTo>
                <a:lnTo>
                  <a:pt x="30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8" name="Google Shape;718;p17"/>
          <p:cNvSpPr/>
          <p:nvPr/>
        </p:nvSpPr>
        <p:spPr>
          <a:xfrm flipH="1">
            <a:off x="10403095" y="6433048"/>
            <a:ext cx="132303" cy="132345"/>
          </a:xfrm>
          <a:custGeom>
            <a:avLst/>
            <a:gdLst/>
            <a:ahLst/>
            <a:cxnLst/>
            <a:rect l="l" t="t" r="r" b="b"/>
            <a:pathLst>
              <a:path w="3096" h="3097" extrusionOk="0">
                <a:moveTo>
                  <a:pt x="0" y="1"/>
                </a:moveTo>
                <a:lnTo>
                  <a:pt x="0" y="3096"/>
                </a:lnTo>
                <a:lnTo>
                  <a:pt x="3096" y="3096"/>
                </a:lnTo>
                <a:lnTo>
                  <a:pt x="30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9" name="Google Shape;719;p17"/>
          <p:cNvSpPr/>
          <p:nvPr/>
        </p:nvSpPr>
        <p:spPr>
          <a:xfrm flipH="1">
            <a:off x="10909058" y="6433048"/>
            <a:ext cx="132303" cy="132345"/>
          </a:xfrm>
          <a:custGeom>
            <a:avLst/>
            <a:gdLst/>
            <a:ahLst/>
            <a:cxnLst/>
            <a:rect l="l" t="t" r="r" b="b"/>
            <a:pathLst>
              <a:path w="3096" h="3097" extrusionOk="0">
                <a:moveTo>
                  <a:pt x="0" y="1"/>
                </a:moveTo>
                <a:lnTo>
                  <a:pt x="0" y="3096"/>
                </a:lnTo>
                <a:lnTo>
                  <a:pt x="3096" y="3096"/>
                </a:lnTo>
                <a:lnTo>
                  <a:pt x="30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0" name="Google Shape;720;p17"/>
          <p:cNvSpPr/>
          <p:nvPr/>
        </p:nvSpPr>
        <p:spPr>
          <a:xfrm flipH="1">
            <a:off x="11414422" y="6433048"/>
            <a:ext cx="132303" cy="132345"/>
          </a:xfrm>
          <a:custGeom>
            <a:avLst/>
            <a:gdLst/>
            <a:ahLst/>
            <a:cxnLst/>
            <a:rect l="l" t="t" r="r" b="b"/>
            <a:pathLst>
              <a:path w="3096" h="3097" extrusionOk="0">
                <a:moveTo>
                  <a:pt x="0" y="1"/>
                </a:moveTo>
                <a:lnTo>
                  <a:pt x="0" y="3096"/>
                </a:lnTo>
                <a:lnTo>
                  <a:pt x="3096" y="3096"/>
                </a:lnTo>
                <a:lnTo>
                  <a:pt x="30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1" name="Google Shape;721;p17"/>
          <p:cNvSpPr/>
          <p:nvPr/>
        </p:nvSpPr>
        <p:spPr>
          <a:xfrm flipH="1">
            <a:off x="11920385" y="6433048"/>
            <a:ext cx="132345" cy="132345"/>
          </a:xfrm>
          <a:custGeom>
            <a:avLst/>
            <a:gdLst/>
            <a:ahLst/>
            <a:cxnLst/>
            <a:rect l="l" t="t" r="r" b="b"/>
            <a:pathLst>
              <a:path w="3097" h="3097" extrusionOk="0">
                <a:moveTo>
                  <a:pt x="1" y="1"/>
                </a:moveTo>
                <a:lnTo>
                  <a:pt x="1" y="3096"/>
                </a:lnTo>
                <a:lnTo>
                  <a:pt x="3096" y="3096"/>
                </a:lnTo>
                <a:lnTo>
                  <a:pt x="30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2" name="Google Shape;722;p17"/>
          <p:cNvSpPr/>
          <p:nvPr/>
        </p:nvSpPr>
        <p:spPr>
          <a:xfrm flipH="1">
            <a:off x="7025240" y="6298381"/>
            <a:ext cx="5196929" cy="1119272"/>
          </a:xfrm>
          <a:custGeom>
            <a:avLst/>
            <a:gdLst/>
            <a:ahLst/>
            <a:cxnLst/>
            <a:rect l="l" t="t" r="r" b="b"/>
            <a:pathLst>
              <a:path w="121613" h="26192" fill="none" extrusionOk="0">
                <a:moveTo>
                  <a:pt x="0" y="1"/>
                </a:moveTo>
                <a:lnTo>
                  <a:pt x="121612" y="1"/>
                </a:lnTo>
                <a:lnTo>
                  <a:pt x="121612" y="26192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1426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3" name="Google Shape;723;p17"/>
          <p:cNvSpPr/>
          <p:nvPr/>
        </p:nvSpPr>
        <p:spPr>
          <a:xfrm flipH="1">
            <a:off x="-1370894" y="23"/>
            <a:ext cx="2229996" cy="4161843"/>
          </a:xfrm>
          <a:custGeom>
            <a:avLst/>
            <a:gdLst/>
            <a:ahLst/>
            <a:cxnLst/>
            <a:rect l="l" t="t" r="r" b="b"/>
            <a:pathLst>
              <a:path w="52184" h="97391" fill="none" extrusionOk="0">
                <a:moveTo>
                  <a:pt x="1" y="1"/>
                </a:moveTo>
                <a:lnTo>
                  <a:pt x="1" y="97390"/>
                </a:lnTo>
                <a:lnTo>
                  <a:pt x="52184" y="9739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1426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4" name="Google Shape;724;p17"/>
          <p:cNvSpPr/>
          <p:nvPr/>
        </p:nvSpPr>
        <p:spPr>
          <a:xfrm flipH="1">
            <a:off x="9127163" y="-331043"/>
            <a:ext cx="3095004" cy="923596"/>
          </a:xfrm>
          <a:custGeom>
            <a:avLst/>
            <a:gdLst/>
            <a:ahLst/>
            <a:cxnLst/>
            <a:rect l="l" t="t" r="r" b="b"/>
            <a:pathLst>
              <a:path w="72426" h="21613" fill="none" extrusionOk="0">
                <a:moveTo>
                  <a:pt x="0" y="21613"/>
                </a:moveTo>
                <a:lnTo>
                  <a:pt x="72425" y="21613"/>
                </a:lnTo>
                <a:lnTo>
                  <a:pt x="72425" y="1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1426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71074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18"/>
          <p:cNvSpPr txBox="1">
            <a:spLocks noGrp="1"/>
          </p:cNvSpPr>
          <p:nvPr>
            <p:ph type="subTitle" idx="1"/>
          </p:nvPr>
        </p:nvSpPr>
        <p:spPr>
          <a:xfrm>
            <a:off x="6830067" y="4106067"/>
            <a:ext cx="3518000" cy="13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18"/>
          <p:cNvSpPr txBox="1">
            <a:spLocks noGrp="1"/>
          </p:cNvSpPr>
          <p:nvPr>
            <p:ph type="title"/>
          </p:nvPr>
        </p:nvSpPr>
        <p:spPr>
          <a:xfrm>
            <a:off x="6830067" y="1178267"/>
            <a:ext cx="3518000" cy="30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18"/>
          <p:cNvSpPr>
            <a:spLocks noGrp="1"/>
          </p:cNvSpPr>
          <p:nvPr>
            <p:ph type="pic" idx="2"/>
          </p:nvPr>
        </p:nvSpPr>
        <p:spPr>
          <a:xfrm>
            <a:off x="1687133" y="1299533"/>
            <a:ext cx="4357200" cy="4357200"/>
          </a:xfrm>
          <a:prstGeom prst="rect">
            <a:avLst/>
          </a:prstGeom>
          <a:noFill/>
          <a:ln>
            <a:noFill/>
          </a:ln>
        </p:spPr>
      </p:sp>
      <p:sp>
        <p:nvSpPr>
          <p:cNvPr id="729" name="Google Shape;729;p18"/>
          <p:cNvSpPr/>
          <p:nvPr/>
        </p:nvSpPr>
        <p:spPr>
          <a:xfrm rot="10800000" flipH="1">
            <a:off x="-8" y="83"/>
            <a:ext cx="953421" cy="712964"/>
          </a:xfrm>
          <a:custGeom>
            <a:avLst/>
            <a:gdLst/>
            <a:ahLst/>
            <a:cxnLst/>
            <a:rect l="l" t="t" r="r" b="b"/>
            <a:pathLst>
              <a:path w="54357" h="47925" extrusionOk="0">
                <a:moveTo>
                  <a:pt x="0" y="0"/>
                </a:moveTo>
                <a:lnTo>
                  <a:pt x="0" y="47924"/>
                </a:lnTo>
                <a:lnTo>
                  <a:pt x="54356" y="47924"/>
                </a:lnTo>
                <a:lnTo>
                  <a:pt x="5435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0" name="Google Shape;730;p18"/>
          <p:cNvSpPr/>
          <p:nvPr/>
        </p:nvSpPr>
        <p:spPr>
          <a:xfrm rot="10800000" flipH="1">
            <a:off x="11" y="6256885"/>
            <a:ext cx="3969541" cy="770880"/>
          </a:xfrm>
          <a:custGeom>
            <a:avLst/>
            <a:gdLst/>
            <a:ahLst/>
            <a:cxnLst/>
            <a:rect l="l" t="t" r="r" b="b"/>
            <a:pathLst>
              <a:path w="92949" h="28227" extrusionOk="0">
                <a:moveTo>
                  <a:pt x="0" y="1"/>
                </a:moveTo>
                <a:lnTo>
                  <a:pt x="0" y="28227"/>
                </a:lnTo>
                <a:lnTo>
                  <a:pt x="92949" y="28227"/>
                </a:lnTo>
                <a:lnTo>
                  <a:pt x="9294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1" name="Google Shape;731;p18"/>
          <p:cNvSpPr/>
          <p:nvPr/>
        </p:nvSpPr>
        <p:spPr>
          <a:xfrm rot="10800000" flipH="1">
            <a:off x="1" y="1465646"/>
            <a:ext cx="770385" cy="4187243"/>
          </a:xfrm>
          <a:custGeom>
            <a:avLst/>
            <a:gdLst/>
            <a:ahLst/>
            <a:cxnLst/>
            <a:rect l="l" t="t" r="r" b="b"/>
            <a:pathLst>
              <a:path w="18039" h="59343" fill="none" extrusionOk="0">
                <a:moveTo>
                  <a:pt x="0" y="0"/>
                </a:moveTo>
                <a:lnTo>
                  <a:pt x="18038" y="0"/>
                </a:lnTo>
                <a:lnTo>
                  <a:pt x="18038" y="59343"/>
                </a:lnTo>
                <a:lnTo>
                  <a:pt x="0" y="59343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2" name="Google Shape;732;p18"/>
          <p:cNvSpPr/>
          <p:nvPr/>
        </p:nvSpPr>
        <p:spPr>
          <a:xfrm rot="10800000">
            <a:off x="11580668" y="2531272"/>
            <a:ext cx="770385" cy="2534341"/>
          </a:xfrm>
          <a:custGeom>
            <a:avLst/>
            <a:gdLst/>
            <a:ahLst/>
            <a:cxnLst/>
            <a:rect l="l" t="t" r="r" b="b"/>
            <a:pathLst>
              <a:path w="18039" h="59343" fill="none" extrusionOk="0">
                <a:moveTo>
                  <a:pt x="0" y="0"/>
                </a:moveTo>
                <a:lnTo>
                  <a:pt x="18038" y="0"/>
                </a:lnTo>
                <a:lnTo>
                  <a:pt x="18038" y="59343"/>
                </a:lnTo>
                <a:lnTo>
                  <a:pt x="0" y="59343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3" name="Google Shape;733;p18"/>
          <p:cNvGrpSpPr/>
          <p:nvPr/>
        </p:nvGrpSpPr>
        <p:grpSpPr>
          <a:xfrm rot="10800000" flipH="1">
            <a:off x="10134581" y="6382158"/>
            <a:ext cx="1896219" cy="567700"/>
            <a:chOff x="7459810" y="1126912"/>
            <a:chExt cx="1422164" cy="425775"/>
          </a:xfrm>
        </p:grpSpPr>
        <p:sp>
          <p:nvSpPr>
            <p:cNvPr id="734" name="Google Shape;734;p18"/>
            <p:cNvSpPr/>
            <p:nvPr/>
          </p:nvSpPr>
          <p:spPr>
            <a:xfrm>
              <a:off x="882252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18"/>
            <p:cNvSpPr/>
            <p:nvPr/>
          </p:nvSpPr>
          <p:spPr>
            <a:xfrm>
              <a:off x="8595338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18"/>
            <p:cNvSpPr/>
            <p:nvPr/>
          </p:nvSpPr>
          <p:spPr>
            <a:xfrm>
              <a:off x="8368469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18"/>
            <p:cNvSpPr/>
            <p:nvPr/>
          </p:nvSpPr>
          <p:spPr>
            <a:xfrm>
              <a:off x="8141312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18"/>
            <p:cNvSpPr/>
            <p:nvPr/>
          </p:nvSpPr>
          <p:spPr>
            <a:xfrm>
              <a:off x="791415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18"/>
            <p:cNvSpPr/>
            <p:nvPr/>
          </p:nvSpPr>
          <p:spPr>
            <a:xfrm>
              <a:off x="7686967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18"/>
            <p:cNvSpPr/>
            <p:nvPr/>
          </p:nvSpPr>
          <p:spPr>
            <a:xfrm>
              <a:off x="7459810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18"/>
            <p:cNvSpPr/>
            <p:nvPr/>
          </p:nvSpPr>
          <p:spPr>
            <a:xfrm>
              <a:off x="882252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18"/>
            <p:cNvSpPr/>
            <p:nvPr/>
          </p:nvSpPr>
          <p:spPr>
            <a:xfrm>
              <a:off x="8595338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18"/>
            <p:cNvSpPr/>
            <p:nvPr/>
          </p:nvSpPr>
          <p:spPr>
            <a:xfrm>
              <a:off x="8368469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18"/>
            <p:cNvSpPr/>
            <p:nvPr/>
          </p:nvSpPr>
          <p:spPr>
            <a:xfrm>
              <a:off x="8141312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18"/>
            <p:cNvSpPr/>
            <p:nvPr/>
          </p:nvSpPr>
          <p:spPr>
            <a:xfrm>
              <a:off x="791415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7686967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18"/>
            <p:cNvSpPr/>
            <p:nvPr/>
          </p:nvSpPr>
          <p:spPr>
            <a:xfrm>
              <a:off x="7459810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18"/>
            <p:cNvSpPr/>
            <p:nvPr/>
          </p:nvSpPr>
          <p:spPr>
            <a:xfrm>
              <a:off x="882252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18"/>
            <p:cNvSpPr/>
            <p:nvPr/>
          </p:nvSpPr>
          <p:spPr>
            <a:xfrm>
              <a:off x="8595338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18"/>
            <p:cNvSpPr/>
            <p:nvPr/>
          </p:nvSpPr>
          <p:spPr>
            <a:xfrm>
              <a:off x="8368469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18"/>
            <p:cNvSpPr/>
            <p:nvPr/>
          </p:nvSpPr>
          <p:spPr>
            <a:xfrm>
              <a:off x="8141312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18"/>
            <p:cNvSpPr/>
            <p:nvPr/>
          </p:nvSpPr>
          <p:spPr>
            <a:xfrm>
              <a:off x="791415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18"/>
            <p:cNvSpPr/>
            <p:nvPr/>
          </p:nvSpPr>
          <p:spPr>
            <a:xfrm>
              <a:off x="7686967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18"/>
            <p:cNvSpPr/>
            <p:nvPr/>
          </p:nvSpPr>
          <p:spPr>
            <a:xfrm>
              <a:off x="7459810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5" name="Google Shape;755;p18"/>
          <p:cNvGrpSpPr/>
          <p:nvPr/>
        </p:nvGrpSpPr>
        <p:grpSpPr>
          <a:xfrm rot="10800000">
            <a:off x="11424830" y="3188058"/>
            <a:ext cx="568127" cy="1593343"/>
            <a:chOff x="268563" y="1557235"/>
            <a:chExt cx="426095" cy="1195007"/>
          </a:xfrm>
        </p:grpSpPr>
        <p:sp>
          <p:nvSpPr>
            <p:cNvPr id="756" name="Google Shape;756;p18"/>
            <p:cNvSpPr/>
            <p:nvPr/>
          </p:nvSpPr>
          <p:spPr>
            <a:xfrm>
              <a:off x="268563" y="1557235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268563" y="1784391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268563" y="2011548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268563" y="223873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268563" y="2465894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268563" y="2693050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452030" y="1557235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452030" y="1784391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452030" y="2011548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452030" y="2238737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452030" y="2465894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18"/>
            <p:cNvSpPr/>
            <p:nvPr/>
          </p:nvSpPr>
          <p:spPr>
            <a:xfrm>
              <a:off x="452030" y="2693050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18"/>
            <p:cNvSpPr/>
            <p:nvPr/>
          </p:nvSpPr>
          <p:spPr>
            <a:xfrm>
              <a:off x="635466" y="1557235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635466" y="1784391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635466" y="2011548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635466" y="2238737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635466" y="2465894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635466" y="2693050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4" name="Google Shape;774;p18"/>
          <p:cNvGrpSpPr/>
          <p:nvPr/>
        </p:nvGrpSpPr>
        <p:grpSpPr>
          <a:xfrm rot="10800000" flipH="1">
            <a:off x="11382554" y="-128921"/>
            <a:ext cx="812324" cy="684673"/>
            <a:chOff x="4534959" y="3244799"/>
            <a:chExt cx="609243" cy="513505"/>
          </a:xfrm>
        </p:grpSpPr>
        <p:sp>
          <p:nvSpPr>
            <p:cNvPr id="775" name="Google Shape;775;p18"/>
            <p:cNvSpPr/>
            <p:nvPr/>
          </p:nvSpPr>
          <p:spPr>
            <a:xfrm>
              <a:off x="4534959" y="3244799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4534959" y="3471988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4534959" y="369885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18"/>
            <p:cNvSpPr/>
            <p:nvPr/>
          </p:nvSpPr>
          <p:spPr>
            <a:xfrm>
              <a:off x="4718138" y="3244799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1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18"/>
            <p:cNvSpPr/>
            <p:nvPr/>
          </p:nvSpPr>
          <p:spPr>
            <a:xfrm>
              <a:off x="4718138" y="3471988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18"/>
            <p:cNvSpPr/>
            <p:nvPr/>
          </p:nvSpPr>
          <p:spPr>
            <a:xfrm>
              <a:off x="4718138" y="3698857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18"/>
            <p:cNvSpPr/>
            <p:nvPr/>
          </p:nvSpPr>
          <p:spPr>
            <a:xfrm>
              <a:off x="4901574" y="3244799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18"/>
            <p:cNvSpPr/>
            <p:nvPr/>
          </p:nvSpPr>
          <p:spPr>
            <a:xfrm>
              <a:off x="4901574" y="3471988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18"/>
            <p:cNvSpPr/>
            <p:nvPr/>
          </p:nvSpPr>
          <p:spPr>
            <a:xfrm>
              <a:off x="4901574" y="369885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18"/>
            <p:cNvSpPr/>
            <p:nvPr/>
          </p:nvSpPr>
          <p:spPr>
            <a:xfrm>
              <a:off x="5085010" y="3244799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48" y="1847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18"/>
            <p:cNvSpPr/>
            <p:nvPr/>
          </p:nvSpPr>
          <p:spPr>
            <a:xfrm>
              <a:off x="5085010" y="3471988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8" y="1847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18"/>
            <p:cNvSpPr/>
            <p:nvPr/>
          </p:nvSpPr>
          <p:spPr>
            <a:xfrm>
              <a:off x="5085010" y="3698857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48" y="1856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512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19"/>
          <p:cNvSpPr txBox="1">
            <a:spLocks noGrp="1"/>
          </p:cNvSpPr>
          <p:nvPr>
            <p:ph type="subTitle" idx="1"/>
          </p:nvPr>
        </p:nvSpPr>
        <p:spPr>
          <a:xfrm>
            <a:off x="6738532" y="2939533"/>
            <a:ext cx="4059600" cy="12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89" name="Google Shape;789;p19"/>
          <p:cNvSpPr txBox="1">
            <a:spLocks noGrp="1"/>
          </p:cNvSpPr>
          <p:nvPr>
            <p:ph type="title"/>
          </p:nvPr>
        </p:nvSpPr>
        <p:spPr>
          <a:xfrm>
            <a:off x="6738532" y="2028333"/>
            <a:ext cx="4059600" cy="9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90" name="Google Shape;790;p19"/>
          <p:cNvGrpSpPr/>
          <p:nvPr/>
        </p:nvGrpSpPr>
        <p:grpSpPr>
          <a:xfrm rot="10800000">
            <a:off x="158164" y="6382125"/>
            <a:ext cx="1896219" cy="567700"/>
            <a:chOff x="7459810" y="1126912"/>
            <a:chExt cx="1422164" cy="425775"/>
          </a:xfrm>
        </p:grpSpPr>
        <p:sp>
          <p:nvSpPr>
            <p:cNvPr id="791" name="Google Shape;791;p19"/>
            <p:cNvSpPr/>
            <p:nvPr/>
          </p:nvSpPr>
          <p:spPr>
            <a:xfrm>
              <a:off x="882252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19"/>
            <p:cNvSpPr/>
            <p:nvPr/>
          </p:nvSpPr>
          <p:spPr>
            <a:xfrm>
              <a:off x="8595338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19"/>
            <p:cNvSpPr/>
            <p:nvPr/>
          </p:nvSpPr>
          <p:spPr>
            <a:xfrm>
              <a:off x="8368469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19"/>
            <p:cNvSpPr/>
            <p:nvPr/>
          </p:nvSpPr>
          <p:spPr>
            <a:xfrm>
              <a:off x="8141312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19"/>
            <p:cNvSpPr/>
            <p:nvPr/>
          </p:nvSpPr>
          <p:spPr>
            <a:xfrm>
              <a:off x="791415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19"/>
            <p:cNvSpPr/>
            <p:nvPr/>
          </p:nvSpPr>
          <p:spPr>
            <a:xfrm>
              <a:off x="7686967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19"/>
            <p:cNvSpPr/>
            <p:nvPr/>
          </p:nvSpPr>
          <p:spPr>
            <a:xfrm>
              <a:off x="7459810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19"/>
            <p:cNvSpPr/>
            <p:nvPr/>
          </p:nvSpPr>
          <p:spPr>
            <a:xfrm>
              <a:off x="882252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19"/>
            <p:cNvSpPr/>
            <p:nvPr/>
          </p:nvSpPr>
          <p:spPr>
            <a:xfrm>
              <a:off x="8595338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19"/>
            <p:cNvSpPr/>
            <p:nvPr/>
          </p:nvSpPr>
          <p:spPr>
            <a:xfrm>
              <a:off x="8368469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19"/>
            <p:cNvSpPr/>
            <p:nvPr/>
          </p:nvSpPr>
          <p:spPr>
            <a:xfrm>
              <a:off x="8141312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19"/>
            <p:cNvSpPr/>
            <p:nvPr/>
          </p:nvSpPr>
          <p:spPr>
            <a:xfrm>
              <a:off x="791415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19"/>
            <p:cNvSpPr/>
            <p:nvPr/>
          </p:nvSpPr>
          <p:spPr>
            <a:xfrm>
              <a:off x="7686967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19"/>
            <p:cNvSpPr/>
            <p:nvPr/>
          </p:nvSpPr>
          <p:spPr>
            <a:xfrm>
              <a:off x="7459810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19"/>
            <p:cNvSpPr/>
            <p:nvPr/>
          </p:nvSpPr>
          <p:spPr>
            <a:xfrm>
              <a:off x="882252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19"/>
            <p:cNvSpPr/>
            <p:nvPr/>
          </p:nvSpPr>
          <p:spPr>
            <a:xfrm>
              <a:off x="8595338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19"/>
            <p:cNvSpPr/>
            <p:nvPr/>
          </p:nvSpPr>
          <p:spPr>
            <a:xfrm>
              <a:off x="8368469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19"/>
            <p:cNvSpPr/>
            <p:nvPr/>
          </p:nvSpPr>
          <p:spPr>
            <a:xfrm>
              <a:off x="8141312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19"/>
            <p:cNvSpPr/>
            <p:nvPr/>
          </p:nvSpPr>
          <p:spPr>
            <a:xfrm>
              <a:off x="791415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19"/>
            <p:cNvSpPr/>
            <p:nvPr/>
          </p:nvSpPr>
          <p:spPr>
            <a:xfrm>
              <a:off x="7686967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19"/>
            <p:cNvSpPr/>
            <p:nvPr/>
          </p:nvSpPr>
          <p:spPr>
            <a:xfrm>
              <a:off x="7459810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2" name="Google Shape;812;p19"/>
          <p:cNvGrpSpPr/>
          <p:nvPr/>
        </p:nvGrpSpPr>
        <p:grpSpPr>
          <a:xfrm rot="10800000">
            <a:off x="-2899" y="-131706"/>
            <a:ext cx="812324" cy="684673"/>
            <a:chOff x="4534959" y="3244799"/>
            <a:chExt cx="609243" cy="513505"/>
          </a:xfrm>
        </p:grpSpPr>
        <p:sp>
          <p:nvSpPr>
            <p:cNvPr id="813" name="Google Shape;813;p19"/>
            <p:cNvSpPr/>
            <p:nvPr/>
          </p:nvSpPr>
          <p:spPr>
            <a:xfrm>
              <a:off x="4534959" y="3244799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19"/>
            <p:cNvSpPr/>
            <p:nvPr/>
          </p:nvSpPr>
          <p:spPr>
            <a:xfrm>
              <a:off x="4534959" y="3471988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19"/>
            <p:cNvSpPr/>
            <p:nvPr/>
          </p:nvSpPr>
          <p:spPr>
            <a:xfrm>
              <a:off x="4534959" y="369885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19"/>
            <p:cNvSpPr/>
            <p:nvPr/>
          </p:nvSpPr>
          <p:spPr>
            <a:xfrm>
              <a:off x="4718138" y="3244799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1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19"/>
            <p:cNvSpPr/>
            <p:nvPr/>
          </p:nvSpPr>
          <p:spPr>
            <a:xfrm>
              <a:off x="4718138" y="3471988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19"/>
            <p:cNvSpPr/>
            <p:nvPr/>
          </p:nvSpPr>
          <p:spPr>
            <a:xfrm>
              <a:off x="4718138" y="3698857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19"/>
            <p:cNvSpPr/>
            <p:nvPr/>
          </p:nvSpPr>
          <p:spPr>
            <a:xfrm>
              <a:off x="4901574" y="3244799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19"/>
            <p:cNvSpPr/>
            <p:nvPr/>
          </p:nvSpPr>
          <p:spPr>
            <a:xfrm>
              <a:off x="4901574" y="3471988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19"/>
            <p:cNvSpPr/>
            <p:nvPr/>
          </p:nvSpPr>
          <p:spPr>
            <a:xfrm>
              <a:off x="4901574" y="369885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19"/>
            <p:cNvSpPr/>
            <p:nvPr/>
          </p:nvSpPr>
          <p:spPr>
            <a:xfrm>
              <a:off x="5085010" y="3244799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48" y="1847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19"/>
            <p:cNvSpPr/>
            <p:nvPr/>
          </p:nvSpPr>
          <p:spPr>
            <a:xfrm>
              <a:off x="5085010" y="3471988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8" y="1847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19"/>
            <p:cNvSpPr/>
            <p:nvPr/>
          </p:nvSpPr>
          <p:spPr>
            <a:xfrm>
              <a:off x="5085010" y="3698857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48" y="1856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5" name="Google Shape;825;p19"/>
          <p:cNvSpPr/>
          <p:nvPr/>
        </p:nvSpPr>
        <p:spPr>
          <a:xfrm rot="5400000" flipH="1">
            <a:off x="-971191" y="3086477"/>
            <a:ext cx="2391987" cy="641263"/>
          </a:xfrm>
          <a:custGeom>
            <a:avLst/>
            <a:gdLst/>
            <a:ahLst/>
            <a:cxnLst/>
            <a:rect l="l" t="t" r="r" b="b"/>
            <a:pathLst>
              <a:path w="26461" h="5737" fill="none" extrusionOk="0">
                <a:moveTo>
                  <a:pt x="26460" y="0"/>
                </a:moveTo>
                <a:lnTo>
                  <a:pt x="0" y="0"/>
                </a:lnTo>
                <a:lnTo>
                  <a:pt x="0" y="5736"/>
                </a:lnTo>
                <a:lnTo>
                  <a:pt x="26460" y="5736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6" name="Google Shape;826;p19"/>
          <p:cNvSpPr/>
          <p:nvPr/>
        </p:nvSpPr>
        <p:spPr>
          <a:xfrm rot="10800000">
            <a:off x="11238563" y="83"/>
            <a:ext cx="953421" cy="712964"/>
          </a:xfrm>
          <a:custGeom>
            <a:avLst/>
            <a:gdLst/>
            <a:ahLst/>
            <a:cxnLst/>
            <a:rect l="l" t="t" r="r" b="b"/>
            <a:pathLst>
              <a:path w="54357" h="47925" extrusionOk="0">
                <a:moveTo>
                  <a:pt x="0" y="0"/>
                </a:moveTo>
                <a:lnTo>
                  <a:pt x="0" y="47924"/>
                </a:lnTo>
                <a:lnTo>
                  <a:pt x="54356" y="47924"/>
                </a:lnTo>
                <a:lnTo>
                  <a:pt x="5435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7" name="Google Shape;827;p19"/>
          <p:cNvSpPr/>
          <p:nvPr/>
        </p:nvSpPr>
        <p:spPr>
          <a:xfrm rot="10800000">
            <a:off x="8219426" y="6256962"/>
            <a:ext cx="3969541" cy="620241"/>
          </a:xfrm>
          <a:custGeom>
            <a:avLst/>
            <a:gdLst/>
            <a:ahLst/>
            <a:cxnLst/>
            <a:rect l="l" t="t" r="r" b="b"/>
            <a:pathLst>
              <a:path w="92949" h="28227" extrusionOk="0">
                <a:moveTo>
                  <a:pt x="0" y="1"/>
                </a:moveTo>
                <a:lnTo>
                  <a:pt x="0" y="28227"/>
                </a:lnTo>
                <a:lnTo>
                  <a:pt x="92949" y="28227"/>
                </a:lnTo>
                <a:lnTo>
                  <a:pt x="9294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01287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20"/>
          <p:cNvSpPr txBox="1">
            <a:spLocks noGrp="1"/>
          </p:cNvSpPr>
          <p:nvPr>
            <p:ph type="subTitle" idx="1"/>
          </p:nvPr>
        </p:nvSpPr>
        <p:spPr>
          <a:xfrm>
            <a:off x="1539767" y="3257552"/>
            <a:ext cx="3913600" cy="12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30" name="Google Shape;830;p20"/>
          <p:cNvSpPr txBox="1">
            <a:spLocks noGrp="1"/>
          </p:cNvSpPr>
          <p:nvPr>
            <p:ph type="title"/>
          </p:nvPr>
        </p:nvSpPr>
        <p:spPr>
          <a:xfrm>
            <a:off x="1539767" y="2346367"/>
            <a:ext cx="3913600" cy="9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1" name="Google Shape;831;p20"/>
          <p:cNvSpPr/>
          <p:nvPr/>
        </p:nvSpPr>
        <p:spPr>
          <a:xfrm rot="10800000" flipH="1">
            <a:off x="-8" y="83"/>
            <a:ext cx="953421" cy="712964"/>
          </a:xfrm>
          <a:custGeom>
            <a:avLst/>
            <a:gdLst/>
            <a:ahLst/>
            <a:cxnLst/>
            <a:rect l="l" t="t" r="r" b="b"/>
            <a:pathLst>
              <a:path w="54357" h="47925" extrusionOk="0">
                <a:moveTo>
                  <a:pt x="0" y="0"/>
                </a:moveTo>
                <a:lnTo>
                  <a:pt x="0" y="47924"/>
                </a:lnTo>
                <a:lnTo>
                  <a:pt x="54356" y="47924"/>
                </a:lnTo>
                <a:lnTo>
                  <a:pt x="5435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20"/>
          <p:cNvSpPr/>
          <p:nvPr/>
        </p:nvSpPr>
        <p:spPr>
          <a:xfrm rot="10800000" flipH="1">
            <a:off x="11" y="6256885"/>
            <a:ext cx="3969541" cy="770880"/>
          </a:xfrm>
          <a:custGeom>
            <a:avLst/>
            <a:gdLst/>
            <a:ahLst/>
            <a:cxnLst/>
            <a:rect l="l" t="t" r="r" b="b"/>
            <a:pathLst>
              <a:path w="92949" h="28227" extrusionOk="0">
                <a:moveTo>
                  <a:pt x="0" y="1"/>
                </a:moveTo>
                <a:lnTo>
                  <a:pt x="0" y="28227"/>
                </a:lnTo>
                <a:lnTo>
                  <a:pt x="92949" y="28227"/>
                </a:lnTo>
                <a:lnTo>
                  <a:pt x="9294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20"/>
          <p:cNvSpPr/>
          <p:nvPr/>
        </p:nvSpPr>
        <p:spPr>
          <a:xfrm rot="10800000">
            <a:off x="11580668" y="2531272"/>
            <a:ext cx="770385" cy="2534341"/>
          </a:xfrm>
          <a:custGeom>
            <a:avLst/>
            <a:gdLst/>
            <a:ahLst/>
            <a:cxnLst/>
            <a:rect l="l" t="t" r="r" b="b"/>
            <a:pathLst>
              <a:path w="18039" h="59343" fill="none" extrusionOk="0">
                <a:moveTo>
                  <a:pt x="0" y="0"/>
                </a:moveTo>
                <a:lnTo>
                  <a:pt x="18038" y="0"/>
                </a:lnTo>
                <a:lnTo>
                  <a:pt x="18038" y="59343"/>
                </a:lnTo>
                <a:lnTo>
                  <a:pt x="0" y="59343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34" name="Google Shape;834;p20"/>
          <p:cNvGrpSpPr/>
          <p:nvPr/>
        </p:nvGrpSpPr>
        <p:grpSpPr>
          <a:xfrm rot="10800000" flipH="1">
            <a:off x="10134581" y="6382158"/>
            <a:ext cx="1896219" cy="567700"/>
            <a:chOff x="7459810" y="1126912"/>
            <a:chExt cx="1422164" cy="425775"/>
          </a:xfrm>
        </p:grpSpPr>
        <p:sp>
          <p:nvSpPr>
            <p:cNvPr id="835" name="Google Shape;835;p20"/>
            <p:cNvSpPr/>
            <p:nvPr/>
          </p:nvSpPr>
          <p:spPr>
            <a:xfrm>
              <a:off x="882252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0"/>
            <p:cNvSpPr/>
            <p:nvPr/>
          </p:nvSpPr>
          <p:spPr>
            <a:xfrm>
              <a:off x="8595338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0"/>
            <p:cNvSpPr/>
            <p:nvPr/>
          </p:nvSpPr>
          <p:spPr>
            <a:xfrm>
              <a:off x="8368469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0"/>
            <p:cNvSpPr/>
            <p:nvPr/>
          </p:nvSpPr>
          <p:spPr>
            <a:xfrm>
              <a:off x="8141312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20"/>
            <p:cNvSpPr/>
            <p:nvPr/>
          </p:nvSpPr>
          <p:spPr>
            <a:xfrm>
              <a:off x="791415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20"/>
            <p:cNvSpPr/>
            <p:nvPr/>
          </p:nvSpPr>
          <p:spPr>
            <a:xfrm>
              <a:off x="7686967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20"/>
            <p:cNvSpPr/>
            <p:nvPr/>
          </p:nvSpPr>
          <p:spPr>
            <a:xfrm>
              <a:off x="7459810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20"/>
            <p:cNvSpPr/>
            <p:nvPr/>
          </p:nvSpPr>
          <p:spPr>
            <a:xfrm>
              <a:off x="882252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0"/>
            <p:cNvSpPr/>
            <p:nvPr/>
          </p:nvSpPr>
          <p:spPr>
            <a:xfrm>
              <a:off x="8595338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20"/>
            <p:cNvSpPr/>
            <p:nvPr/>
          </p:nvSpPr>
          <p:spPr>
            <a:xfrm>
              <a:off x="8368469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20"/>
            <p:cNvSpPr/>
            <p:nvPr/>
          </p:nvSpPr>
          <p:spPr>
            <a:xfrm>
              <a:off x="8141312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20"/>
            <p:cNvSpPr/>
            <p:nvPr/>
          </p:nvSpPr>
          <p:spPr>
            <a:xfrm>
              <a:off x="791415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20"/>
            <p:cNvSpPr/>
            <p:nvPr/>
          </p:nvSpPr>
          <p:spPr>
            <a:xfrm>
              <a:off x="7686967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0"/>
            <p:cNvSpPr/>
            <p:nvPr/>
          </p:nvSpPr>
          <p:spPr>
            <a:xfrm>
              <a:off x="7459810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0"/>
            <p:cNvSpPr/>
            <p:nvPr/>
          </p:nvSpPr>
          <p:spPr>
            <a:xfrm>
              <a:off x="882252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8595338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20"/>
            <p:cNvSpPr/>
            <p:nvPr/>
          </p:nvSpPr>
          <p:spPr>
            <a:xfrm>
              <a:off x="8368469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0"/>
            <p:cNvSpPr/>
            <p:nvPr/>
          </p:nvSpPr>
          <p:spPr>
            <a:xfrm>
              <a:off x="8141312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0"/>
            <p:cNvSpPr/>
            <p:nvPr/>
          </p:nvSpPr>
          <p:spPr>
            <a:xfrm>
              <a:off x="791415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0"/>
            <p:cNvSpPr/>
            <p:nvPr/>
          </p:nvSpPr>
          <p:spPr>
            <a:xfrm>
              <a:off x="7686967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0"/>
            <p:cNvSpPr/>
            <p:nvPr/>
          </p:nvSpPr>
          <p:spPr>
            <a:xfrm>
              <a:off x="7459810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6" name="Google Shape;856;p20"/>
          <p:cNvGrpSpPr/>
          <p:nvPr/>
        </p:nvGrpSpPr>
        <p:grpSpPr>
          <a:xfrm rot="10800000">
            <a:off x="11424830" y="3188058"/>
            <a:ext cx="568127" cy="1593343"/>
            <a:chOff x="268563" y="1557235"/>
            <a:chExt cx="426095" cy="1195007"/>
          </a:xfrm>
        </p:grpSpPr>
        <p:sp>
          <p:nvSpPr>
            <p:cNvPr id="857" name="Google Shape;857;p20"/>
            <p:cNvSpPr/>
            <p:nvPr/>
          </p:nvSpPr>
          <p:spPr>
            <a:xfrm>
              <a:off x="268563" y="1557235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268563" y="1784391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268563" y="2011548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0"/>
            <p:cNvSpPr/>
            <p:nvPr/>
          </p:nvSpPr>
          <p:spPr>
            <a:xfrm>
              <a:off x="268563" y="223873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0"/>
            <p:cNvSpPr/>
            <p:nvPr/>
          </p:nvSpPr>
          <p:spPr>
            <a:xfrm>
              <a:off x="268563" y="2465894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268563" y="2693050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452030" y="1557235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452030" y="1784391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452030" y="2011548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452030" y="2238737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452030" y="2465894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452030" y="2693050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635466" y="1557235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635466" y="1784391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0"/>
            <p:cNvSpPr/>
            <p:nvPr/>
          </p:nvSpPr>
          <p:spPr>
            <a:xfrm>
              <a:off x="635466" y="2011548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635466" y="2238737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635466" y="2465894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635466" y="2693050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5" name="Google Shape;875;p20"/>
          <p:cNvGrpSpPr/>
          <p:nvPr/>
        </p:nvGrpSpPr>
        <p:grpSpPr>
          <a:xfrm rot="10800000" flipH="1">
            <a:off x="11382554" y="-128921"/>
            <a:ext cx="812324" cy="684673"/>
            <a:chOff x="4534959" y="3244799"/>
            <a:chExt cx="609243" cy="513505"/>
          </a:xfrm>
        </p:grpSpPr>
        <p:sp>
          <p:nvSpPr>
            <p:cNvPr id="876" name="Google Shape;876;p20"/>
            <p:cNvSpPr/>
            <p:nvPr/>
          </p:nvSpPr>
          <p:spPr>
            <a:xfrm>
              <a:off x="4534959" y="3244799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0"/>
            <p:cNvSpPr/>
            <p:nvPr/>
          </p:nvSpPr>
          <p:spPr>
            <a:xfrm>
              <a:off x="4534959" y="3471988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0"/>
            <p:cNvSpPr/>
            <p:nvPr/>
          </p:nvSpPr>
          <p:spPr>
            <a:xfrm>
              <a:off x="4534959" y="369885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4718138" y="3244799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1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4718138" y="3471988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4718138" y="3698857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4901574" y="3244799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4901574" y="3471988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4901574" y="369885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5085010" y="3244799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48" y="1847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5085010" y="3471988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8" y="1847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5085010" y="3698857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48" y="1856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8" name="Google Shape;888;p20"/>
          <p:cNvSpPr/>
          <p:nvPr/>
        </p:nvSpPr>
        <p:spPr>
          <a:xfrm rot="10800000" flipH="1">
            <a:off x="1" y="1465646"/>
            <a:ext cx="770385" cy="4187243"/>
          </a:xfrm>
          <a:custGeom>
            <a:avLst/>
            <a:gdLst/>
            <a:ahLst/>
            <a:cxnLst/>
            <a:rect l="l" t="t" r="r" b="b"/>
            <a:pathLst>
              <a:path w="18039" h="59343" fill="none" extrusionOk="0">
                <a:moveTo>
                  <a:pt x="0" y="0"/>
                </a:moveTo>
                <a:lnTo>
                  <a:pt x="18038" y="0"/>
                </a:lnTo>
                <a:lnTo>
                  <a:pt x="18038" y="59343"/>
                </a:lnTo>
                <a:lnTo>
                  <a:pt x="0" y="59343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4578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1550732" y="3191800"/>
            <a:ext cx="58900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64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1550717" y="1489333"/>
            <a:ext cx="1384400" cy="1385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1550732" y="4314200"/>
            <a:ext cx="5890000" cy="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0" y="6144667"/>
            <a:ext cx="953421" cy="712964"/>
          </a:xfrm>
          <a:custGeom>
            <a:avLst/>
            <a:gdLst/>
            <a:ahLst/>
            <a:cxnLst/>
            <a:rect l="l" t="t" r="r" b="b"/>
            <a:pathLst>
              <a:path w="54357" h="47925" extrusionOk="0">
                <a:moveTo>
                  <a:pt x="0" y="0"/>
                </a:moveTo>
                <a:lnTo>
                  <a:pt x="0" y="47924"/>
                </a:lnTo>
                <a:lnTo>
                  <a:pt x="54356" y="47924"/>
                </a:lnTo>
                <a:lnTo>
                  <a:pt x="543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3"/>
          <p:cNvSpPr/>
          <p:nvPr/>
        </p:nvSpPr>
        <p:spPr>
          <a:xfrm>
            <a:off x="0" y="-112173"/>
            <a:ext cx="3969541" cy="712920"/>
          </a:xfrm>
          <a:custGeom>
            <a:avLst/>
            <a:gdLst/>
            <a:ahLst/>
            <a:cxnLst/>
            <a:rect l="l" t="t" r="r" b="b"/>
            <a:pathLst>
              <a:path w="92949" h="28227" extrusionOk="0">
                <a:moveTo>
                  <a:pt x="0" y="1"/>
                </a:moveTo>
                <a:lnTo>
                  <a:pt x="0" y="28227"/>
                </a:lnTo>
                <a:lnTo>
                  <a:pt x="92949" y="28227"/>
                </a:lnTo>
                <a:lnTo>
                  <a:pt x="9294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3"/>
          <p:cNvSpPr/>
          <p:nvPr/>
        </p:nvSpPr>
        <p:spPr>
          <a:xfrm>
            <a:off x="11385799" y="1431887"/>
            <a:ext cx="805832" cy="2882188"/>
          </a:xfrm>
          <a:custGeom>
            <a:avLst/>
            <a:gdLst/>
            <a:ahLst/>
            <a:cxnLst/>
            <a:rect l="l" t="t" r="r" b="b"/>
            <a:pathLst>
              <a:path w="18869" h="67488" extrusionOk="0">
                <a:moveTo>
                  <a:pt x="0" y="0"/>
                </a:moveTo>
                <a:lnTo>
                  <a:pt x="0" y="67488"/>
                </a:lnTo>
                <a:lnTo>
                  <a:pt x="18868" y="67488"/>
                </a:lnTo>
                <a:lnTo>
                  <a:pt x="1886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3"/>
          <p:cNvSpPr/>
          <p:nvPr/>
        </p:nvSpPr>
        <p:spPr>
          <a:xfrm>
            <a:off x="4718900" y="600757"/>
            <a:ext cx="7472973" cy="43"/>
          </a:xfrm>
          <a:custGeom>
            <a:avLst/>
            <a:gdLst/>
            <a:ahLst/>
            <a:cxnLst/>
            <a:rect l="l" t="t" r="r" b="b"/>
            <a:pathLst>
              <a:path w="257748" h="1" fill="none" extrusionOk="0">
                <a:moveTo>
                  <a:pt x="0" y="0"/>
                </a:moveTo>
                <a:lnTo>
                  <a:pt x="257747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3"/>
          <p:cNvSpPr/>
          <p:nvPr/>
        </p:nvSpPr>
        <p:spPr>
          <a:xfrm>
            <a:off x="2538051" y="6378645"/>
            <a:ext cx="1130061" cy="245008"/>
          </a:xfrm>
          <a:custGeom>
            <a:avLst/>
            <a:gdLst/>
            <a:ahLst/>
            <a:cxnLst/>
            <a:rect l="l" t="t" r="r" b="b"/>
            <a:pathLst>
              <a:path w="26461" h="5737" fill="none" extrusionOk="0">
                <a:moveTo>
                  <a:pt x="26460" y="0"/>
                </a:moveTo>
                <a:lnTo>
                  <a:pt x="0" y="0"/>
                </a:lnTo>
                <a:lnTo>
                  <a:pt x="0" y="5736"/>
                </a:lnTo>
                <a:lnTo>
                  <a:pt x="26460" y="5736"/>
                </a:lnTo>
                <a:close/>
              </a:path>
            </a:pathLst>
          </a:custGeom>
          <a:noFill/>
          <a:ln w="9525" cap="flat" cmpd="sng">
            <a:solidFill>
              <a:schemeClr val="lt2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3"/>
          <p:cNvSpPr/>
          <p:nvPr/>
        </p:nvSpPr>
        <p:spPr>
          <a:xfrm>
            <a:off x="-156174" y="1792100"/>
            <a:ext cx="770385" cy="2534341"/>
          </a:xfrm>
          <a:custGeom>
            <a:avLst/>
            <a:gdLst/>
            <a:ahLst/>
            <a:cxnLst/>
            <a:rect l="l" t="t" r="r" b="b"/>
            <a:pathLst>
              <a:path w="18039" h="59343" fill="none" extrusionOk="0">
                <a:moveTo>
                  <a:pt x="0" y="0"/>
                </a:moveTo>
                <a:lnTo>
                  <a:pt x="18038" y="0"/>
                </a:lnTo>
                <a:lnTo>
                  <a:pt x="18038" y="59343"/>
                </a:lnTo>
                <a:lnTo>
                  <a:pt x="0" y="59343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3"/>
          <p:cNvSpPr/>
          <p:nvPr/>
        </p:nvSpPr>
        <p:spPr>
          <a:xfrm>
            <a:off x="11710093" y="3178867"/>
            <a:ext cx="556803" cy="3678837"/>
          </a:xfrm>
          <a:custGeom>
            <a:avLst/>
            <a:gdLst/>
            <a:ahLst/>
            <a:cxnLst/>
            <a:rect l="l" t="t" r="r" b="b"/>
            <a:pathLst>
              <a:path w="9440" h="86142" fill="none" extrusionOk="0">
                <a:moveTo>
                  <a:pt x="1" y="86142"/>
                </a:moveTo>
                <a:lnTo>
                  <a:pt x="1" y="1"/>
                </a:lnTo>
                <a:lnTo>
                  <a:pt x="9439" y="1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/>
          <p:nvPr/>
        </p:nvSpPr>
        <p:spPr>
          <a:xfrm>
            <a:off x="4718904" y="-42"/>
            <a:ext cx="4025531" cy="186713"/>
          </a:xfrm>
          <a:custGeom>
            <a:avLst/>
            <a:gdLst/>
            <a:ahLst/>
            <a:cxnLst/>
            <a:rect l="l" t="t" r="r" b="b"/>
            <a:pathLst>
              <a:path w="94260" h="4372" fill="none" extrusionOk="0">
                <a:moveTo>
                  <a:pt x="0" y="0"/>
                </a:moveTo>
                <a:lnTo>
                  <a:pt x="0" y="4371"/>
                </a:lnTo>
                <a:lnTo>
                  <a:pt x="94260" y="4371"/>
                </a:lnTo>
                <a:lnTo>
                  <a:pt x="94260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" name="Google Shape;54;p3"/>
          <p:cNvGrpSpPr/>
          <p:nvPr/>
        </p:nvGrpSpPr>
        <p:grpSpPr>
          <a:xfrm>
            <a:off x="10134580" y="-92110"/>
            <a:ext cx="1896219" cy="567700"/>
            <a:chOff x="7459810" y="1126912"/>
            <a:chExt cx="1422164" cy="425775"/>
          </a:xfrm>
        </p:grpSpPr>
        <p:sp>
          <p:nvSpPr>
            <p:cNvPr id="55" name="Google Shape;55;p3"/>
            <p:cNvSpPr/>
            <p:nvPr/>
          </p:nvSpPr>
          <p:spPr>
            <a:xfrm>
              <a:off x="882252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8595338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8368469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141312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791415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7686967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459810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882252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8595338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8368469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8141312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791415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7686967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459810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882252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8595338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8368469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8141312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791415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7686967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7459810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" name="Google Shape;76;p3"/>
          <p:cNvGrpSpPr/>
          <p:nvPr/>
        </p:nvGrpSpPr>
        <p:grpSpPr>
          <a:xfrm>
            <a:off x="201921" y="2076314"/>
            <a:ext cx="568127" cy="1593343"/>
            <a:chOff x="268563" y="1557235"/>
            <a:chExt cx="426095" cy="1195007"/>
          </a:xfrm>
        </p:grpSpPr>
        <p:sp>
          <p:nvSpPr>
            <p:cNvPr id="77" name="Google Shape;77;p3"/>
            <p:cNvSpPr/>
            <p:nvPr/>
          </p:nvSpPr>
          <p:spPr>
            <a:xfrm>
              <a:off x="268563" y="1557235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268563" y="1784391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268563" y="2011548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268563" y="223873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268563" y="2465894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268563" y="2693050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452030" y="1557235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52030" y="1784391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52030" y="2011548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452030" y="2238737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452030" y="2465894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452030" y="2693050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635466" y="1557235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635466" y="1784391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635466" y="2011548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635466" y="2238737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635466" y="2465894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35466" y="2693050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5" name="Google Shape;95;p3"/>
          <p:cNvGrpSpPr/>
          <p:nvPr/>
        </p:nvGrpSpPr>
        <p:grpSpPr>
          <a:xfrm>
            <a:off x="9361559" y="6024645"/>
            <a:ext cx="2661004" cy="540748"/>
            <a:chOff x="7021169" y="4518483"/>
            <a:chExt cx="1995753" cy="405561"/>
          </a:xfrm>
        </p:grpSpPr>
        <p:sp>
          <p:nvSpPr>
            <p:cNvPr id="96" name="Google Shape;96;p3"/>
            <p:cNvSpPr/>
            <p:nvPr/>
          </p:nvSpPr>
          <p:spPr>
            <a:xfrm flipH="1">
              <a:off x="7021169" y="4518483"/>
              <a:ext cx="99259" cy="99227"/>
            </a:xfrm>
            <a:custGeom>
              <a:avLst/>
              <a:gdLst/>
              <a:ahLst/>
              <a:cxnLst/>
              <a:rect l="l" t="t" r="r" b="b"/>
              <a:pathLst>
                <a:path w="3097" h="3096" extrusionOk="0">
                  <a:moveTo>
                    <a:pt x="1" y="0"/>
                  </a:moveTo>
                  <a:lnTo>
                    <a:pt x="1" y="3096"/>
                  </a:lnTo>
                  <a:lnTo>
                    <a:pt x="3096" y="3096"/>
                  </a:lnTo>
                  <a:lnTo>
                    <a:pt x="30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3"/>
            <p:cNvSpPr/>
            <p:nvPr/>
          </p:nvSpPr>
          <p:spPr>
            <a:xfrm flipH="1">
              <a:off x="7400673" y="4518483"/>
              <a:ext cx="99227" cy="99227"/>
            </a:xfrm>
            <a:custGeom>
              <a:avLst/>
              <a:gdLst/>
              <a:ahLst/>
              <a:cxnLst/>
              <a:rect l="l" t="t" r="r" b="b"/>
              <a:pathLst>
                <a:path w="3096" h="3096" extrusionOk="0">
                  <a:moveTo>
                    <a:pt x="0" y="0"/>
                  </a:moveTo>
                  <a:lnTo>
                    <a:pt x="0" y="3096"/>
                  </a:lnTo>
                  <a:lnTo>
                    <a:pt x="3096" y="3096"/>
                  </a:lnTo>
                  <a:lnTo>
                    <a:pt x="30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 flipH="1">
              <a:off x="7779696" y="4518483"/>
              <a:ext cx="99227" cy="99227"/>
            </a:xfrm>
            <a:custGeom>
              <a:avLst/>
              <a:gdLst/>
              <a:ahLst/>
              <a:cxnLst/>
              <a:rect l="l" t="t" r="r" b="b"/>
              <a:pathLst>
                <a:path w="3096" h="3096" extrusionOk="0">
                  <a:moveTo>
                    <a:pt x="0" y="0"/>
                  </a:moveTo>
                  <a:lnTo>
                    <a:pt x="0" y="3096"/>
                  </a:lnTo>
                  <a:lnTo>
                    <a:pt x="3096" y="3096"/>
                  </a:lnTo>
                  <a:lnTo>
                    <a:pt x="30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3"/>
            <p:cNvSpPr/>
            <p:nvPr/>
          </p:nvSpPr>
          <p:spPr>
            <a:xfrm flipH="1">
              <a:off x="8159168" y="4518483"/>
              <a:ext cx="99227" cy="99227"/>
            </a:xfrm>
            <a:custGeom>
              <a:avLst/>
              <a:gdLst/>
              <a:ahLst/>
              <a:cxnLst/>
              <a:rect l="l" t="t" r="r" b="b"/>
              <a:pathLst>
                <a:path w="3096" h="3096" extrusionOk="0">
                  <a:moveTo>
                    <a:pt x="0" y="0"/>
                  </a:moveTo>
                  <a:lnTo>
                    <a:pt x="0" y="3096"/>
                  </a:lnTo>
                  <a:lnTo>
                    <a:pt x="3096" y="3096"/>
                  </a:lnTo>
                  <a:lnTo>
                    <a:pt x="30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3"/>
            <p:cNvSpPr/>
            <p:nvPr/>
          </p:nvSpPr>
          <p:spPr>
            <a:xfrm flipH="1">
              <a:off x="8538192" y="4518483"/>
              <a:ext cx="99227" cy="99227"/>
            </a:xfrm>
            <a:custGeom>
              <a:avLst/>
              <a:gdLst/>
              <a:ahLst/>
              <a:cxnLst/>
              <a:rect l="l" t="t" r="r" b="b"/>
              <a:pathLst>
                <a:path w="3096" h="3096" extrusionOk="0">
                  <a:moveTo>
                    <a:pt x="0" y="0"/>
                  </a:moveTo>
                  <a:lnTo>
                    <a:pt x="0" y="3096"/>
                  </a:lnTo>
                  <a:lnTo>
                    <a:pt x="3096" y="3096"/>
                  </a:lnTo>
                  <a:lnTo>
                    <a:pt x="30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3"/>
            <p:cNvSpPr/>
            <p:nvPr/>
          </p:nvSpPr>
          <p:spPr>
            <a:xfrm flipH="1">
              <a:off x="8917664" y="4518483"/>
              <a:ext cx="99259" cy="99227"/>
            </a:xfrm>
            <a:custGeom>
              <a:avLst/>
              <a:gdLst/>
              <a:ahLst/>
              <a:cxnLst/>
              <a:rect l="l" t="t" r="r" b="b"/>
              <a:pathLst>
                <a:path w="3097" h="3096" extrusionOk="0">
                  <a:moveTo>
                    <a:pt x="1" y="0"/>
                  </a:moveTo>
                  <a:lnTo>
                    <a:pt x="1" y="3096"/>
                  </a:lnTo>
                  <a:lnTo>
                    <a:pt x="3096" y="3096"/>
                  </a:lnTo>
                  <a:lnTo>
                    <a:pt x="30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3"/>
            <p:cNvSpPr/>
            <p:nvPr/>
          </p:nvSpPr>
          <p:spPr>
            <a:xfrm flipH="1">
              <a:off x="7021169" y="4824785"/>
              <a:ext cx="99259" cy="99259"/>
            </a:xfrm>
            <a:custGeom>
              <a:avLst/>
              <a:gdLst/>
              <a:ahLst/>
              <a:cxnLst/>
              <a:rect l="l" t="t" r="r" b="b"/>
              <a:pathLst>
                <a:path w="3097" h="3097" extrusionOk="0">
                  <a:moveTo>
                    <a:pt x="1" y="1"/>
                  </a:moveTo>
                  <a:lnTo>
                    <a:pt x="1" y="3096"/>
                  </a:lnTo>
                  <a:lnTo>
                    <a:pt x="3096" y="3096"/>
                  </a:lnTo>
                  <a:lnTo>
                    <a:pt x="30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3"/>
            <p:cNvSpPr/>
            <p:nvPr/>
          </p:nvSpPr>
          <p:spPr>
            <a:xfrm flipH="1">
              <a:off x="7400673" y="4824785"/>
              <a:ext cx="99227" cy="99259"/>
            </a:xfrm>
            <a:custGeom>
              <a:avLst/>
              <a:gdLst/>
              <a:ahLst/>
              <a:cxnLst/>
              <a:rect l="l" t="t" r="r" b="b"/>
              <a:pathLst>
                <a:path w="3096" h="3097" extrusionOk="0">
                  <a:moveTo>
                    <a:pt x="0" y="1"/>
                  </a:moveTo>
                  <a:lnTo>
                    <a:pt x="0" y="3096"/>
                  </a:lnTo>
                  <a:lnTo>
                    <a:pt x="3096" y="3096"/>
                  </a:lnTo>
                  <a:lnTo>
                    <a:pt x="30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3"/>
            <p:cNvSpPr/>
            <p:nvPr/>
          </p:nvSpPr>
          <p:spPr>
            <a:xfrm flipH="1">
              <a:off x="7779696" y="4824785"/>
              <a:ext cx="99227" cy="99259"/>
            </a:xfrm>
            <a:custGeom>
              <a:avLst/>
              <a:gdLst/>
              <a:ahLst/>
              <a:cxnLst/>
              <a:rect l="l" t="t" r="r" b="b"/>
              <a:pathLst>
                <a:path w="3096" h="3097" extrusionOk="0">
                  <a:moveTo>
                    <a:pt x="0" y="1"/>
                  </a:moveTo>
                  <a:lnTo>
                    <a:pt x="0" y="3096"/>
                  </a:lnTo>
                  <a:lnTo>
                    <a:pt x="3096" y="3096"/>
                  </a:lnTo>
                  <a:lnTo>
                    <a:pt x="30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 flipH="1">
              <a:off x="8159168" y="4824785"/>
              <a:ext cx="99227" cy="99259"/>
            </a:xfrm>
            <a:custGeom>
              <a:avLst/>
              <a:gdLst/>
              <a:ahLst/>
              <a:cxnLst/>
              <a:rect l="l" t="t" r="r" b="b"/>
              <a:pathLst>
                <a:path w="3096" h="3097" extrusionOk="0">
                  <a:moveTo>
                    <a:pt x="0" y="1"/>
                  </a:moveTo>
                  <a:lnTo>
                    <a:pt x="0" y="3096"/>
                  </a:lnTo>
                  <a:lnTo>
                    <a:pt x="3096" y="3096"/>
                  </a:lnTo>
                  <a:lnTo>
                    <a:pt x="30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3"/>
            <p:cNvSpPr/>
            <p:nvPr/>
          </p:nvSpPr>
          <p:spPr>
            <a:xfrm flipH="1">
              <a:off x="8538192" y="4824785"/>
              <a:ext cx="99227" cy="99259"/>
            </a:xfrm>
            <a:custGeom>
              <a:avLst/>
              <a:gdLst/>
              <a:ahLst/>
              <a:cxnLst/>
              <a:rect l="l" t="t" r="r" b="b"/>
              <a:pathLst>
                <a:path w="3096" h="3097" extrusionOk="0">
                  <a:moveTo>
                    <a:pt x="0" y="1"/>
                  </a:moveTo>
                  <a:lnTo>
                    <a:pt x="0" y="3096"/>
                  </a:lnTo>
                  <a:lnTo>
                    <a:pt x="3096" y="3096"/>
                  </a:lnTo>
                  <a:lnTo>
                    <a:pt x="30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3"/>
            <p:cNvSpPr/>
            <p:nvPr/>
          </p:nvSpPr>
          <p:spPr>
            <a:xfrm flipH="1">
              <a:off x="8917664" y="4824785"/>
              <a:ext cx="99259" cy="99259"/>
            </a:xfrm>
            <a:custGeom>
              <a:avLst/>
              <a:gdLst/>
              <a:ahLst/>
              <a:cxnLst/>
              <a:rect l="l" t="t" r="r" b="b"/>
              <a:pathLst>
                <a:path w="3097" h="3097" extrusionOk="0">
                  <a:moveTo>
                    <a:pt x="1" y="1"/>
                  </a:moveTo>
                  <a:lnTo>
                    <a:pt x="1" y="3096"/>
                  </a:lnTo>
                  <a:lnTo>
                    <a:pt x="3096" y="3096"/>
                  </a:lnTo>
                  <a:lnTo>
                    <a:pt x="30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8" name="Google Shape;108;p3"/>
          <p:cNvSpPr/>
          <p:nvPr/>
        </p:nvSpPr>
        <p:spPr>
          <a:xfrm flipH="1">
            <a:off x="6995073" y="6298381"/>
            <a:ext cx="5196929" cy="1119272"/>
          </a:xfrm>
          <a:custGeom>
            <a:avLst/>
            <a:gdLst/>
            <a:ahLst/>
            <a:cxnLst/>
            <a:rect l="l" t="t" r="r" b="b"/>
            <a:pathLst>
              <a:path w="121613" h="26192" fill="none" extrusionOk="0">
                <a:moveTo>
                  <a:pt x="0" y="1"/>
                </a:moveTo>
                <a:lnTo>
                  <a:pt x="121612" y="1"/>
                </a:lnTo>
                <a:lnTo>
                  <a:pt x="121612" y="26192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1426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15173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21"/>
          <p:cNvSpPr txBox="1">
            <a:spLocks noGrp="1"/>
          </p:cNvSpPr>
          <p:nvPr>
            <p:ph type="subTitle" idx="1"/>
          </p:nvPr>
        </p:nvSpPr>
        <p:spPr>
          <a:xfrm>
            <a:off x="4560733" y="3396800"/>
            <a:ext cx="6053600" cy="1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21"/>
          <p:cNvSpPr txBox="1">
            <a:spLocks noGrp="1"/>
          </p:cNvSpPr>
          <p:nvPr>
            <p:ph type="title"/>
          </p:nvPr>
        </p:nvSpPr>
        <p:spPr>
          <a:xfrm>
            <a:off x="4560733" y="2485600"/>
            <a:ext cx="6053600" cy="9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2" name="Google Shape;892;p21"/>
          <p:cNvSpPr/>
          <p:nvPr/>
        </p:nvSpPr>
        <p:spPr>
          <a:xfrm flipH="1">
            <a:off x="11225968" y="6144667"/>
            <a:ext cx="953421" cy="712964"/>
          </a:xfrm>
          <a:custGeom>
            <a:avLst/>
            <a:gdLst/>
            <a:ahLst/>
            <a:cxnLst/>
            <a:rect l="l" t="t" r="r" b="b"/>
            <a:pathLst>
              <a:path w="54357" h="47925" extrusionOk="0">
                <a:moveTo>
                  <a:pt x="0" y="0"/>
                </a:moveTo>
                <a:lnTo>
                  <a:pt x="0" y="47924"/>
                </a:lnTo>
                <a:lnTo>
                  <a:pt x="54356" y="47924"/>
                </a:lnTo>
                <a:lnTo>
                  <a:pt x="5435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3" name="Google Shape;893;p21"/>
          <p:cNvSpPr/>
          <p:nvPr/>
        </p:nvSpPr>
        <p:spPr>
          <a:xfrm flipH="1">
            <a:off x="8222448" y="-14806"/>
            <a:ext cx="3969541" cy="615631"/>
          </a:xfrm>
          <a:custGeom>
            <a:avLst/>
            <a:gdLst/>
            <a:ahLst/>
            <a:cxnLst/>
            <a:rect l="l" t="t" r="r" b="b"/>
            <a:pathLst>
              <a:path w="92949" h="28227" extrusionOk="0">
                <a:moveTo>
                  <a:pt x="0" y="1"/>
                </a:moveTo>
                <a:lnTo>
                  <a:pt x="0" y="28227"/>
                </a:lnTo>
                <a:lnTo>
                  <a:pt x="92949" y="28227"/>
                </a:lnTo>
                <a:lnTo>
                  <a:pt x="9294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4" name="Google Shape;894;p21"/>
          <p:cNvSpPr/>
          <p:nvPr/>
        </p:nvSpPr>
        <p:spPr>
          <a:xfrm flipH="1">
            <a:off x="-8" y="1431887"/>
            <a:ext cx="805832" cy="2882188"/>
          </a:xfrm>
          <a:custGeom>
            <a:avLst/>
            <a:gdLst/>
            <a:ahLst/>
            <a:cxnLst/>
            <a:rect l="l" t="t" r="r" b="b"/>
            <a:pathLst>
              <a:path w="18869" h="67488" extrusionOk="0">
                <a:moveTo>
                  <a:pt x="0" y="0"/>
                </a:moveTo>
                <a:lnTo>
                  <a:pt x="0" y="67488"/>
                </a:lnTo>
                <a:lnTo>
                  <a:pt x="18868" y="67488"/>
                </a:lnTo>
                <a:lnTo>
                  <a:pt x="188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5" name="Google Shape;895;p21"/>
          <p:cNvSpPr/>
          <p:nvPr/>
        </p:nvSpPr>
        <p:spPr>
          <a:xfrm flipH="1">
            <a:off x="11565180" y="1792100"/>
            <a:ext cx="770385" cy="2534341"/>
          </a:xfrm>
          <a:custGeom>
            <a:avLst/>
            <a:gdLst/>
            <a:ahLst/>
            <a:cxnLst/>
            <a:rect l="l" t="t" r="r" b="b"/>
            <a:pathLst>
              <a:path w="18039" h="59343" fill="none" extrusionOk="0">
                <a:moveTo>
                  <a:pt x="0" y="0"/>
                </a:moveTo>
                <a:lnTo>
                  <a:pt x="18038" y="0"/>
                </a:lnTo>
                <a:lnTo>
                  <a:pt x="18038" y="59343"/>
                </a:lnTo>
                <a:lnTo>
                  <a:pt x="0" y="59343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6" name="Google Shape;896;p21"/>
          <p:cNvSpPr/>
          <p:nvPr/>
        </p:nvSpPr>
        <p:spPr>
          <a:xfrm flipH="1">
            <a:off x="-12241" y="3178871"/>
            <a:ext cx="403151" cy="3678837"/>
          </a:xfrm>
          <a:custGeom>
            <a:avLst/>
            <a:gdLst/>
            <a:ahLst/>
            <a:cxnLst/>
            <a:rect l="l" t="t" r="r" b="b"/>
            <a:pathLst>
              <a:path w="9440" h="86142" fill="none" extrusionOk="0">
                <a:moveTo>
                  <a:pt x="1" y="86142"/>
                </a:moveTo>
                <a:lnTo>
                  <a:pt x="1" y="1"/>
                </a:lnTo>
                <a:lnTo>
                  <a:pt x="9439" y="1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97" name="Google Shape;897;p21"/>
          <p:cNvGrpSpPr/>
          <p:nvPr/>
        </p:nvGrpSpPr>
        <p:grpSpPr>
          <a:xfrm flipH="1">
            <a:off x="148591" y="-92110"/>
            <a:ext cx="1896219" cy="567700"/>
            <a:chOff x="7459810" y="1126912"/>
            <a:chExt cx="1422164" cy="425775"/>
          </a:xfrm>
        </p:grpSpPr>
        <p:sp>
          <p:nvSpPr>
            <p:cNvPr id="898" name="Google Shape;898;p21"/>
            <p:cNvSpPr/>
            <p:nvPr/>
          </p:nvSpPr>
          <p:spPr>
            <a:xfrm>
              <a:off x="882252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21"/>
            <p:cNvSpPr/>
            <p:nvPr/>
          </p:nvSpPr>
          <p:spPr>
            <a:xfrm>
              <a:off x="8595338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21"/>
            <p:cNvSpPr/>
            <p:nvPr/>
          </p:nvSpPr>
          <p:spPr>
            <a:xfrm>
              <a:off x="8368469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21"/>
            <p:cNvSpPr/>
            <p:nvPr/>
          </p:nvSpPr>
          <p:spPr>
            <a:xfrm>
              <a:off x="8141312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21"/>
            <p:cNvSpPr/>
            <p:nvPr/>
          </p:nvSpPr>
          <p:spPr>
            <a:xfrm>
              <a:off x="791415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21"/>
            <p:cNvSpPr/>
            <p:nvPr/>
          </p:nvSpPr>
          <p:spPr>
            <a:xfrm>
              <a:off x="7686967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21"/>
            <p:cNvSpPr/>
            <p:nvPr/>
          </p:nvSpPr>
          <p:spPr>
            <a:xfrm>
              <a:off x="7459810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21"/>
            <p:cNvSpPr/>
            <p:nvPr/>
          </p:nvSpPr>
          <p:spPr>
            <a:xfrm>
              <a:off x="882252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21"/>
            <p:cNvSpPr/>
            <p:nvPr/>
          </p:nvSpPr>
          <p:spPr>
            <a:xfrm>
              <a:off x="8595338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21"/>
            <p:cNvSpPr/>
            <p:nvPr/>
          </p:nvSpPr>
          <p:spPr>
            <a:xfrm>
              <a:off x="8368469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21"/>
            <p:cNvSpPr/>
            <p:nvPr/>
          </p:nvSpPr>
          <p:spPr>
            <a:xfrm>
              <a:off x="8141312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21"/>
            <p:cNvSpPr/>
            <p:nvPr/>
          </p:nvSpPr>
          <p:spPr>
            <a:xfrm>
              <a:off x="791415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21"/>
            <p:cNvSpPr/>
            <p:nvPr/>
          </p:nvSpPr>
          <p:spPr>
            <a:xfrm>
              <a:off x="7686967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21"/>
            <p:cNvSpPr/>
            <p:nvPr/>
          </p:nvSpPr>
          <p:spPr>
            <a:xfrm>
              <a:off x="7459810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21"/>
            <p:cNvSpPr/>
            <p:nvPr/>
          </p:nvSpPr>
          <p:spPr>
            <a:xfrm>
              <a:off x="882252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21"/>
            <p:cNvSpPr/>
            <p:nvPr/>
          </p:nvSpPr>
          <p:spPr>
            <a:xfrm>
              <a:off x="8595338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21"/>
            <p:cNvSpPr/>
            <p:nvPr/>
          </p:nvSpPr>
          <p:spPr>
            <a:xfrm>
              <a:off x="8368469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21"/>
            <p:cNvSpPr/>
            <p:nvPr/>
          </p:nvSpPr>
          <p:spPr>
            <a:xfrm>
              <a:off x="8141312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21"/>
            <p:cNvSpPr/>
            <p:nvPr/>
          </p:nvSpPr>
          <p:spPr>
            <a:xfrm>
              <a:off x="791415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21"/>
            <p:cNvSpPr/>
            <p:nvPr/>
          </p:nvSpPr>
          <p:spPr>
            <a:xfrm>
              <a:off x="7686967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21"/>
            <p:cNvSpPr/>
            <p:nvPr/>
          </p:nvSpPr>
          <p:spPr>
            <a:xfrm>
              <a:off x="7459810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9" name="Google Shape;919;p21"/>
          <p:cNvGrpSpPr/>
          <p:nvPr/>
        </p:nvGrpSpPr>
        <p:grpSpPr>
          <a:xfrm flipH="1">
            <a:off x="11296522" y="5802333"/>
            <a:ext cx="812324" cy="684673"/>
            <a:chOff x="4534959" y="3244799"/>
            <a:chExt cx="609243" cy="513505"/>
          </a:xfrm>
        </p:grpSpPr>
        <p:sp>
          <p:nvSpPr>
            <p:cNvPr id="920" name="Google Shape;920;p21"/>
            <p:cNvSpPr/>
            <p:nvPr/>
          </p:nvSpPr>
          <p:spPr>
            <a:xfrm>
              <a:off x="4534959" y="3244799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21"/>
            <p:cNvSpPr/>
            <p:nvPr/>
          </p:nvSpPr>
          <p:spPr>
            <a:xfrm>
              <a:off x="4534959" y="3471988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21"/>
            <p:cNvSpPr/>
            <p:nvPr/>
          </p:nvSpPr>
          <p:spPr>
            <a:xfrm>
              <a:off x="4534959" y="369885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21"/>
            <p:cNvSpPr/>
            <p:nvPr/>
          </p:nvSpPr>
          <p:spPr>
            <a:xfrm>
              <a:off x="4718138" y="3244799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1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21"/>
            <p:cNvSpPr/>
            <p:nvPr/>
          </p:nvSpPr>
          <p:spPr>
            <a:xfrm>
              <a:off x="4718138" y="3471988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21"/>
            <p:cNvSpPr/>
            <p:nvPr/>
          </p:nvSpPr>
          <p:spPr>
            <a:xfrm>
              <a:off x="4718138" y="3698857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21"/>
            <p:cNvSpPr/>
            <p:nvPr/>
          </p:nvSpPr>
          <p:spPr>
            <a:xfrm>
              <a:off x="4901574" y="3244799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21"/>
            <p:cNvSpPr/>
            <p:nvPr/>
          </p:nvSpPr>
          <p:spPr>
            <a:xfrm>
              <a:off x="4901574" y="3471988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21"/>
            <p:cNvSpPr/>
            <p:nvPr/>
          </p:nvSpPr>
          <p:spPr>
            <a:xfrm>
              <a:off x="4901574" y="369885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21"/>
            <p:cNvSpPr/>
            <p:nvPr/>
          </p:nvSpPr>
          <p:spPr>
            <a:xfrm>
              <a:off x="5085010" y="3244799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48" y="1847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21"/>
            <p:cNvSpPr/>
            <p:nvPr/>
          </p:nvSpPr>
          <p:spPr>
            <a:xfrm>
              <a:off x="5085010" y="3471988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8" y="1847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21"/>
            <p:cNvSpPr/>
            <p:nvPr/>
          </p:nvSpPr>
          <p:spPr>
            <a:xfrm>
              <a:off x="5085010" y="3698857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48" y="1856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90648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4" name="Google Shape;934;p22"/>
          <p:cNvSpPr/>
          <p:nvPr/>
        </p:nvSpPr>
        <p:spPr>
          <a:xfrm flipH="1">
            <a:off x="11225968" y="6144667"/>
            <a:ext cx="953421" cy="712964"/>
          </a:xfrm>
          <a:custGeom>
            <a:avLst/>
            <a:gdLst/>
            <a:ahLst/>
            <a:cxnLst/>
            <a:rect l="l" t="t" r="r" b="b"/>
            <a:pathLst>
              <a:path w="54357" h="47925" extrusionOk="0">
                <a:moveTo>
                  <a:pt x="0" y="0"/>
                </a:moveTo>
                <a:lnTo>
                  <a:pt x="0" y="47924"/>
                </a:lnTo>
                <a:lnTo>
                  <a:pt x="54356" y="47924"/>
                </a:lnTo>
                <a:lnTo>
                  <a:pt x="5435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5" name="Google Shape;935;p22"/>
          <p:cNvSpPr/>
          <p:nvPr/>
        </p:nvSpPr>
        <p:spPr>
          <a:xfrm flipH="1">
            <a:off x="8222448" y="-14806"/>
            <a:ext cx="3969541" cy="615631"/>
          </a:xfrm>
          <a:custGeom>
            <a:avLst/>
            <a:gdLst/>
            <a:ahLst/>
            <a:cxnLst/>
            <a:rect l="l" t="t" r="r" b="b"/>
            <a:pathLst>
              <a:path w="92949" h="28227" extrusionOk="0">
                <a:moveTo>
                  <a:pt x="0" y="1"/>
                </a:moveTo>
                <a:lnTo>
                  <a:pt x="0" y="28227"/>
                </a:lnTo>
                <a:lnTo>
                  <a:pt x="92949" y="28227"/>
                </a:lnTo>
                <a:lnTo>
                  <a:pt x="9294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6" name="Google Shape;936;p22"/>
          <p:cNvSpPr/>
          <p:nvPr/>
        </p:nvSpPr>
        <p:spPr>
          <a:xfrm flipH="1">
            <a:off x="-8" y="1431887"/>
            <a:ext cx="805832" cy="2882188"/>
          </a:xfrm>
          <a:custGeom>
            <a:avLst/>
            <a:gdLst/>
            <a:ahLst/>
            <a:cxnLst/>
            <a:rect l="l" t="t" r="r" b="b"/>
            <a:pathLst>
              <a:path w="18869" h="67488" extrusionOk="0">
                <a:moveTo>
                  <a:pt x="0" y="0"/>
                </a:moveTo>
                <a:lnTo>
                  <a:pt x="0" y="67488"/>
                </a:lnTo>
                <a:lnTo>
                  <a:pt x="18868" y="67488"/>
                </a:lnTo>
                <a:lnTo>
                  <a:pt x="188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7" name="Google Shape;937;p22"/>
          <p:cNvSpPr/>
          <p:nvPr/>
        </p:nvSpPr>
        <p:spPr>
          <a:xfrm flipH="1">
            <a:off x="11565180" y="1792100"/>
            <a:ext cx="770385" cy="2534341"/>
          </a:xfrm>
          <a:custGeom>
            <a:avLst/>
            <a:gdLst/>
            <a:ahLst/>
            <a:cxnLst/>
            <a:rect l="l" t="t" r="r" b="b"/>
            <a:pathLst>
              <a:path w="18039" h="59343" fill="none" extrusionOk="0">
                <a:moveTo>
                  <a:pt x="0" y="0"/>
                </a:moveTo>
                <a:lnTo>
                  <a:pt x="18038" y="0"/>
                </a:lnTo>
                <a:lnTo>
                  <a:pt x="18038" y="59343"/>
                </a:lnTo>
                <a:lnTo>
                  <a:pt x="0" y="59343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8" name="Google Shape;938;p22"/>
          <p:cNvSpPr/>
          <p:nvPr/>
        </p:nvSpPr>
        <p:spPr>
          <a:xfrm flipH="1">
            <a:off x="-12241" y="3178871"/>
            <a:ext cx="403151" cy="3678837"/>
          </a:xfrm>
          <a:custGeom>
            <a:avLst/>
            <a:gdLst/>
            <a:ahLst/>
            <a:cxnLst/>
            <a:rect l="l" t="t" r="r" b="b"/>
            <a:pathLst>
              <a:path w="9440" h="86142" fill="none" extrusionOk="0">
                <a:moveTo>
                  <a:pt x="1" y="86142"/>
                </a:moveTo>
                <a:lnTo>
                  <a:pt x="1" y="1"/>
                </a:lnTo>
                <a:lnTo>
                  <a:pt x="9439" y="1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39" name="Google Shape;939;p22"/>
          <p:cNvGrpSpPr/>
          <p:nvPr/>
        </p:nvGrpSpPr>
        <p:grpSpPr>
          <a:xfrm flipH="1">
            <a:off x="148591" y="-92110"/>
            <a:ext cx="1896219" cy="567700"/>
            <a:chOff x="7459810" y="1126912"/>
            <a:chExt cx="1422164" cy="425775"/>
          </a:xfrm>
        </p:grpSpPr>
        <p:sp>
          <p:nvSpPr>
            <p:cNvPr id="940" name="Google Shape;940;p22"/>
            <p:cNvSpPr/>
            <p:nvPr/>
          </p:nvSpPr>
          <p:spPr>
            <a:xfrm>
              <a:off x="882252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22"/>
            <p:cNvSpPr/>
            <p:nvPr/>
          </p:nvSpPr>
          <p:spPr>
            <a:xfrm>
              <a:off x="8595338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22"/>
            <p:cNvSpPr/>
            <p:nvPr/>
          </p:nvSpPr>
          <p:spPr>
            <a:xfrm>
              <a:off x="8368469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22"/>
            <p:cNvSpPr/>
            <p:nvPr/>
          </p:nvSpPr>
          <p:spPr>
            <a:xfrm>
              <a:off x="8141312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22"/>
            <p:cNvSpPr/>
            <p:nvPr/>
          </p:nvSpPr>
          <p:spPr>
            <a:xfrm>
              <a:off x="791415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22"/>
            <p:cNvSpPr/>
            <p:nvPr/>
          </p:nvSpPr>
          <p:spPr>
            <a:xfrm>
              <a:off x="7686967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22"/>
            <p:cNvSpPr/>
            <p:nvPr/>
          </p:nvSpPr>
          <p:spPr>
            <a:xfrm>
              <a:off x="7459810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22"/>
            <p:cNvSpPr/>
            <p:nvPr/>
          </p:nvSpPr>
          <p:spPr>
            <a:xfrm>
              <a:off x="882252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22"/>
            <p:cNvSpPr/>
            <p:nvPr/>
          </p:nvSpPr>
          <p:spPr>
            <a:xfrm>
              <a:off x="8595338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22"/>
            <p:cNvSpPr/>
            <p:nvPr/>
          </p:nvSpPr>
          <p:spPr>
            <a:xfrm>
              <a:off x="8368469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22"/>
            <p:cNvSpPr/>
            <p:nvPr/>
          </p:nvSpPr>
          <p:spPr>
            <a:xfrm>
              <a:off x="8141312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22"/>
            <p:cNvSpPr/>
            <p:nvPr/>
          </p:nvSpPr>
          <p:spPr>
            <a:xfrm>
              <a:off x="791415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22"/>
            <p:cNvSpPr/>
            <p:nvPr/>
          </p:nvSpPr>
          <p:spPr>
            <a:xfrm>
              <a:off x="7686967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22"/>
            <p:cNvSpPr/>
            <p:nvPr/>
          </p:nvSpPr>
          <p:spPr>
            <a:xfrm>
              <a:off x="7459810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22"/>
            <p:cNvSpPr/>
            <p:nvPr/>
          </p:nvSpPr>
          <p:spPr>
            <a:xfrm>
              <a:off x="882252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22"/>
            <p:cNvSpPr/>
            <p:nvPr/>
          </p:nvSpPr>
          <p:spPr>
            <a:xfrm>
              <a:off x="8595338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22"/>
            <p:cNvSpPr/>
            <p:nvPr/>
          </p:nvSpPr>
          <p:spPr>
            <a:xfrm>
              <a:off x="8368469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22"/>
            <p:cNvSpPr/>
            <p:nvPr/>
          </p:nvSpPr>
          <p:spPr>
            <a:xfrm>
              <a:off x="8141312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22"/>
            <p:cNvSpPr/>
            <p:nvPr/>
          </p:nvSpPr>
          <p:spPr>
            <a:xfrm>
              <a:off x="791415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22"/>
            <p:cNvSpPr/>
            <p:nvPr/>
          </p:nvSpPr>
          <p:spPr>
            <a:xfrm>
              <a:off x="7686967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22"/>
            <p:cNvSpPr/>
            <p:nvPr/>
          </p:nvSpPr>
          <p:spPr>
            <a:xfrm>
              <a:off x="7459810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61" name="Google Shape;961;p22"/>
          <p:cNvGrpSpPr/>
          <p:nvPr/>
        </p:nvGrpSpPr>
        <p:grpSpPr>
          <a:xfrm flipH="1">
            <a:off x="11296522" y="5802333"/>
            <a:ext cx="812324" cy="684673"/>
            <a:chOff x="4534959" y="3244799"/>
            <a:chExt cx="609243" cy="513505"/>
          </a:xfrm>
        </p:grpSpPr>
        <p:sp>
          <p:nvSpPr>
            <p:cNvPr id="962" name="Google Shape;962;p22"/>
            <p:cNvSpPr/>
            <p:nvPr/>
          </p:nvSpPr>
          <p:spPr>
            <a:xfrm>
              <a:off x="4534959" y="3244799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22"/>
            <p:cNvSpPr/>
            <p:nvPr/>
          </p:nvSpPr>
          <p:spPr>
            <a:xfrm>
              <a:off x="4534959" y="3471988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22"/>
            <p:cNvSpPr/>
            <p:nvPr/>
          </p:nvSpPr>
          <p:spPr>
            <a:xfrm>
              <a:off x="4534959" y="369885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22"/>
            <p:cNvSpPr/>
            <p:nvPr/>
          </p:nvSpPr>
          <p:spPr>
            <a:xfrm>
              <a:off x="4718138" y="3244799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1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22"/>
            <p:cNvSpPr/>
            <p:nvPr/>
          </p:nvSpPr>
          <p:spPr>
            <a:xfrm>
              <a:off x="4718138" y="3471988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22"/>
            <p:cNvSpPr/>
            <p:nvPr/>
          </p:nvSpPr>
          <p:spPr>
            <a:xfrm>
              <a:off x="4718138" y="3698857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22"/>
            <p:cNvSpPr/>
            <p:nvPr/>
          </p:nvSpPr>
          <p:spPr>
            <a:xfrm>
              <a:off x="4901574" y="3244799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22"/>
            <p:cNvSpPr/>
            <p:nvPr/>
          </p:nvSpPr>
          <p:spPr>
            <a:xfrm>
              <a:off x="4901574" y="3471988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22"/>
            <p:cNvSpPr/>
            <p:nvPr/>
          </p:nvSpPr>
          <p:spPr>
            <a:xfrm>
              <a:off x="4901574" y="369885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22"/>
            <p:cNvSpPr/>
            <p:nvPr/>
          </p:nvSpPr>
          <p:spPr>
            <a:xfrm>
              <a:off x="5085010" y="3244799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48" y="1847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22"/>
            <p:cNvSpPr/>
            <p:nvPr/>
          </p:nvSpPr>
          <p:spPr>
            <a:xfrm>
              <a:off x="5085010" y="3471988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8" y="1847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22"/>
            <p:cNvSpPr/>
            <p:nvPr/>
          </p:nvSpPr>
          <p:spPr>
            <a:xfrm>
              <a:off x="5085010" y="3698857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48" y="1856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25232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6" name="Google Shape;976;p23"/>
          <p:cNvSpPr/>
          <p:nvPr/>
        </p:nvSpPr>
        <p:spPr>
          <a:xfrm>
            <a:off x="0" y="6144667"/>
            <a:ext cx="953421" cy="712964"/>
          </a:xfrm>
          <a:custGeom>
            <a:avLst/>
            <a:gdLst/>
            <a:ahLst/>
            <a:cxnLst/>
            <a:rect l="l" t="t" r="r" b="b"/>
            <a:pathLst>
              <a:path w="54357" h="47925" extrusionOk="0">
                <a:moveTo>
                  <a:pt x="0" y="0"/>
                </a:moveTo>
                <a:lnTo>
                  <a:pt x="0" y="47924"/>
                </a:lnTo>
                <a:lnTo>
                  <a:pt x="54356" y="47924"/>
                </a:lnTo>
                <a:lnTo>
                  <a:pt x="5435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7" name="Google Shape;977;p23"/>
          <p:cNvSpPr/>
          <p:nvPr/>
        </p:nvSpPr>
        <p:spPr>
          <a:xfrm>
            <a:off x="0" y="-14806"/>
            <a:ext cx="3969541" cy="615631"/>
          </a:xfrm>
          <a:custGeom>
            <a:avLst/>
            <a:gdLst/>
            <a:ahLst/>
            <a:cxnLst/>
            <a:rect l="l" t="t" r="r" b="b"/>
            <a:pathLst>
              <a:path w="92949" h="28227" extrusionOk="0">
                <a:moveTo>
                  <a:pt x="0" y="1"/>
                </a:moveTo>
                <a:lnTo>
                  <a:pt x="0" y="28227"/>
                </a:lnTo>
                <a:lnTo>
                  <a:pt x="92949" y="28227"/>
                </a:lnTo>
                <a:lnTo>
                  <a:pt x="9294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8" name="Google Shape;978;p23"/>
          <p:cNvSpPr/>
          <p:nvPr/>
        </p:nvSpPr>
        <p:spPr>
          <a:xfrm>
            <a:off x="11385799" y="1431887"/>
            <a:ext cx="805832" cy="2882188"/>
          </a:xfrm>
          <a:custGeom>
            <a:avLst/>
            <a:gdLst/>
            <a:ahLst/>
            <a:cxnLst/>
            <a:rect l="l" t="t" r="r" b="b"/>
            <a:pathLst>
              <a:path w="18869" h="67488" extrusionOk="0">
                <a:moveTo>
                  <a:pt x="0" y="0"/>
                </a:moveTo>
                <a:lnTo>
                  <a:pt x="0" y="67488"/>
                </a:lnTo>
                <a:lnTo>
                  <a:pt x="18868" y="67488"/>
                </a:lnTo>
                <a:lnTo>
                  <a:pt x="188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9" name="Google Shape;979;p23"/>
          <p:cNvSpPr/>
          <p:nvPr/>
        </p:nvSpPr>
        <p:spPr>
          <a:xfrm>
            <a:off x="-156174" y="1792100"/>
            <a:ext cx="770385" cy="2534341"/>
          </a:xfrm>
          <a:custGeom>
            <a:avLst/>
            <a:gdLst/>
            <a:ahLst/>
            <a:cxnLst/>
            <a:rect l="l" t="t" r="r" b="b"/>
            <a:pathLst>
              <a:path w="18039" h="59343" fill="none" extrusionOk="0">
                <a:moveTo>
                  <a:pt x="0" y="0"/>
                </a:moveTo>
                <a:lnTo>
                  <a:pt x="18038" y="0"/>
                </a:lnTo>
                <a:lnTo>
                  <a:pt x="18038" y="59343"/>
                </a:lnTo>
                <a:lnTo>
                  <a:pt x="0" y="59343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0" name="Google Shape;980;p23"/>
          <p:cNvSpPr/>
          <p:nvPr/>
        </p:nvSpPr>
        <p:spPr>
          <a:xfrm>
            <a:off x="11788481" y="3178871"/>
            <a:ext cx="403151" cy="3678837"/>
          </a:xfrm>
          <a:custGeom>
            <a:avLst/>
            <a:gdLst/>
            <a:ahLst/>
            <a:cxnLst/>
            <a:rect l="l" t="t" r="r" b="b"/>
            <a:pathLst>
              <a:path w="9440" h="86142" fill="none" extrusionOk="0">
                <a:moveTo>
                  <a:pt x="1" y="86142"/>
                </a:moveTo>
                <a:lnTo>
                  <a:pt x="1" y="1"/>
                </a:lnTo>
                <a:lnTo>
                  <a:pt x="9439" y="1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81" name="Google Shape;981;p23"/>
          <p:cNvGrpSpPr/>
          <p:nvPr/>
        </p:nvGrpSpPr>
        <p:grpSpPr>
          <a:xfrm>
            <a:off x="10134580" y="-92110"/>
            <a:ext cx="1896219" cy="567700"/>
            <a:chOff x="7459810" y="1126912"/>
            <a:chExt cx="1422164" cy="425775"/>
          </a:xfrm>
        </p:grpSpPr>
        <p:sp>
          <p:nvSpPr>
            <p:cNvPr id="982" name="Google Shape;982;p23"/>
            <p:cNvSpPr/>
            <p:nvPr/>
          </p:nvSpPr>
          <p:spPr>
            <a:xfrm>
              <a:off x="882252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23"/>
            <p:cNvSpPr/>
            <p:nvPr/>
          </p:nvSpPr>
          <p:spPr>
            <a:xfrm>
              <a:off x="8595338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23"/>
            <p:cNvSpPr/>
            <p:nvPr/>
          </p:nvSpPr>
          <p:spPr>
            <a:xfrm>
              <a:off x="8368469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23"/>
            <p:cNvSpPr/>
            <p:nvPr/>
          </p:nvSpPr>
          <p:spPr>
            <a:xfrm>
              <a:off x="8141312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23"/>
            <p:cNvSpPr/>
            <p:nvPr/>
          </p:nvSpPr>
          <p:spPr>
            <a:xfrm>
              <a:off x="791415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23"/>
            <p:cNvSpPr/>
            <p:nvPr/>
          </p:nvSpPr>
          <p:spPr>
            <a:xfrm>
              <a:off x="7686967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23"/>
            <p:cNvSpPr/>
            <p:nvPr/>
          </p:nvSpPr>
          <p:spPr>
            <a:xfrm>
              <a:off x="7459810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23"/>
            <p:cNvSpPr/>
            <p:nvPr/>
          </p:nvSpPr>
          <p:spPr>
            <a:xfrm>
              <a:off x="882252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23"/>
            <p:cNvSpPr/>
            <p:nvPr/>
          </p:nvSpPr>
          <p:spPr>
            <a:xfrm>
              <a:off x="8595338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8368469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8141312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791415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7686967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7459810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882252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8595338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8368469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8141312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791415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7686967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7459810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3" name="Google Shape;1003;p23"/>
          <p:cNvGrpSpPr/>
          <p:nvPr/>
        </p:nvGrpSpPr>
        <p:grpSpPr>
          <a:xfrm>
            <a:off x="70546" y="5802333"/>
            <a:ext cx="812324" cy="684673"/>
            <a:chOff x="4534959" y="3244799"/>
            <a:chExt cx="609243" cy="513505"/>
          </a:xfrm>
        </p:grpSpPr>
        <p:sp>
          <p:nvSpPr>
            <p:cNvPr id="1004" name="Google Shape;1004;p23"/>
            <p:cNvSpPr/>
            <p:nvPr/>
          </p:nvSpPr>
          <p:spPr>
            <a:xfrm>
              <a:off x="4534959" y="3244799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4534959" y="3471988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23"/>
            <p:cNvSpPr/>
            <p:nvPr/>
          </p:nvSpPr>
          <p:spPr>
            <a:xfrm>
              <a:off x="4534959" y="369885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23"/>
            <p:cNvSpPr/>
            <p:nvPr/>
          </p:nvSpPr>
          <p:spPr>
            <a:xfrm>
              <a:off x="4718138" y="3244799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1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4718138" y="3471988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23"/>
            <p:cNvSpPr/>
            <p:nvPr/>
          </p:nvSpPr>
          <p:spPr>
            <a:xfrm>
              <a:off x="4718138" y="3698857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23"/>
            <p:cNvSpPr/>
            <p:nvPr/>
          </p:nvSpPr>
          <p:spPr>
            <a:xfrm>
              <a:off x="4901574" y="3244799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4901574" y="3471988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4901574" y="369885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5085010" y="3244799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48" y="1847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5085010" y="3471988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8" y="1847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5085010" y="3698857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48" y="1856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07126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24"/>
          <p:cNvSpPr txBox="1">
            <a:spLocks noGrp="1"/>
          </p:cNvSpPr>
          <p:nvPr>
            <p:ph type="subTitle" idx="1"/>
          </p:nvPr>
        </p:nvSpPr>
        <p:spPr>
          <a:xfrm>
            <a:off x="1114767" y="3589100"/>
            <a:ext cx="2805600" cy="70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18" name="Google Shape;1018;p24"/>
          <p:cNvSpPr txBox="1">
            <a:spLocks noGrp="1"/>
          </p:cNvSpPr>
          <p:nvPr>
            <p:ph type="subTitle" idx="2"/>
          </p:nvPr>
        </p:nvSpPr>
        <p:spPr>
          <a:xfrm>
            <a:off x="1114767" y="4296300"/>
            <a:ext cx="2805600" cy="10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19" name="Google Shape;1019;p24"/>
          <p:cNvSpPr txBox="1">
            <a:spLocks noGrp="1"/>
          </p:cNvSpPr>
          <p:nvPr>
            <p:ph type="subTitle" idx="3"/>
          </p:nvPr>
        </p:nvSpPr>
        <p:spPr>
          <a:xfrm>
            <a:off x="4693200" y="4296300"/>
            <a:ext cx="2805600" cy="10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20" name="Google Shape;1020;p24"/>
          <p:cNvSpPr txBox="1">
            <a:spLocks noGrp="1"/>
          </p:cNvSpPr>
          <p:nvPr>
            <p:ph type="subTitle" idx="4"/>
          </p:nvPr>
        </p:nvSpPr>
        <p:spPr>
          <a:xfrm>
            <a:off x="8271600" y="4296300"/>
            <a:ext cx="2805600" cy="10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21" name="Google Shape;1021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24"/>
          <p:cNvSpPr txBox="1">
            <a:spLocks noGrp="1"/>
          </p:cNvSpPr>
          <p:nvPr>
            <p:ph type="subTitle" idx="5"/>
          </p:nvPr>
        </p:nvSpPr>
        <p:spPr>
          <a:xfrm>
            <a:off x="4693200" y="3589100"/>
            <a:ext cx="2805600" cy="70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23" name="Google Shape;1023;p24"/>
          <p:cNvSpPr txBox="1">
            <a:spLocks noGrp="1"/>
          </p:cNvSpPr>
          <p:nvPr>
            <p:ph type="subTitle" idx="6"/>
          </p:nvPr>
        </p:nvSpPr>
        <p:spPr>
          <a:xfrm>
            <a:off x="8271600" y="3589100"/>
            <a:ext cx="2805600" cy="70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24" name="Google Shape;1024;p24"/>
          <p:cNvSpPr/>
          <p:nvPr/>
        </p:nvSpPr>
        <p:spPr>
          <a:xfrm flipH="1">
            <a:off x="11241455" y="6144667"/>
            <a:ext cx="953421" cy="712964"/>
          </a:xfrm>
          <a:custGeom>
            <a:avLst/>
            <a:gdLst/>
            <a:ahLst/>
            <a:cxnLst/>
            <a:rect l="l" t="t" r="r" b="b"/>
            <a:pathLst>
              <a:path w="54357" h="47925" extrusionOk="0">
                <a:moveTo>
                  <a:pt x="0" y="0"/>
                </a:moveTo>
                <a:lnTo>
                  <a:pt x="0" y="47924"/>
                </a:lnTo>
                <a:lnTo>
                  <a:pt x="54356" y="47924"/>
                </a:lnTo>
                <a:lnTo>
                  <a:pt x="5435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24"/>
          <p:cNvSpPr/>
          <p:nvPr/>
        </p:nvSpPr>
        <p:spPr>
          <a:xfrm flipH="1">
            <a:off x="8225359" y="-83873"/>
            <a:ext cx="3969541" cy="684693"/>
          </a:xfrm>
          <a:custGeom>
            <a:avLst/>
            <a:gdLst/>
            <a:ahLst/>
            <a:cxnLst/>
            <a:rect l="l" t="t" r="r" b="b"/>
            <a:pathLst>
              <a:path w="92949" h="28227" extrusionOk="0">
                <a:moveTo>
                  <a:pt x="0" y="1"/>
                </a:moveTo>
                <a:lnTo>
                  <a:pt x="0" y="28227"/>
                </a:lnTo>
                <a:lnTo>
                  <a:pt x="92949" y="28227"/>
                </a:lnTo>
                <a:lnTo>
                  <a:pt x="9294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24"/>
          <p:cNvSpPr/>
          <p:nvPr/>
        </p:nvSpPr>
        <p:spPr>
          <a:xfrm flipH="1">
            <a:off x="3245" y="1431887"/>
            <a:ext cx="805832" cy="2882188"/>
          </a:xfrm>
          <a:custGeom>
            <a:avLst/>
            <a:gdLst/>
            <a:ahLst/>
            <a:cxnLst/>
            <a:rect l="l" t="t" r="r" b="b"/>
            <a:pathLst>
              <a:path w="18869" h="67488" extrusionOk="0">
                <a:moveTo>
                  <a:pt x="0" y="0"/>
                </a:moveTo>
                <a:lnTo>
                  <a:pt x="0" y="67488"/>
                </a:lnTo>
                <a:lnTo>
                  <a:pt x="18868" y="67488"/>
                </a:lnTo>
                <a:lnTo>
                  <a:pt x="188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24"/>
          <p:cNvSpPr/>
          <p:nvPr/>
        </p:nvSpPr>
        <p:spPr>
          <a:xfrm flipH="1">
            <a:off x="11580668" y="1792100"/>
            <a:ext cx="770385" cy="2534341"/>
          </a:xfrm>
          <a:custGeom>
            <a:avLst/>
            <a:gdLst/>
            <a:ahLst/>
            <a:cxnLst/>
            <a:rect l="l" t="t" r="r" b="b"/>
            <a:pathLst>
              <a:path w="18039" h="59343" fill="none" extrusionOk="0">
                <a:moveTo>
                  <a:pt x="0" y="0"/>
                </a:moveTo>
                <a:lnTo>
                  <a:pt x="18038" y="0"/>
                </a:lnTo>
                <a:lnTo>
                  <a:pt x="18038" y="59343"/>
                </a:lnTo>
                <a:lnTo>
                  <a:pt x="0" y="59343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8" name="Google Shape;1028;p24"/>
          <p:cNvSpPr/>
          <p:nvPr/>
        </p:nvSpPr>
        <p:spPr>
          <a:xfrm flipH="1">
            <a:off x="3246" y="3178871"/>
            <a:ext cx="403151" cy="3678837"/>
          </a:xfrm>
          <a:custGeom>
            <a:avLst/>
            <a:gdLst/>
            <a:ahLst/>
            <a:cxnLst/>
            <a:rect l="l" t="t" r="r" b="b"/>
            <a:pathLst>
              <a:path w="9440" h="86142" fill="none" extrusionOk="0">
                <a:moveTo>
                  <a:pt x="1" y="86142"/>
                </a:moveTo>
                <a:lnTo>
                  <a:pt x="1" y="1"/>
                </a:lnTo>
                <a:lnTo>
                  <a:pt x="9439" y="1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29" name="Google Shape;1029;p24"/>
          <p:cNvGrpSpPr/>
          <p:nvPr/>
        </p:nvGrpSpPr>
        <p:grpSpPr>
          <a:xfrm flipH="1">
            <a:off x="164077" y="-92110"/>
            <a:ext cx="1896219" cy="567700"/>
            <a:chOff x="7459810" y="1126912"/>
            <a:chExt cx="1422164" cy="425775"/>
          </a:xfrm>
        </p:grpSpPr>
        <p:sp>
          <p:nvSpPr>
            <p:cNvPr id="1030" name="Google Shape;1030;p24"/>
            <p:cNvSpPr/>
            <p:nvPr/>
          </p:nvSpPr>
          <p:spPr>
            <a:xfrm>
              <a:off x="882252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24"/>
            <p:cNvSpPr/>
            <p:nvPr/>
          </p:nvSpPr>
          <p:spPr>
            <a:xfrm>
              <a:off x="8595338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24"/>
            <p:cNvSpPr/>
            <p:nvPr/>
          </p:nvSpPr>
          <p:spPr>
            <a:xfrm>
              <a:off x="8368469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24"/>
            <p:cNvSpPr/>
            <p:nvPr/>
          </p:nvSpPr>
          <p:spPr>
            <a:xfrm>
              <a:off x="8141312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24"/>
            <p:cNvSpPr/>
            <p:nvPr/>
          </p:nvSpPr>
          <p:spPr>
            <a:xfrm>
              <a:off x="791415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24"/>
            <p:cNvSpPr/>
            <p:nvPr/>
          </p:nvSpPr>
          <p:spPr>
            <a:xfrm>
              <a:off x="7686967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24"/>
            <p:cNvSpPr/>
            <p:nvPr/>
          </p:nvSpPr>
          <p:spPr>
            <a:xfrm>
              <a:off x="7459810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24"/>
            <p:cNvSpPr/>
            <p:nvPr/>
          </p:nvSpPr>
          <p:spPr>
            <a:xfrm>
              <a:off x="882252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24"/>
            <p:cNvSpPr/>
            <p:nvPr/>
          </p:nvSpPr>
          <p:spPr>
            <a:xfrm>
              <a:off x="8595338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24"/>
            <p:cNvSpPr/>
            <p:nvPr/>
          </p:nvSpPr>
          <p:spPr>
            <a:xfrm>
              <a:off x="8368469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24"/>
            <p:cNvSpPr/>
            <p:nvPr/>
          </p:nvSpPr>
          <p:spPr>
            <a:xfrm>
              <a:off x="8141312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24"/>
            <p:cNvSpPr/>
            <p:nvPr/>
          </p:nvSpPr>
          <p:spPr>
            <a:xfrm>
              <a:off x="791415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24"/>
            <p:cNvSpPr/>
            <p:nvPr/>
          </p:nvSpPr>
          <p:spPr>
            <a:xfrm>
              <a:off x="7686967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24"/>
            <p:cNvSpPr/>
            <p:nvPr/>
          </p:nvSpPr>
          <p:spPr>
            <a:xfrm>
              <a:off x="7459810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24"/>
            <p:cNvSpPr/>
            <p:nvPr/>
          </p:nvSpPr>
          <p:spPr>
            <a:xfrm>
              <a:off x="882252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24"/>
            <p:cNvSpPr/>
            <p:nvPr/>
          </p:nvSpPr>
          <p:spPr>
            <a:xfrm>
              <a:off x="8595338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24"/>
            <p:cNvSpPr/>
            <p:nvPr/>
          </p:nvSpPr>
          <p:spPr>
            <a:xfrm>
              <a:off x="8368469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24"/>
            <p:cNvSpPr/>
            <p:nvPr/>
          </p:nvSpPr>
          <p:spPr>
            <a:xfrm>
              <a:off x="8141312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24"/>
            <p:cNvSpPr/>
            <p:nvPr/>
          </p:nvSpPr>
          <p:spPr>
            <a:xfrm>
              <a:off x="791415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24"/>
            <p:cNvSpPr/>
            <p:nvPr/>
          </p:nvSpPr>
          <p:spPr>
            <a:xfrm>
              <a:off x="7686967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24"/>
            <p:cNvSpPr/>
            <p:nvPr/>
          </p:nvSpPr>
          <p:spPr>
            <a:xfrm>
              <a:off x="7459810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51" name="Google Shape;1051;p24"/>
          <p:cNvGrpSpPr/>
          <p:nvPr/>
        </p:nvGrpSpPr>
        <p:grpSpPr>
          <a:xfrm flipH="1">
            <a:off x="11424830" y="2076314"/>
            <a:ext cx="568127" cy="1593343"/>
            <a:chOff x="268563" y="1557235"/>
            <a:chExt cx="426095" cy="1195007"/>
          </a:xfrm>
        </p:grpSpPr>
        <p:sp>
          <p:nvSpPr>
            <p:cNvPr id="1052" name="Google Shape;1052;p24"/>
            <p:cNvSpPr/>
            <p:nvPr/>
          </p:nvSpPr>
          <p:spPr>
            <a:xfrm>
              <a:off x="268563" y="1557235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24"/>
            <p:cNvSpPr/>
            <p:nvPr/>
          </p:nvSpPr>
          <p:spPr>
            <a:xfrm>
              <a:off x="268563" y="1784391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24"/>
            <p:cNvSpPr/>
            <p:nvPr/>
          </p:nvSpPr>
          <p:spPr>
            <a:xfrm>
              <a:off x="268563" y="2011548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24"/>
            <p:cNvSpPr/>
            <p:nvPr/>
          </p:nvSpPr>
          <p:spPr>
            <a:xfrm>
              <a:off x="268563" y="223873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24"/>
            <p:cNvSpPr/>
            <p:nvPr/>
          </p:nvSpPr>
          <p:spPr>
            <a:xfrm>
              <a:off x="268563" y="2465894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24"/>
            <p:cNvSpPr/>
            <p:nvPr/>
          </p:nvSpPr>
          <p:spPr>
            <a:xfrm>
              <a:off x="268563" y="2693050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24"/>
            <p:cNvSpPr/>
            <p:nvPr/>
          </p:nvSpPr>
          <p:spPr>
            <a:xfrm>
              <a:off x="452030" y="1557235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24"/>
            <p:cNvSpPr/>
            <p:nvPr/>
          </p:nvSpPr>
          <p:spPr>
            <a:xfrm>
              <a:off x="452030" y="1784391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24"/>
            <p:cNvSpPr/>
            <p:nvPr/>
          </p:nvSpPr>
          <p:spPr>
            <a:xfrm>
              <a:off x="452030" y="2011548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24"/>
            <p:cNvSpPr/>
            <p:nvPr/>
          </p:nvSpPr>
          <p:spPr>
            <a:xfrm>
              <a:off x="452030" y="2238737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24"/>
            <p:cNvSpPr/>
            <p:nvPr/>
          </p:nvSpPr>
          <p:spPr>
            <a:xfrm>
              <a:off x="452030" y="2465894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24"/>
            <p:cNvSpPr/>
            <p:nvPr/>
          </p:nvSpPr>
          <p:spPr>
            <a:xfrm>
              <a:off x="452030" y="2693050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24"/>
            <p:cNvSpPr/>
            <p:nvPr/>
          </p:nvSpPr>
          <p:spPr>
            <a:xfrm>
              <a:off x="635466" y="1557235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24"/>
            <p:cNvSpPr/>
            <p:nvPr/>
          </p:nvSpPr>
          <p:spPr>
            <a:xfrm>
              <a:off x="635466" y="1784391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24"/>
            <p:cNvSpPr/>
            <p:nvPr/>
          </p:nvSpPr>
          <p:spPr>
            <a:xfrm>
              <a:off x="635466" y="2011548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24"/>
            <p:cNvSpPr/>
            <p:nvPr/>
          </p:nvSpPr>
          <p:spPr>
            <a:xfrm>
              <a:off x="635466" y="2238737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24"/>
            <p:cNvSpPr/>
            <p:nvPr/>
          </p:nvSpPr>
          <p:spPr>
            <a:xfrm>
              <a:off x="635466" y="2465894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24"/>
            <p:cNvSpPr/>
            <p:nvPr/>
          </p:nvSpPr>
          <p:spPr>
            <a:xfrm>
              <a:off x="635466" y="2693050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0" name="Google Shape;1070;p24"/>
          <p:cNvGrpSpPr/>
          <p:nvPr/>
        </p:nvGrpSpPr>
        <p:grpSpPr>
          <a:xfrm flipH="1">
            <a:off x="-7" y="5802333"/>
            <a:ext cx="812324" cy="684673"/>
            <a:chOff x="4534959" y="3244799"/>
            <a:chExt cx="609243" cy="513505"/>
          </a:xfrm>
        </p:grpSpPr>
        <p:sp>
          <p:nvSpPr>
            <p:cNvPr id="1071" name="Google Shape;1071;p24"/>
            <p:cNvSpPr/>
            <p:nvPr/>
          </p:nvSpPr>
          <p:spPr>
            <a:xfrm>
              <a:off x="4534959" y="3244799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24"/>
            <p:cNvSpPr/>
            <p:nvPr/>
          </p:nvSpPr>
          <p:spPr>
            <a:xfrm>
              <a:off x="4534959" y="3471988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24"/>
            <p:cNvSpPr/>
            <p:nvPr/>
          </p:nvSpPr>
          <p:spPr>
            <a:xfrm>
              <a:off x="4534959" y="369885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24"/>
            <p:cNvSpPr/>
            <p:nvPr/>
          </p:nvSpPr>
          <p:spPr>
            <a:xfrm>
              <a:off x="4718138" y="3244799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1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24"/>
            <p:cNvSpPr/>
            <p:nvPr/>
          </p:nvSpPr>
          <p:spPr>
            <a:xfrm>
              <a:off x="4718138" y="3471988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24"/>
            <p:cNvSpPr/>
            <p:nvPr/>
          </p:nvSpPr>
          <p:spPr>
            <a:xfrm>
              <a:off x="4718138" y="3698857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24"/>
            <p:cNvSpPr/>
            <p:nvPr/>
          </p:nvSpPr>
          <p:spPr>
            <a:xfrm>
              <a:off x="4901574" y="3244799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24"/>
            <p:cNvSpPr/>
            <p:nvPr/>
          </p:nvSpPr>
          <p:spPr>
            <a:xfrm>
              <a:off x="4901574" y="3471988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24"/>
            <p:cNvSpPr/>
            <p:nvPr/>
          </p:nvSpPr>
          <p:spPr>
            <a:xfrm>
              <a:off x="4901574" y="369885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24"/>
            <p:cNvSpPr/>
            <p:nvPr/>
          </p:nvSpPr>
          <p:spPr>
            <a:xfrm>
              <a:off x="5085010" y="3244799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48" y="1847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24"/>
            <p:cNvSpPr/>
            <p:nvPr/>
          </p:nvSpPr>
          <p:spPr>
            <a:xfrm>
              <a:off x="5085010" y="3471988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8" y="1847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24"/>
            <p:cNvSpPr/>
            <p:nvPr/>
          </p:nvSpPr>
          <p:spPr>
            <a:xfrm>
              <a:off x="5085010" y="3698857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48" y="1856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66262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85" name="Google Shape;1085;p25"/>
          <p:cNvSpPr txBox="1">
            <a:spLocks noGrp="1"/>
          </p:cNvSpPr>
          <p:nvPr>
            <p:ph type="subTitle" idx="1"/>
          </p:nvPr>
        </p:nvSpPr>
        <p:spPr>
          <a:xfrm>
            <a:off x="960000" y="4269356"/>
            <a:ext cx="3115200" cy="70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86" name="Google Shape;1086;p25"/>
          <p:cNvSpPr txBox="1">
            <a:spLocks noGrp="1"/>
          </p:cNvSpPr>
          <p:nvPr>
            <p:ph type="subTitle" idx="2"/>
          </p:nvPr>
        </p:nvSpPr>
        <p:spPr>
          <a:xfrm>
            <a:off x="960000" y="4970589"/>
            <a:ext cx="3115200" cy="7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25"/>
          <p:cNvSpPr txBox="1">
            <a:spLocks noGrp="1"/>
          </p:cNvSpPr>
          <p:nvPr>
            <p:ph type="subTitle" idx="3"/>
          </p:nvPr>
        </p:nvSpPr>
        <p:spPr>
          <a:xfrm>
            <a:off x="4538400" y="4970589"/>
            <a:ext cx="3115200" cy="7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88" name="Google Shape;1088;p25"/>
          <p:cNvSpPr txBox="1">
            <a:spLocks noGrp="1"/>
          </p:cNvSpPr>
          <p:nvPr>
            <p:ph type="subTitle" idx="4"/>
          </p:nvPr>
        </p:nvSpPr>
        <p:spPr>
          <a:xfrm>
            <a:off x="8116800" y="4970589"/>
            <a:ext cx="3115200" cy="7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89" name="Google Shape;1089;p25"/>
          <p:cNvSpPr txBox="1">
            <a:spLocks noGrp="1"/>
          </p:cNvSpPr>
          <p:nvPr>
            <p:ph type="subTitle" idx="5"/>
          </p:nvPr>
        </p:nvSpPr>
        <p:spPr>
          <a:xfrm>
            <a:off x="4538400" y="4269356"/>
            <a:ext cx="3115200" cy="70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90" name="Google Shape;1090;p25"/>
          <p:cNvSpPr txBox="1">
            <a:spLocks noGrp="1"/>
          </p:cNvSpPr>
          <p:nvPr>
            <p:ph type="subTitle" idx="6"/>
          </p:nvPr>
        </p:nvSpPr>
        <p:spPr>
          <a:xfrm>
            <a:off x="8116800" y="4269356"/>
            <a:ext cx="3115200" cy="70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91" name="Google Shape;1091;p25"/>
          <p:cNvSpPr>
            <a:spLocks noGrp="1"/>
          </p:cNvSpPr>
          <p:nvPr>
            <p:ph type="pic" idx="7"/>
          </p:nvPr>
        </p:nvSpPr>
        <p:spPr>
          <a:xfrm>
            <a:off x="1397600" y="2027851"/>
            <a:ext cx="2240000" cy="2240000"/>
          </a:xfrm>
          <a:prstGeom prst="rect">
            <a:avLst/>
          </a:prstGeom>
          <a:noFill/>
          <a:ln>
            <a:noFill/>
          </a:ln>
        </p:spPr>
      </p:sp>
      <p:sp>
        <p:nvSpPr>
          <p:cNvPr id="1092" name="Google Shape;1092;p25"/>
          <p:cNvSpPr>
            <a:spLocks noGrp="1"/>
          </p:cNvSpPr>
          <p:nvPr>
            <p:ph type="pic" idx="8"/>
          </p:nvPr>
        </p:nvSpPr>
        <p:spPr>
          <a:xfrm>
            <a:off x="4976000" y="2027851"/>
            <a:ext cx="2240000" cy="2240000"/>
          </a:xfrm>
          <a:prstGeom prst="rect">
            <a:avLst/>
          </a:prstGeom>
          <a:noFill/>
          <a:ln>
            <a:noFill/>
          </a:ln>
        </p:spPr>
      </p:sp>
      <p:sp>
        <p:nvSpPr>
          <p:cNvPr id="1093" name="Google Shape;1093;p25"/>
          <p:cNvSpPr>
            <a:spLocks noGrp="1"/>
          </p:cNvSpPr>
          <p:nvPr>
            <p:ph type="pic" idx="9"/>
          </p:nvPr>
        </p:nvSpPr>
        <p:spPr>
          <a:xfrm>
            <a:off x="8554400" y="2027851"/>
            <a:ext cx="2240000" cy="2240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56644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6" name="Google Shape;1096;p26"/>
          <p:cNvSpPr txBox="1">
            <a:spLocks noGrp="1"/>
          </p:cNvSpPr>
          <p:nvPr>
            <p:ph type="subTitle" idx="1"/>
          </p:nvPr>
        </p:nvSpPr>
        <p:spPr>
          <a:xfrm>
            <a:off x="2303867" y="4718267"/>
            <a:ext cx="8934800" cy="70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97" name="Google Shape;1097;p26"/>
          <p:cNvSpPr txBox="1">
            <a:spLocks noGrp="1"/>
          </p:cNvSpPr>
          <p:nvPr>
            <p:ph type="subTitle" idx="2"/>
          </p:nvPr>
        </p:nvSpPr>
        <p:spPr>
          <a:xfrm>
            <a:off x="2303867" y="5425467"/>
            <a:ext cx="8934800" cy="7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98" name="Google Shape;1098;p26"/>
          <p:cNvSpPr txBox="1">
            <a:spLocks noGrp="1"/>
          </p:cNvSpPr>
          <p:nvPr>
            <p:ph type="subTitle" idx="3"/>
          </p:nvPr>
        </p:nvSpPr>
        <p:spPr>
          <a:xfrm>
            <a:off x="2303867" y="3154333"/>
            <a:ext cx="8934800" cy="70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99" name="Google Shape;1099;p26"/>
          <p:cNvSpPr txBox="1">
            <a:spLocks noGrp="1"/>
          </p:cNvSpPr>
          <p:nvPr>
            <p:ph type="subTitle" idx="4"/>
          </p:nvPr>
        </p:nvSpPr>
        <p:spPr>
          <a:xfrm>
            <a:off x="2303867" y="3861533"/>
            <a:ext cx="8934800" cy="7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00" name="Google Shape;1100;p26"/>
          <p:cNvSpPr txBox="1">
            <a:spLocks noGrp="1"/>
          </p:cNvSpPr>
          <p:nvPr>
            <p:ph type="subTitle" idx="5"/>
          </p:nvPr>
        </p:nvSpPr>
        <p:spPr>
          <a:xfrm>
            <a:off x="2303867" y="1578400"/>
            <a:ext cx="8934800" cy="70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01" name="Google Shape;1101;p26"/>
          <p:cNvSpPr txBox="1">
            <a:spLocks noGrp="1"/>
          </p:cNvSpPr>
          <p:nvPr>
            <p:ph type="subTitle" idx="6"/>
          </p:nvPr>
        </p:nvSpPr>
        <p:spPr>
          <a:xfrm>
            <a:off x="2303867" y="2297600"/>
            <a:ext cx="8934800" cy="7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1102" name="Google Shape;1102;p26"/>
          <p:cNvGrpSpPr/>
          <p:nvPr/>
        </p:nvGrpSpPr>
        <p:grpSpPr>
          <a:xfrm rot="10800000">
            <a:off x="158164" y="6382125"/>
            <a:ext cx="1896219" cy="567700"/>
            <a:chOff x="7459810" y="1126912"/>
            <a:chExt cx="1422164" cy="425775"/>
          </a:xfrm>
        </p:grpSpPr>
        <p:sp>
          <p:nvSpPr>
            <p:cNvPr id="1103" name="Google Shape;1103;p26"/>
            <p:cNvSpPr/>
            <p:nvPr/>
          </p:nvSpPr>
          <p:spPr>
            <a:xfrm>
              <a:off x="882252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26"/>
            <p:cNvSpPr/>
            <p:nvPr/>
          </p:nvSpPr>
          <p:spPr>
            <a:xfrm>
              <a:off x="8595338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26"/>
            <p:cNvSpPr/>
            <p:nvPr/>
          </p:nvSpPr>
          <p:spPr>
            <a:xfrm>
              <a:off x="8368469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26"/>
            <p:cNvSpPr/>
            <p:nvPr/>
          </p:nvSpPr>
          <p:spPr>
            <a:xfrm>
              <a:off x="8141312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26"/>
            <p:cNvSpPr/>
            <p:nvPr/>
          </p:nvSpPr>
          <p:spPr>
            <a:xfrm>
              <a:off x="791415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26"/>
            <p:cNvSpPr/>
            <p:nvPr/>
          </p:nvSpPr>
          <p:spPr>
            <a:xfrm>
              <a:off x="7686967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26"/>
            <p:cNvSpPr/>
            <p:nvPr/>
          </p:nvSpPr>
          <p:spPr>
            <a:xfrm>
              <a:off x="7459810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26"/>
            <p:cNvSpPr/>
            <p:nvPr/>
          </p:nvSpPr>
          <p:spPr>
            <a:xfrm>
              <a:off x="882252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26"/>
            <p:cNvSpPr/>
            <p:nvPr/>
          </p:nvSpPr>
          <p:spPr>
            <a:xfrm>
              <a:off x="8595338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26"/>
            <p:cNvSpPr/>
            <p:nvPr/>
          </p:nvSpPr>
          <p:spPr>
            <a:xfrm>
              <a:off x="8368469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26"/>
            <p:cNvSpPr/>
            <p:nvPr/>
          </p:nvSpPr>
          <p:spPr>
            <a:xfrm>
              <a:off x="8141312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26"/>
            <p:cNvSpPr/>
            <p:nvPr/>
          </p:nvSpPr>
          <p:spPr>
            <a:xfrm>
              <a:off x="791415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26"/>
            <p:cNvSpPr/>
            <p:nvPr/>
          </p:nvSpPr>
          <p:spPr>
            <a:xfrm>
              <a:off x="7686967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26"/>
            <p:cNvSpPr/>
            <p:nvPr/>
          </p:nvSpPr>
          <p:spPr>
            <a:xfrm>
              <a:off x="7459810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26"/>
            <p:cNvSpPr/>
            <p:nvPr/>
          </p:nvSpPr>
          <p:spPr>
            <a:xfrm>
              <a:off x="882252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26"/>
            <p:cNvSpPr/>
            <p:nvPr/>
          </p:nvSpPr>
          <p:spPr>
            <a:xfrm>
              <a:off x="8595338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26"/>
            <p:cNvSpPr/>
            <p:nvPr/>
          </p:nvSpPr>
          <p:spPr>
            <a:xfrm>
              <a:off x="8368469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26"/>
            <p:cNvSpPr/>
            <p:nvPr/>
          </p:nvSpPr>
          <p:spPr>
            <a:xfrm>
              <a:off x="8141312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26"/>
            <p:cNvSpPr/>
            <p:nvPr/>
          </p:nvSpPr>
          <p:spPr>
            <a:xfrm>
              <a:off x="791415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26"/>
            <p:cNvSpPr/>
            <p:nvPr/>
          </p:nvSpPr>
          <p:spPr>
            <a:xfrm>
              <a:off x="7686967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26"/>
            <p:cNvSpPr/>
            <p:nvPr/>
          </p:nvSpPr>
          <p:spPr>
            <a:xfrm>
              <a:off x="7459810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4" name="Google Shape;1124;p26"/>
          <p:cNvGrpSpPr/>
          <p:nvPr/>
        </p:nvGrpSpPr>
        <p:grpSpPr>
          <a:xfrm rot="10800000">
            <a:off x="-2899" y="-131706"/>
            <a:ext cx="812324" cy="684673"/>
            <a:chOff x="4534959" y="3244799"/>
            <a:chExt cx="609243" cy="513505"/>
          </a:xfrm>
        </p:grpSpPr>
        <p:sp>
          <p:nvSpPr>
            <p:cNvPr id="1125" name="Google Shape;1125;p26"/>
            <p:cNvSpPr/>
            <p:nvPr/>
          </p:nvSpPr>
          <p:spPr>
            <a:xfrm>
              <a:off x="4534959" y="3244799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26"/>
            <p:cNvSpPr/>
            <p:nvPr/>
          </p:nvSpPr>
          <p:spPr>
            <a:xfrm>
              <a:off x="4534959" y="3471988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26"/>
            <p:cNvSpPr/>
            <p:nvPr/>
          </p:nvSpPr>
          <p:spPr>
            <a:xfrm>
              <a:off x="4534959" y="369885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26"/>
            <p:cNvSpPr/>
            <p:nvPr/>
          </p:nvSpPr>
          <p:spPr>
            <a:xfrm>
              <a:off x="4718138" y="3244799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1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26"/>
            <p:cNvSpPr/>
            <p:nvPr/>
          </p:nvSpPr>
          <p:spPr>
            <a:xfrm>
              <a:off x="4718138" y="3471988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26"/>
            <p:cNvSpPr/>
            <p:nvPr/>
          </p:nvSpPr>
          <p:spPr>
            <a:xfrm>
              <a:off x="4718138" y="3698857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26"/>
            <p:cNvSpPr/>
            <p:nvPr/>
          </p:nvSpPr>
          <p:spPr>
            <a:xfrm>
              <a:off x="4901574" y="3244799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26"/>
            <p:cNvSpPr/>
            <p:nvPr/>
          </p:nvSpPr>
          <p:spPr>
            <a:xfrm>
              <a:off x="4901574" y="3471988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26"/>
            <p:cNvSpPr/>
            <p:nvPr/>
          </p:nvSpPr>
          <p:spPr>
            <a:xfrm>
              <a:off x="4901574" y="369885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26"/>
            <p:cNvSpPr/>
            <p:nvPr/>
          </p:nvSpPr>
          <p:spPr>
            <a:xfrm>
              <a:off x="5085010" y="3244799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48" y="1847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26"/>
            <p:cNvSpPr/>
            <p:nvPr/>
          </p:nvSpPr>
          <p:spPr>
            <a:xfrm>
              <a:off x="5085010" y="3471988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8" y="1847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26"/>
            <p:cNvSpPr/>
            <p:nvPr/>
          </p:nvSpPr>
          <p:spPr>
            <a:xfrm>
              <a:off x="5085010" y="3698857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48" y="1856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37" name="Google Shape;1137;p26"/>
          <p:cNvSpPr/>
          <p:nvPr/>
        </p:nvSpPr>
        <p:spPr>
          <a:xfrm rot="5400000" flipH="1">
            <a:off x="-971191" y="3086477"/>
            <a:ext cx="2391987" cy="641263"/>
          </a:xfrm>
          <a:custGeom>
            <a:avLst/>
            <a:gdLst/>
            <a:ahLst/>
            <a:cxnLst/>
            <a:rect l="l" t="t" r="r" b="b"/>
            <a:pathLst>
              <a:path w="26461" h="5737" fill="none" extrusionOk="0">
                <a:moveTo>
                  <a:pt x="26460" y="0"/>
                </a:moveTo>
                <a:lnTo>
                  <a:pt x="0" y="0"/>
                </a:lnTo>
                <a:lnTo>
                  <a:pt x="0" y="5736"/>
                </a:lnTo>
                <a:lnTo>
                  <a:pt x="26460" y="5736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8" name="Google Shape;1138;p26"/>
          <p:cNvSpPr/>
          <p:nvPr/>
        </p:nvSpPr>
        <p:spPr>
          <a:xfrm rot="10800000">
            <a:off x="11238563" y="83"/>
            <a:ext cx="953421" cy="712964"/>
          </a:xfrm>
          <a:custGeom>
            <a:avLst/>
            <a:gdLst/>
            <a:ahLst/>
            <a:cxnLst/>
            <a:rect l="l" t="t" r="r" b="b"/>
            <a:pathLst>
              <a:path w="54357" h="47925" extrusionOk="0">
                <a:moveTo>
                  <a:pt x="0" y="0"/>
                </a:moveTo>
                <a:lnTo>
                  <a:pt x="0" y="47924"/>
                </a:lnTo>
                <a:lnTo>
                  <a:pt x="54356" y="47924"/>
                </a:lnTo>
                <a:lnTo>
                  <a:pt x="5435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9" name="Google Shape;1139;p26"/>
          <p:cNvSpPr/>
          <p:nvPr/>
        </p:nvSpPr>
        <p:spPr>
          <a:xfrm rot="10800000">
            <a:off x="8219426" y="6256962"/>
            <a:ext cx="3969541" cy="620241"/>
          </a:xfrm>
          <a:custGeom>
            <a:avLst/>
            <a:gdLst/>
            <a:ahLst/>
            <a:cxnLst/>
            <a:rect l="l" t="t" r="r" b="b"/>
            <a:pathLst>
              <a:path w="92949" h="28227" extrusionOk="0">
                <a:moveTo>
                  <a:pt x="0" y="1"/>
                </a:moveTo>
                <a:lnTo>
                  <a:pt x="0" y="28227"/>
                </a:lnTo>
                <a:lnTo>
                  <a:pt x="92949" y="28227"/>
                </a:lnTo>
                <a:lnTo>
                  <a:pt x="9294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0" name="Google Shape;1140;p26"/>
          <p:cNvGrpSpPr/>
          <p:nvPr/>
        </p:nvGrpSpPr>
        <p:grpSpPr>
          <a:xfrm rot="10800000">
            <a:off x="11436103" y="2303758"/>
            <a:ext cx="568127" cy="1593343"/>
            <a:chOff x="268563" y="1557235"/>
            <a:chExt cx="426095" cy="1195007"/>
          </a:xfrm>
        </p:grpSpPr>
        <p:sp>
          <p:nvSpPr>
            <p:cNvPr id="1141" name="Google Shape;1141;p26"/>
            <p:cNvSpPr/>
            <p:nvPr/>
          </p:nvSpPr>
          <p:spPr>
            <a:xfrm>
              <a:off x="268563" y="1557235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26"/>
            <p:cNvSpPr/>
            <p:nvPr/>
          </p:nvSpPr>
          <p:spPr>
            <a:xfrm>
              <a:off x="268563" y="1784391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26"/>
            <p:cNvSpPr/>
            <p:nvPr/>
          </p:nvSpPr>
          <p:spPr>
            <a:xfrm>
              <a:off x="268563" y="2011548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26"/>
            <p:cNvSpPr/>
            <p:nvPr/>
          </p:nvSpPr>
          <p:spPr>
            <a:xfrm>
              <a:off x="268563" y="223873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26"/>
            <p:cNvSpPr/>
            <p:nvPr/>
          </p:nvSpPr>
          <p:spPr>
            <a:xfrm>
              <a:off x="268563" y="2465894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26"/>
            <p:cNvSpPr/>
            <p:nvPr/>
          </p:nvSpPr>
          <p:spPr>
            <a:xfrm>
              <a:off x="268563" y="2693050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26"/>
            <p:cNvSpPr/>
            <p:nvPr/>
          </p:nvSpPr>
          <p:spPr>
            <a:xfrm>
              <a:off x="452030" y="1557235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26"/>
            <p:cNvSpPr/>
            <p:nvPr/>
          </p:nvSpPr>
          <p:spPr>
            <a:xfrm>
              <a:off x="452030" y="1784391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26"/>
            <p:cNvSpPr/>
            <p:nvPr/>
          </p:nvSpPr>
          <p:spPr>
            <a:xfrm>
              <a:off x="452030" y="2011548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26"/>
            <p:cNvSpPr/>
            <p:nvPr/>
          </p:nvSpPr>
          <p:spPr>
            <a:xfrm>
              <a:off x="452030" y="2238737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26"/>
            <p:cNvSpPr/>
            <p:nvPr/>
          </p:nvSpPr>
          <p:spPr>
            <a:xfrm>
              <a:off x="452030" y="2465894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26"/>
            <p:cNvSpPr/>
            <p:nvPr/>
          </p:nvSpPr>
          <p:spPr>
            <a:xfrm>
              <a:off x="452030" y="2693050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26"/>
            <p:cNvSpPr/>
            <p:nvPr/>
          </p:nvSpPr>
          <p:spPr>
            <a:xfrm>
              <a:off x="635466" y="1557235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26"/>
            <p:cNvSpPr/>
            <p:nvPr/>
          </p:nvSpPr>
          <p:spPr>
            <a:xfrm>
              <a:off x="635466" y="1784391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26"/>
            <p:cNvSpPr/>
            <p:nvPr/>
          </p:nvSpPr>
          <p:spPr>
            <a:xfrm>
              <a:off x="635466" y="2011548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26"/>
            <p:cNvSpPr/>
            <p:nvPr/>
          </p:nvSpPr>
          <p:spPr>
            <a:xfrm>
              <a:off x="635466" y="2238737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26"/>
            <p:cNvSpPr/>
            <p:nvPr/>
          </p:nvSpPr>
          <p:spPr>
            <a:xfrm>
              <a:off x="635466" y="2465894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26"/>
            <p:cNvSpPr/>
            <p:nvPr/>
          </p:nvSpPr>
          <p:spPr>
            <a:xfrm>
              <a:off x="635466" y="2693050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30717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27"/>
          <p:cNvSpPr txBox="1">
            <a:spLocks noGrp="1"/>
          </p:cNvSpPr>
          <p:nvPr>
            <p:ph type="subTitle" idx="1"/>
          </p:nvPr>
        </p:nvSpPr>
        <p:spPr>
          <a:xfrm>
            <a:off x="1824732" y="2318633"/>
            <a:ext cx="3362400" cy="70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61" name="Google Shape;1161;p27"/>
          <p:cNvSpPr txBox="1">
            <a:spLocks noGrp="1"/>
          </p:cNvSpPr>
          <p:nvPr>
            <p:ph type="subTitle" idx="2"/>
          </p:nvPr>
        </p:nvSpPr>
        <p:spPr>
          <a:xfrm>
            <a:off x="1824732" y="3025833"/>
            <a:ext cx="33624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62" name="Google Shape;1162;p27"/>
          <p:cNvSpPr txBox="1">
            <a:spLocks noGrp="1"/>
          </p:cNvSpPr>
          <p:nvPr>
            <p:ph type="subTitle" idx="3"/>
          </p:nvPr>
        </p:nvSpPr>
        <p:spPr>
          <a:xfrm>
            <a:off x="7004955" y="3025833"/>
            <a:ext cx="33624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63" name="Google Shape;1163;p27"/>
          <p:cNvSpPr txBox="1">
            <a:spLocks noGrp="1"/>
          </p:cNvSpPr>
          <p:nvPr>
            <p:ph type="subTitle" idx="4"/>
          </p:nvPr>
        </p:nvSpPr>
        <p:spPr>
          <a:xfrm>
            <a:off x="1824732" y="4879067"/>
            <a:ext cx="33624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64" name="Google Shape;1164;p27"/>
          <p:cNvSpPr txBox="1">
            <a:spLocks noGrp="1"/>
          </p:cNvSpPr>
          <p:nvPr>
            <p:ph type="subTitle" idx="5"/>
          </p:nvPr>
        </p:nvSpPr>
        <p:spPr>
          <a:xfrm>
            <a:off x="7004955" y="4879067"/>
            <a:ext cx="33624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65" name="Google Shape;1165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66" name="Google Shape;1166;p27"/>
          <p:cNvSpPr txBox="1">
            <a:spLocks noGrp="1"/>
          </p:cNvSpPr>
          <p:nvPr>
            <p:ph type="subTitle" idx="6"/>
          </p:nvPr>
        </p:nvSpPr>
        <p:spPr>
          <a:xfrm>
            <a:off x="1824747" y="4171867"/>
            <a:ext cx="3362400" cy="70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67" name="Google Shape;1167;p27"/>
          <p:cNvSpPr txBox="1">
            <a:spLocks noGrp="1"/>
          </p:cNvSpPr>
          <p:nvPr>
            <p:ph type="subTitle" idx="7"/>
          </p:nvPr>
        </p:nvSpPr>
        <p:spPr>
          <a:xfrm>
            <a:off x="7004949" y="2318633"/>
            <a:ext cx="3362400" cy="70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68" name="Google Shape;1168;p27"/>
          <p:cNvSpPr txBox="1">
            <a:spLocks noGrp="1"/>
          </p:cNvSpPr>
          <p:nvPr>
            <p:ph type="subTitle" idx="8"/>
          </p:nvPr>
        </p:nvSpPr>
        <p:spPr>
          <a:xfrm>
            <a:off x="7004964" y="4171867"/>
            <a:ext cx="3362400" cy="70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69" name="Google Shape;1169;p27"/>
          <p:cNvSpPr/>
          <p:nvPr/>
        </p:nvSpPr>
        <p:spPr>
          <a:xfrm rot="10800000" flipH="1">
            <a:off x="-8" y="83"/>
            <a:ext cx="953421" cy="712964"/>
          </a:xfrm>
          <a:custGeom>
            <a:avLst/>
            <a:gdLst/>
            <a:ahLst/>
            <a:cxnLst/>
            <a:rect l="l" t="t" r="r" b="b"/>
            <a:pathLst>
              <a:path w="54357" h="47925" extrusionOk="0">
                <a:moveTo>
                  <a:pt x="0" y="0"/>
                </a:moveTo>
                <a:lnTo>
                  <a:pt x="0" y="47924"/>
                </a:lnTo>
                <a:lnTo>
                  <a:pt x="54356" y="47924"/>
                </a:lnTo>
                <a:lnTo>
                  <a:pt x="5435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0" name="Google Shape;1170;p27"/>
          <p:cNvSpPr/>
          <p:nvPr/>
        </p:nvSpPr>
        <p:spPr>
          <a:xfrm rot="10800000" flipH="1">
            <a:off x="11" y="6256885"/>
            <a:ext cx="3969541" cy="770880"/>
          </a:xfrm>
          <a:custGeom>
            <a:avLst/>
            <a:gdLst/>
            <a:ahLst/>
            <a:cxnLst/>
            <a:rect l="l" t="t" r="r" b="b"/>
            <a:pathLst>
              <a:path w="92949" h="28227" extrusionOk="0">
                <a:moveTo>
                  <a:pt x="0" y="1"/>
                </a:moveTo>
                <a:lnTo>
                  <a:pt x="0" y="28227"/>
                </a:lnTo>
                <a:lnTo>
                  <a:pt x="92949" y="28227"/>
                </a:lnTo>
                <a:lnTo>
                  <a:pt x="9294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1" name="Google Shape;1171;p27"/>
          <p:cNvSpPr/>
          <p:nvPr/>
        </p:nvSpPr>
        <p:spPr>
          <a:xfrm rot="10800000" flipH="1">
            <a:off x="1" y="1465646"/>
            <a:ext cx="770385" cy="4187243"/>
          </a:xfrm>
          <a:custGeom>
            <a:avLst/>
            <a:gdLst/>
            <a:ahLst/>
            <a:cxnLst/>
            <a:rect l="l" t="t" r="r" b="b"/>
            <a:pathLst>
              <a:path w="18039" h="59343" fill="none" extrusionOk="0">
                <a:moveTo>
                  <a:pt x="0" y="0"/>
                </a:moveTo>
                <a:lnTo>
                  <a:pt x="18038" y="0"/>
                </a:lnTo>
                <a:lnTo>
                  <a:pt x="18038" y="59343"/>
                </a:lnTo>
                <a:lnTo>
                  <a:pt x="0" y="59343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2" name="Google Shape;1172;p27"/>
          <p:cNvSpPr/>
          <p:nvPr/>
        </p:nvSpPr>
        <p:spPr>
          <a:xfrm rot="10800000">
            <a:off x="11580668" y="2531272"/>
            <a:ext cx="770385" cy="2534341"/>
          </a:xfrm>
          <a:custGeom>
            <a:avLst/>
            <a:gdLst/>
            <a:ahLst/>
            <a:cxnLst/>
            <a:rect l="l" t="t" r="r" b="b"/>
            <a:pathLst>
              <a:path w="18039" h="59343" fill="none" extrusionOk="0">
                <a:moveTo>
                  <a:pt x="0" y="0"/>
                </a:moveTo>
                <a:lnTo>
                  <a:pt x="18038" y="0"/>
                </a:lnTo>
                <a:lnTo>
                  <a:pt x="18038" y="59343"/>
                </a:lnTo>
                <a:lnTo>
                  <a:pt x="0" y="59343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73" name="Google Shape;1173;p27"/>
          <p:cNvGrpSpPr/>
          <p:nvPr/>
        </p:nvGrpSpPr>
        <p:grpSpPr>
          <a:xfrm rot="10800000" flipH="1">
            <a:off x="10134581" y="6382158"/>
            <a:ext cx="1896219" cy="567700"/>
            <a:chOff x="7459810" y="1126912"/>
            <a:chExt cx="1422164" cy="425775"/>
          </a:xfrm>
        </p:grpSpPr>
        <p:sp>
          <p:nvSpPr>
            <p:cNvPr id="1174" name="Google Shape;1174;p27"/>
            <p:cNvSpPr/>
            <p:nvPr/>
          </p:nvSpPr>
          <p:spPr>
            <a:xfrm>
              <a:off x="882252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27"/>
            <p:cNvSpPr/>
            <p:nvPr/>
          </p:nvSpPr>
          <p:spPr>
            <a:xfrm>
              <a:off x="8595338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7"/>
            <p:cNvSpPr/>
            <p:nvPr/>
          </p:nvSpPr>
          <p:spPr>
            <a:xfrm>
              <a:off x="8368469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27"/>
            <p:cNvSpPr/>
            <p:nvPr/>
          </p:nvSpPr>
          <p:spPr>
            <a:xfrm>
              <a:off x="8141312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27"/>
            <p:cNvSpPr/>
            <p:nvPr/>
          </p:nvSpPr>
          <p:spPr>
            <a:xfrm>
              <a:off x="791415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27"/>
            <p:cNvSpPr/>
            <p:nvPr/>
          </p:nvSpPr>
          <p:spPr>
            <a:xfrm>
              <a:off x="7686967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27"/>
            <p:cNvSpPr/>
            <p:nvPr/>
          </p:nvSpPr>
          <p:spPr>
            <a:xfrm>
              <a:off x="7459810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27"/>
            <p:cNvSpPr/>
            <p:nvPr/>
          </p:nvSpPr>
          <p:spPr>
            <a:xfrm>
              <a:off x="882252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27"/>
            <p:cNvSpPr/>
            <p:nvPr/>
          </p:nvSpPr>
          <p:spPr>
            <a:xfrm>
              <a:off x="8595338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7"/>
            <p:cNvSpPr/>
            <p:nvPr/>
          </p:nvSpPr>
          <p:spPr>
            <a:xfrm>
              <a:off x="8368469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7"/>
            <p:cNvSpPr/>
            <p:nvPr/>
          </p:nvSpPr>
          <p:spPr>
            <a:xfrm>
              <a:off x="8141312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7"/>
            <p:cNvSpPr/>
            <p:nvPr/>
          </p:nvSpPr>
          <p:spPr>
            <a:xfrm>
              <a:off x="791415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27"/>
            <p:cNvSpPr/>
            <p:nvPr/>
          </p:nvSpPr>
          <p:spPr>
            <a:xfrm>
              <a:off x="7686967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27"/>
            <p:cNvSpPr/>
            <p:nvPr/>
          </p:nvSpPr>
          <p:spPr>
            <a:xfrm>
              <a:off x="7459810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27"/>
            <p:cNvSpPr/>
            <p:nvPr/>
          </p:nvSpPr>
          <p:spPr>
            <a:xfrm>
              <a:off x="882252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7"/>
            <p:cNvSpPr/>
            <p:nvPr/>
          </p:nvSpPr>
          <p:spPr>
            <a:xfrm>
              <a:off x="8595338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7"/>
            <p:cNvSpPr/>
            <p:nvPr/>
          </p:nvSpPr>
          <p:spPr>
            <a:xfrm>
              <a:off x="8368469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7"/>
            <p:cNvSpPr/>
            <p:nvPr/>
          </p:nvSpPr>
          <p:spPr>
            <a:xfrm>
              <a:off x="8141312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7"/>
            <p:cNvSpPr/>
            <p:nvPr/>
          </p:nvSpPr>
          <p:spPr>
            <a:xfrm>
              <a:off x="791415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7"/>
            <p:cNvSpPr/>
            <p:nvPr/>
          </p:nvSpPr>
          <p:spPr>
            <a:xfrm>
              <a:off x="7686967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7"/>
            <p:cNvSpPr/>
            <p:nvPr/>
          </p:nvSpPr>
          <p:spPr>
            <a:xfrm>
              <a:off x="7459810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5" name="Google Shape;1195;p27"/>
          <p:cNvGrpSpPr/>
          <p:nvPr/>
        </p:nvGrpSpPr>
        <p:grpSpPr>
          <a:xfrm rot="10800000">
            <a:off x="11424830" y="3188058"/>
            <a:ext cx="568127" cy="1593343"/>
            <a:chOff x="268563" y="1557235"/>
            <a:chExt cx="426095" cy="1195007"/>
          </a:xfrm>
        </p:grpSpPr>
        <p:sp>
          <p:nvSpPr>
            <p:cNvPr id="1196" name="Google Shape;1196;p27"/>
            <p:cNvSpPr/>
            <p:nvPr/>
          </p:nvSpPr>
          <p:spPr>
            <a:xfrm>
              <a:off x="268563" y="1557235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7"/>
            <p:cNvSpPr/>
            <p:nvPr/>
          </p:nvSpPr>
          <p:spPr>
            <a:xfrm>
              <a:off x="268563" y="1784391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7"/>
            <p:cNvSpPr/>
            <p:nvPr/>
          </p:nvSpPr>
          <p:spPr>
            <a:xfrm>
              <a:off x="268563" y="2011548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7"/>
            <p:cNvSpPr/>
            <p:nvPr/>
          </p:nvSpPr>
          <p:spPr>
            <a:xfrm>
              <a:off x="268563" y="223873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7"/>
            <p:cNvSpPr/>
            <p:nvPr/>
          </p:nvSpPr>
          <p:spPr>
            <a:xfrm>
              <a:off x="268563" y="2465894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27"/>
            <p:cNvSpPr/>
            <p:nvPr/>
          </p:nvSpPr>
          <p:spPr>
            <a:xfrm>
              <a:off x="268563" y="2693050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27"/>
            <p:cNvSpPr/>
            <p:nvPr/>
          </p:nvSpPr>
          <p:spPr>
            <a:xfrm>
              <a:off x="452030" y="1557235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7"/>
            <p:cNvSpPr/>
            <p:nvPr/>
          </p:nvSpPr>
          <p:spPr>
            <a:xfrm>
              <a:off x="452030" y="1784391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7"/>
            <p:cNvSpPr/>
            <p:nvPr/>
          </p:nvSpPr>
          <p:spPr>
            <a:xfrm>
              <a:off x="452030" y="2011548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7"/>
            <p:cNvSpPr/>
            <p:nvPr/>
          </p:nvSpPr>
          <p:spPr>
            <a:xfrm>
              <a:off x="452030" y="2238737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7"/>
            <p:cNvSpPr/>
            <p:nvPr/>
          </p:nvSpPr>
          <p:spPr>
            <a:xfrm>
              <a:off x="452030" y="2465894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7"/>
            <p:cNvSpPr/>
            <p:nvPr/>
          </p:nvSpPr>
          <p:spPr>
            <a:xfrm>
              <a:off x="452030" y="2693050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7"/>
            <p:cNvSpPr/>
            <p:nvPr/>
          </p:nvSpPr>
          <p:spPr>
            <a:xfrm>
              <a:off x="635466" y="1557235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7"/>
            <p:cNvSpPr/>
            <p:nvPr/>
          </p:nvSpPr>
          <p:spPr>
            <a:xfrm>
              <a:off x="635466" y="1784391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7"/>
            <p:cNvSpPr/>
            <p:nvPr/>
          </p:nvSpPr>
          <p:spPr>
            <a:xfrm>
              <a:off x="635466" y="2011548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7"/>
            <p:cNvSpPr/>
            <p:nvPr/>
          </p:nvSpPr>
          <p:spPr>
            <a:xfrm>
              <a:off x="635466" y="2238737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7"/>
            <p:cNvSpPr/>
            <p:nvPr/>
          </p:nvSpPr>
          <p:spPr>
            <a:xfrm>
              <a:off x="635466" y="2465894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7"/>
            <p:cNvSpPr/>
            <p:nvPr/>
          </p:nvSpPr>
          <p:spPr>
            <a:xfrm>
              <a:off x="635466" y="2693050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4" name="Google Shape;1214;p27"/>
          <p:cNvGrpSpPr/>
          <p:nvPr/>
        </p:nvGrpSpPr>
        <p:grpSpPr>
          <a:xfrm rot="10800000" flipH="1">
            <a:off x="11382554" y="-128921"/>
            <a:ext cx="812324" cy="684673"/>
            <a:chOff x="4534959" y="3244799"/>
            <a:chExt cx="609243" cy="513505"/>
          </a:xfrm>
        </p:grpSpPr>
        <p:sp>
          <p:nvSpPr>
            <p:cNvPr id="1215" name="Google Shape;1215;p27"/>
            <p:cNvSpPr/>
            <p:nvPr/>
          </p:nvSpPr>
          <p:spPr>
            <a:xfrm>
              <a:off x="4534959" y="3244799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7"/>
            <p:cNvSpPr/>
            <p:nvPr/>
          </p:nvSpPr>
          <p:spPr>
            <a:xfrm>
              <a:off x="4534959" y="3471988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7"/>
            <p:cNvSpPr/>
            <p:nvPr/>
          </p:nvSpPr>
          <p:spPr>
            <a:xfrm>
              <a:off x="4534959" y="369885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7"/>
            <p:cNvSpPr/>
            <p:nvPr/>
          </p:nvSpPr>
          <p:spPr>
            <a:xfrm>
              <a:off x="4718138" y="3244799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1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27"/>
            <p:cNvSpPr/>
            <p:nvPr/>
          </p:nvSpPr>
          <p:spPr>
            <a:xfrm>
              <a:off x="4718138" y="3471988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27"/>
            <p:cNvSpPr/>
            <p:nvPr/>
          </p:nvSpPr>
          <p:spPr>
            <a:xfrm>
              <a:off x="4718138" y="3698857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7"/>
            <p:cNvSpPr/>
            <p:nvPr/>
          </p:nvSpPr>
          <p:spPr>
            <a:xfrm>
              <a:off x="4901574" y="3244799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7"/>
            <p:cNvSpPr/>
            <p:nvPr/>
          </p:nvSpPr>
          <p:spPr>
            <a:xfrm>
              <a:off x="4901574" y="3471988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7"/>
            <p:cNvSpPr/>
            <p:nvPr/>
          </p:nvSpPr>
          <p:spPr>
            <a:xfrm>
              <a:off x="4901574" y="369885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7"/>
            <p:cNvSpPr/>
            <p:nvPr/>
          </p:nvSpPr>
          <p:spPr>
            <a:xfrm>
              <a:off x="5085010" y="3244799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48" y="1847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7"/>
            <p:cNvSpPr/>
            <p:nvPr/>
          </p:nvSpPr>
          <p:spPr>
            <a:xfrm>
              <a:off x="5085010" y="3471988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8" y="1847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27"/>
            <p:cNvSpPr/>
            <p:nvPr/>
          </p:nvSpPr>
          <p:spPr>
            <a:xfrm>
              <a:off x="5085010" y="3698857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48" y="1856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42665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29" name="Google Shape;1229;p28"/>
          <p:cNvSpPr txBox="1">
            <a:spLocks noGrp="1"/>
          </p:cNvSpPr>
          <p:nvPr>
            <p:ph type="subTitle" idx="1"/>
          </p:nvPr>
        </p:nvSpPr>
        <p:spPr>
          <a:xfrm>
            <a:off x="960000" y="2928631"/>
            <a:ext cx="3115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30" name="Google Shape;1230;p28"/>
          <p:cNvSpPr txBox="1">
            <a:spLocks noGrp="1"/>
          </p:cNvSpPr>
          <p:nvPr>
            <p:ph type="subTitle" idx="2"/>
          </p:nvPr>
        </p:nvSpPr>
        <p:spPr>
          <a:xfrm>
            <a:off x="4538400" y="2928631"/>
            <a:ext cx="3115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31" name="Google Shape;1231;p28"/>
          <p:cNvSpPr txBox="1">
            <a:spLocks noGrp="1"/>
          </p:cNvSpPr>
          <p:nvPr>
            <p:ph type="subTitle" idx="3"/>
          </p:nvPr>
        </p:nvSpPr>
        <p:spPr>
          <a:xfrm>
            <a:off x="8116800" y="2928631"/>
            <a:ext cx="3115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32" name="Google Shape;1232;p28"/>
          <p:cNvSpPr txBox="1">
            <a:spLocks noGrp="1"/>
          </p:cNvSpPr>
          <p:nvPr>
            <p:ph type="subTitle" idx="4"/>
          </p:nvPr>
        </p:nvSpPr>
        <p:spPr>
          <a:xfrm>
            <a:off x="960000" y="5134800"/>
            <a:ext cx="3115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33" name="Google Shape;1233;p28"/>
          <p:cNvSpPr txBox="1">
            <a:spLocks noGrp="1"/>
          </p:cNvSpPr>
          <p:nvPr>
            <p:ph type="subTitle" idx="5"/>
          </p:nvPr>
        </p:nvSpPr>
        <p:spPr>
          <a:xfrm>
            <a:off x="4538400" y="5134800"/>
            <a:ext cx="3115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34" name="Google Shape;1234;p28"/>
          <p:cNvSpPr txBox="1">
            <a:spLocks noGrp="1"/>
          </p:cNvSpPr>
          <p:nvPr>
            <p:ph type="subTitle" idx="6"/>
          </p:nvPr>
        </p:nvSpPr>
        <p:spPr>
          <a:xfrm>
            <a:off x="8116800" y="5134800"/>
            <a:ext cx="3115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35" name="Google Shape;1235;p28"/>
          <p:cNvSpPr txBox="1">
            <a:spLocks noGrp="1"/>
          </p:cNvSpPr>
          <p:nvPr>
            <p:ph type="subTitle" idx="7"/>
          </p:nvPr>
        </p:nvSpPr>
        <p:spPr>
          <a:xfrm>
            <a:off x="953467" y="2226033"/>
            <a:ext cx="3115200" cy="70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6" name="Google Shape;1236;p28"/>
          <p:cNvSpPr txBox="1">
            <a:spLocks noGrp="1"/>
          </p:cNvSpPr>
          <p:nvPr>
            <p:ph type="subTitle" idx="8"/>
          </p:nvPr>
        </p:nvSpPr>
        <p:spPr>
          <a:xfrm>
            <a:off x="4538400" y="2226033"/>
            <a:ext cx="3115200" cy="70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7" name="Google Shape;1237;p28"/>
          <p:cNvSpPr txBox="1">
            <a:spLocks noGrp="1"/>
          </p:cNvSpPr>
          <p:nvPr>
            <p:ph type="subTitle" idx="9"/>
          </p:nvPr>
        </p:nvSpPr>
        <p:spPr>
          <a:xfrm>
            <a:off x="8123333" y="2226033"/>
            <a:ext cx="3115200" cy="70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8" name="Google Shape;1238;p28"/>
          <p:cNvSpPr txBox="1">
            <a:spLocks noGrp="1"/>
          </p:cNvSpPr>
          <p:nvPr>
            <p:ph type="subTitle" idx="13"/>
          </p:nvPr>
        </p:nvSpPr>
        <p:spPr>
          <a:xfrm>
            <a:off x="953467" y="4426000"/>
            <a:ext cx="3115200" cy="70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9" name="Google Shape;1239;p28"/>
          <p:cNvSpPr txBox="1">
            <a:spLocks noGrp="1"/>
          </p:cNvSpPr>
          <p:nvPr>
            <p:ph type="subTitle" idx="14"/>
          </p:nvPr>
        </p:nvSpPr>
        <p:spPr>
          <a:xfrm>
            <a:off x="4538400" y="4426000"/>
            <a:ext cx="3115200" cy="70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0" name="Google Shape;1240;p28"/>
          <p:cNvSpPr txBox="1">
            <a:spLocks noGrp="1"/>
          </p:cNvSpPr>
          <p:nvPr>
            <p:ph type="subTitle" idx="15"/>
          </p:nvPr>
        </p:nvSpPr>
        <p:spPr>
          <a:xfrm>
            <a:off x="8123333" y="4426000"/>
            <a:ext cx="3115200" cy="70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1" name="Google Shape;1241;p28"/>
          <p:cNvSpPr/>
          <p:nvPr/>
        </p:nvSpPr>
        <p:spPr>
          <a:xfrm rot="10800000">
            <a:off x="11238563" y="83"/>
            <a:ext cx="953421" cy="712964"/>
          </a:xfrm>
          <a:custGeom>
            <a:avLst/>
            <a:gdLst/>
            <a:ahLst/>
            <a:cxnLst/>
            <a:rect l="l" t="t" r="r" b="b"/>
            <a:pathLst>
              <a:path w="54357" h="47925" extrusionOk="0">
                <a:moveTo>
                  <a:pt x="0" y="0"/>
                </a:moveTo>
                <a:lnTo>
                  <a:pt x="0" y="47924"/>
                </a:lnTo>
                <a:lnTo>
                  <a:pt x="54356" y="47924"/>
                </a:lnTo>
                <a:lnTo>
                  <a:pt x="5435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2" name="Google Shape;1242;p28"/>
          <p:cNvSpPr/>
          <p:nvPr/>
        </p:nvSpPr>
        <p:spPr>
          <a:xfrm rot="10800000">
            <a:off x="8219426" y="6256962"/>
            <a:ext cx="3969541" cy="620241"/>
          </a:xfrm>
          <a:custGeom>
            <a:avLst/>
            <a:gdLst/>
            <a:ahLst/>
            <a:cxnLst/>
            <a:rect l="l" t="t" r="r" b="b"/>
            <a:pathLst>
              <a:path w="92949" h="28227" extrusionOk="0">
                <a:moveTo>
                  <a:pt x="0" y="1"/>
                </a:moveTo>
                <a:lnTo>
                  <a:pt x="0" y="28227"/>
                </a:lnTo>
                <a:lnTo>
                  <a:pt x="92949" y="28227"/>
                </a:lnTo>
                <a:lnTo>
                  <a:pt x="9294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43" name="Google Shape;1243;p28"/>
          <p:cNvGrpSpPr/>
          <p:nvPr/>
        </p:nvGrpSpPr>
        <p:grpSpPr>
          <a:xfrm rot="10800000">
            <a:off x="11436103" y="2303758"/>
            <a:ext cx="568127" cy="1593343"/>
            <a:chOff x="268563" y="1557235"/>
            <a:chExt cx="426095" cy="1195007"/>
          </a:xfrm>
        </p:grpSpPr>
        <p:sp>
          <p:nvSpPr>
            <p:cNvPr id="1244" name="Google Shape;1244;p28"/>
            <p:cNvSpPr/>
            <p:nvPr/>
          </p:nvSpPr>
          <p:spPr>
            <a:xfrm>
              <a:off x="268563" y="1557235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28"/>
            <p:cNvSpPr/>
            <p:nvPr/>
          </p:nvSpPr>
          <p:spPr>
            <a:xfrm>
              <a:off x="268563" y="1784391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28"/>
            <p:cNvSpPr/>
            <p:nvPr/>
          </p:nvSpPr>
          <p:spPr>
            <a:xfrm>
              <a:off x="268563" y="2011548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28"/>
            <p:cNvSpPr/>
            <p:nvPr/>
          </p:nvSpPr>
          <p:spPr>
            <a:xfrm>
              <a:off x="268563" y="223873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28"/>
            <p:cNvSpPr/>
            <p:nvPr/>
          </p:nvSpPr>
          <p:spPr>
            <a:xfrm>
              <a:off x="268563" y="2465894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28"/>
            <p:cNvSpPr/>
            <p:nvPr/>
          </p:nvSpPr>
          <p:spPr>
            <a:xfrm>
              <a:off x="268563" y="2693050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28"/>
            <p:cNvSpPr/>
            <p:nvPr/>
          </p:nvSpPr>
          <p:spPr>
            <a:xfrm>
              <a:off x="452030" y="1557235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28"/>
            <p:cNvSpPr/>
            <p:nvPr/>
          </p:nvSpPr>
          <p:spPr>
            <a:xfrm>
              <a:off x="452030" y="1784391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28"/>
            <p:cNvSpPr/>
            <p:nvPr/>
          </p:nvSpPr>
          <p:spPr>
            <a:xfrm>
              <a:off x="452030" y="2011548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28"/>
            <p:cNvSpPr/>
            <p:nvPr/>
          </p:nvSpPr>
          <p:spPr>
            <a:xfrm>
              <a:off x="452030" y="2238737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28"/>
            <p:cNvSpPr/>
            <p:nvPr/>
          </p:nvSpPr>
          <p:spPr>
            <a:xfrm>
              <a:off x="452030" y="2465894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28"/>
            <p:cNvSpPr/>
            <p:nvPr/>
          </p:nvSpPr>
          <p:spPr>
            <a:xfrm>
              <a:off x="452030" y="2693050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28"/>
            <p:cNvSpPr/>
            <p:nvPr/>
          </p:nvSpPr>
          <p:spPr>
            <a:xfrm>
              <a:off x="635466" y="1557235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28"/>
            <p:cNvSpPr/>
            <p:nvPr/>
          </p:nvSpPr>
          <p:spPr>
            <a:xfrm>
              <a:off x="635466" y="1784391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28"/>
            <p:cNvSpPr/>
            <p:nvPr/>
          </p:nvSpPr>
          <p:spPr>
            <a:xfrm>
              <a:off x="635466" y="2011548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28"/>
            <p:cNvSpPr/>
            <p:nvPr/>
          </p:nvSpPr>
          <p:spPr>
            <a:xfrm>
              <a:off x="635466" y="2238737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28"/>
            <p:cNvSpPr/>
            <p:nvPr/>
          </p:nvSpPr>
          <p:spPr>
            <a:xfrm>
              <a:off x="635466" y="2465894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28"/>
            <p:cNvSpPr/>
            <p:nvPr/>
          </p:nvSpPr>
          <p:spPr>
            <a:xfrm>
              <a:off x="635466" y="2693050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2" name="Google Shape;1262;p28"/>
          <p:cNvGrpSpPr/>
          <p:nvPr/>
        </p:nvGrpSpPr>
        <p:grpSpPr>
          <a:xfrm rot="10800000">
            <a:off x="158164" y="6382125"/>
            <a:ext cx="1896219" cy="567700"/>
            <a:chOff x="7459810" y="1126912"/>
            <a:chExt cx="1422164" cy="425775"/>
          </a:xfrm>
        </p:grpSpPr>
        <p:sp>
          <p:nvSpPr>
            <p:cNvPr id="1263" name="Google Shape;1263;p28"/>
            <p:cNvSpPr/>
            <p:nvPr/>
          </p:nvSpPr>
          <p:spPr>
            <a:xfrm>
              <a:off x="882252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28"/>
            <p:cNvSpPr/>
            <p:nvPr/>
          </p:nvSpPr>
          <p:spPr>
            <a:xfrm>
              <a:off x="8595338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28"/>
            <p:cNvSpPr/>
            <p:nvPr/>
          </p:nvSpPr>
          <p:spPr>
            <a:xfrm>
              <a:off x="8368469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28"/>
            <p:cNvSpPr/>
            <p:nvPr/>
          </p:nvSpPr>
          <p:spPr>
            <a:xfrm>
              <a:off x="8141312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8"/>
            <p:cNvSpPr/>
            <p:nvPr/>
          </p:nvSpPr>
          <p:spPr>
            <a:xfrm>
              <a:off x="791415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8"/>
            <p:cNvSpPr/>
            <p:nvPr/>
          </p:nvSpPr>
          <p:spPr>
            <a:xfrm>
              <a:off x="7686967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8"/>
            <p:cNvSpPr/>
            <p:nvPr/>
          </p:nvSpPr>
          <p:spPr>
            <a:xfrm>
              <a:off x="7459810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28"/>
            <p:cNvSpPr/>
            <p:nvPr/>
          </p:nvSpPr>
          <p:spPr>
            <a:xfrm>
              <a:off x="882252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28"/>
            <p:cNvSpPr/>
            <p:nvPr/>
          </p:nvSpPr>
          <p:spPr>
            <a:xfrm>
              <a:off x="8595338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8"/>
            <p:cNvSpPr/>
            <p:nvPr/>
          </p:nvSpPr>
          <p:spPr>
            <a:xfrm>
              <a:off x="8368469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8"/>
            <p:cNvSpPr/>
            <p:nvPr/>
          </p:nvSpPr>
          <p:spPr>
            <a:xfrm>
              <a:off x="8141312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8"/>
            <p:cNvSpPr/>
            <p:nvPr/>
          </p:nvSpPr>
          <p:spPr>
            <a:xfrm>
              <a:off x="791415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28"/>
            <p:cNvSpPr/>
            <p:nvPr/>
          </p:nvSpPr>
          <p:spPr>
            <a:xfrm>
              <a:off x="7686967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28"/>
            <p:cNvSpPr/>
            <p:nvPr/>
          </p:nvSpPr>
          <p:spPr>
            <a:xfrm>
              <a:off x="7459810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8"/>
            <p:cNvSpPr/>
            <p:nvPr/>
          </p:nvSpPr>
          <p:spPr>
            <a:xfrm>
              <a:off x="882252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8"/>
            <p:cNvSpPr/>
            <p:nvPr/>
          </p:nvSpPr>
          <p:spPr>
            <a:xfrm>
              <a:off x="8595338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8"/>
            <p:cNvSpPr/>
            <p:nvPr/>
          </p:nvSpPr>
          <p:spPr>
            <a:xfrm>
              <a:off x="8368469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28"/>
            <p:cNvSpPr/>
            <p:nvPr/>
          </p:nvSpPr>
          <p:spPr>
            <a:xfrm>
              <a:off x="8141312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28"/>
            <p:cNvSpPr/>
            <p:nvPr/>
          </p:nvSpPr>
          <p:spPr>
            <a:xfrm>
              <a:off x="791415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28"/>
            <p:cNvSpPr/>
            <p:nvPr/>
          </p:nvSpPr>
          <p:spPr>
            <a:xfrm>
              <a:off x="7686967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8"/>
            <p:cNvSpPr/>
            <p:nvPr/>
          </p:nvSpPr>
          <p:spPr>
            <a:xfrm>
              <a:off x="7459810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4" name="Google Shape;1284;p28"/>
          <p:cNvGrpSpPr/>
          <p:nvPr/>
        </p:nvGrpSpPr>
        <p:grpSpPr>
          <a:xfrm rot="10800000">
            <a:off x="-2899" y="-131706"/>
            <a:ext cx="812324" cy="684673"/>
            <a:chOff x="4534959" y="3244799"/>
            <a:chExt cx="609243" cy="513505"/>
          </a:xfrm>
        </p:grpSpPr>
        <p:sp>
          <p:nvSpPr>
            <p:cNvPr id="1285" name="Google Shape;1285;p28"/>
            <p:cNvSpPr/>
            <p:nvPr/>
          </p:nvSpPr>
          <p:spPr>
            <a:xfrm>
              <a:off x="4534959" y="3244799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28"/>
            <p:cNvSpPr/>
            <p:nvPr/>
          </p:nvSpPr>
          <p:spPr>
            <a:xfrm>
              <a:off x="4534959" y="3471988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28"/>
            <p:cNvSpPr/>
            <p:nvPr/>
          </p:nvSpPr>
          <p:spPr>
            <a:xfrm>
              <a:off x="4534959" y="369885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28"/>
            <p:cNvSpPr/>
            <p:nvPr/>
          </p:nvSpPr>
          <p:spPr>
            <a:xfrm>
              <a:off x="4718138" y="3244799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1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28"/>
            <p:cNvSpPr/>
            <p:nvPr/>
          </p:nvSpPr>
          <p:spPr>
            <a:xfrm>
              <a:off x="4718138" y="3471988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8"/>
            <p:cNvSpPr/>
            <p:nvPr/>
          </p:nvSpPr>
          <p:spPr>
            <a:xfrm>
              <a:off x="4718138" y="3698857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8"/>
            <p:cNvSpPr/>
            <p:nvPr/>
          </p:nvSpPr>
          <p:spPr>
            <a:xfrm>
              <a:off x="4901574" y="3244799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8"/>
            <p:cNvSpPr/>
            <p:nvPr/>
          </p:nvSpPr>
          <p:spPr>
            <a:xfrm>
              <a:off x="4901574" y="3471988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8"/>
            <p:cNvSpPr/>
            <p:nvPr/>
          </p:nvSpPr>
          <p:spPr>
            <a:xfrm>
              <a:off x="4901574" y="369885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8"/>
            <p:cNvSpPr/>
            <p:nvPr/>
          </p:nvSpPr>
          <p:spPr>
            <a:xfrm>
              <a:off x="5085010" y="3244799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48" y="1847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8"/>
            <p:cNvSpPr/>
            <p:nvPr/>
          </p:nvSpPr>
          <p:spPr>
            <a:xfrm>
              <a:off x="5085010" y="3471988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8" y="1847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8"/>
            <p:cNvSpPr/>
            <p:nvPr/>
          </p:nvSpPr>
          <p:spPr>
            <a:xfrm>
              <a:off x="5085010" y="3698857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48" y="1856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7" name="Google Shape;1297;p28"/>
          <p:cNvSpPr/>
          <p:nvPr/>
        </p:nvSpPr>
        <p:spPr>
          <a:xfrm rot="5400000" flipH="1">
            <a:off x="-971191" y="3086477"/>
            <a:ext cx="2391987" cy="641263"/>
          </a:xfrm>
          <a:custGeom>
            <a:avLst/>
            <a:gdLst/>
            <a:ahLst/>
            <a:cxnLst/>
            <a:rect l="l" t="t" r="r" b="b"/>
            <a:pathLst>
              <a:path w="26461" h="5737" fill="none" extrusionOk="0">
                <a:moveTo>
                  <a:pt x="26460" y="0"/>
                </a:moveTo>
                <a:lnTo>
                  <a:pt x="0" y="0"/>
                </a:lnTo>
                <a:lnTo>
                  <a:pt x="0" y="5736"/>
                </a:lnTo>
                <a:lnTo>
                  <a:pt x="26460" y="5736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57934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29"/>
          <p:cNvSpPr txBox="1">
            <a:spLocks noGrp="1"/>
          </p:cNvSpPr>
          <p:nvPr>
            <p:ph type="title" hasCustomPrompt="1"/>
          </p:nvPr>
        </p:nvSpPr>
        <p:spPr>
          <a:xfrm>
            <a:off x="4748933" y="720000"/>
            <a:ext cx="56768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00" name="Google Shape;1300;p29"/>
          <p:cNvSpPr txBox="1">
            <a:spLocks noGrp="1"/>
          </p:cNvSpPr>
          <p:nvPr>
            <p:ph type="subTitle" idx="1"/>
          </p:nvPr>
        </p:nvSpPr>
        <p:spPr>
          <a:xfrm>
            <a:off x="4748933" y="1661369"/>
            <a:ext cx="56768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01" name="Google Shape;1301;p29"/>
          <p:cNvSpPr txBox="1">
            <a:spLocks noGrp="1"/>
          </p:cNvSpPr>
          <p:nvPr>
            <p:ph type="title" idx="2" hasCustomPrompt="1"/>
          </p:nvPr>
        </p:nvSpPr>
        <p:spPr>
          <a:xfrm>
            <a:off x="4748933" y="2661523"/>
            <a:ext cx="56768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02" name="Google Shape;1302;p29"/>
          <p:cNvSpPr txBox="1">
            <a:spLocks noGrp="1"/>
          </p:cNvSpPr>
          <p:nvPr>
            <p:ph type="subTitle" idx="3"/>
          </p:nvPr>
        </p:nvSpPr>
        <p:spPr>
          <a:xfrm>
            <a:off x="4748933" y="3602892"/>
            <a:ext cx="56768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03" name="Google Shape;1303;p29"/>
          <p:cNvSpPr txBox="1">
            <a:spLocks noGrp="1"/>
          </p:cNvSpPr>
          <p:nvPr>
            <p:ph type="title" idx="4" hasCustomPrompt="1"/>
          </p:nvPr>
        </p:nvSpPr>
        <p:spPr>
          <a:xfrm>
            <a:off x="4748933" y="4603061"/>
            <a:ext cx="56768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04" name="Google Shape;1304;p29"/>
          <p:cNvSpPr txBox="1">
            <a:spLocks noGrp="1"/>
          </p:cNvSpPr>
          <p:nvPr>
            <p:ph type="subTitle" idx="5"/>
          </p:nvPr>
        </p:nvSpPr>
        <p:spPr>
          <a:xfrm>
            <a:off x="4748933" y="5544432"/>
            <a:ext cx="56768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05" name="Google Shape;1305;p29"/>
          <p:cNvSpPr/>
          <p:nvPr/>
        </p:nvSpPr>
        <p:spPr>
          <a:xfrm flipH="1">
            <a:off x="-8" y="1431887"/>
            <a:ext cx="805832" cy="2882188"/>
          </a:xfrm>
          <a:custGeom>
            <a:avLst/>
            <a:gdLst/>
            <a:ahLst/>
            <a:cxnLst/>
            <a:rect l="l" t="t" r="r" b="b"/>
            <a:pathLst>
              <a:path w="18869" h="67488" extrusionOk="0">
                <a:moveTo>
                  <a:pt x="0" y="0"/>
                </a:moveTo>
                <a:lnTo>
                  <a:pt x="0" y="67488"/>
                </a:lnTo>
                <a:lnTo>
                  <a:pt x="18868" y="67488"/>
                </a:lnTo>
                <a:lnTo>
                  <a:pt x="188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6" name="Google Shape;1306;p29"/>
          <p:cNvSpPr/>
          <p:nvPr/>
        </p:nvSpPr>
        <p:spPr>
          <a:xfrm flipH="1">
            <a:off x="-12241" y="3178871"/>
            <a:ext cx="403151" cy="3678837"/>
          </a:xfrm>
          <a:custGeom>
            <a:avLst/>
            <a:gdLst/>
            <a:ahLst/>
            <a:cxnLst/>
            <a:rect l="l" t="t" r="r" b="b"/>
            <a:pathLst>
              <a:path w="9440" h="86142" fill="none" extrusionOk="0">
                <a:moveTo>
                  <a:pt x="1" y="86142"/>
                </a:moveTo>
                <a:lnTo>
                  <a:pt x="1" y="1"/>
                </a:lnTo>
                <a:lnTo>
                  <a:pt x="9439" y="1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7" name="Google Shape;1307;p29"/>
          <p:cNvGrpSpPr/>
          <p:nvPr/>
        </p:nvGrpSpPr>
        <p:grpSpPr>
          <a:xfrm flipH="1">
            <a:off x="148591" y="-92110"/>
            <a:ext cx="1896219" cy="567700"/>
            <a:chOff x="7459810" y="1126912"/>
            <a:chExt cx="1422164" cy="425775"/>
          </a:xfrm>
        </p:grpSpPr>
        <p:sp>
          <p:nvSpPr>
            <p:cNvPr id="1308" name="Google Shape;1308;p29"/>
            <p:cNvSpPr/>
            <p:nvPr/>
          </p:nvSpPr>
          <p:spPr>
            <a:xfrm>
              <a:off x="882252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9"/>
            <p:cNvSpPr/>
            <p:nvPr/>
          </p:nvSpPr>
          <p:spPr>
            <a:xfrm>
              <a:off x="8595338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9"/>
            <p:cNvSpPr/>
            <p:nvPr/>
          </p:nvSpPr>
          <p:spPr>
            <a:xfrm>
              <a:off x="8368469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9"/>
            <p:cNvSpPr/>
            <p:nvPr/>
          </p:nvSpPr>
          <p:spPr>
            <a:xfrm>
              <a:off x="8141312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9"/>
            <p:cNvSpPr/>
            <p:nvPr/>
          </p:nvSpPr>
          <p:spPr>
            <a:xfrm>
              <a:off x="791415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9"/>
            <p:cNvSpPr/>
            <p:nvPr/>
          </p:nvSpPr>
          <p:spPr>
            <a:xfrm>
              <a:off x="7686967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9"/>
            <p:cNvSpPr/>
            <p:nvPr/>
          </p:nvSpPr>
          <p:spPr>
            <a:xfrm>
              <a:off x="7459810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9"/>
            <p:cNvSpPr/>
            <p:nvPr/>
          </p:nvSpPr>
          <p:spPr>
            <a:xfrm>
              <a:off x="882252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9"/>
            <p:cNvSpPr/>
            <p:nvPr/>
          </p:nvSpPr>
          <p:spPr>
            <a:xfrm>
              <a:off x="8595338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9"/>
            <p:cNvSpPr/>
            <p:nvPr/>
          </p:nvSpPr>
          <p:spPr>
            <a:xfrm>
              <a:off x="8368469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9"/>
            <p:cNvSpPr/>
            <p:nvPr/>
          </p:nvSpPr>
          <p:spPr>
            <a:xfrm>
              <a:off x="8141312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9"/>
            <p:cNvSpPr/>
            <p:nvPr/>
          </p:nvSpPr>
          <p:spPr>
            <a:xfrm>
              <a:off x="791415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9"/>
            <p:cNvSpPr/>
            <p:nvPr/>
          </p:nvSpPr>
          <p:spPr>
            <a:xfrm>
              <a:off x="7686967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9"/>
            <p:cNvSpPr/>
            <p:nvPr/>
          </p:nvSpPr>
          <p:spPr>
            <a:xfrm>
              <a:off x="7459810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9"/>
            <p:cNvSpPr/>
            <p:nvPr/>
          </p:nvSpPr>
          <p:spPr>
            <a:xfrm>
              <a:off x="882252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9"/>
            <p:cNvSpPr/>
            <p:nvPr/>
          </p:nvSpPr>
          <p:spPr>
            <a:xfrm>
              <a:off x="8595338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9"/>
            <p:cNvSpPr/>
            <p:nvPr/>
          </p:nvSpPr>
          <p:spPr>
            <a:xfrm>
              <a:off x="8368469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9"/>
            <p:cNvSpPr/>
            <p:nvPr/>
          </p:nvSpPr>
          <p:spPr>
            <a:xfrm>
              <a:off x="8141312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9"/>
            <p:cNvSpPr/>
            <p:nvPr/>
          </p:nvSpPr>
          <p:spPr>
            <a:xfrm>
              <a:off x="791415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9"/>
            <p:cNvSpPr/>
            <p:nvPr/>
          </p:nvSpPr>
          <p:spPr>
            <a:xfrm>
              <a:off x="7686967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9"/>
            <p:cNvSpPr/>
            <p:nvPr/>
          </p:nvSpPr>
          <p:spPr>
            <a:xfrm>
              <a:off x="7459810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29" name="Google Shape;1329;p29"/>
          <p:cNvSpPr/>
          <p:nvPr/>
        </p:nvSpPr>
        <p:spPr>
          <a:xfrm flipH="1">
            <a:off x="11225968" y="6144667"/>
            <a:ext cx="953421" cy="712964"/>
          </a:xfrm>
          <a:custGeom>
            <a:avLst/>
            <a:gdLst/>
            <a:ahLst/>
            <a:cxnLst/>
            <a:rect l="l" t="t" r="r" b="b"/>
            <a:pathLst>
              <a:path w="54357" h="47925" extrusionOk="0">
                <a:moveTo>
                  <a:pt x="0" y="0"/>
                </a:moveTo>
                <a:lnTo>
                  <a:pt x="0" y="47924"/>
                </a:lnTo>
                <a:lnTo>
                  <a:pt x="54356" y="47924"/>
                </a:lnTo>
                <a:lnTo>
                  <a:pt x="5435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0" name="Google Shape;1330;p29"/>
          <p:cNvSpPr/>
          <p:nvPr/>
        </p:nvSpPr>
        <p:spPr>
          <a:xfrm flipH="1">
            <a:off x="8222448" y="-14806"/>
            <a:ext cx="3969541" cy="615631"/>
          </a:xfrm>
          <a:custGeom>
            <a:avLst/>
            <a:gdLst/>
            <a:ahLst/>
            <a:cxnLst/>
            <a:rect l="l" t="t" r="r" b="b"/>
            <a:pathLst>
              <a:path w="92949" h="28227" extrusionOk="0">
                <a:moveTo>
                  <a:pt x="0" y="1"/>
                </a:moveTo>
                <a:lnTo>
                  <a:pt x="0" y="28227"/>
                </a:lnTo>
                <a:lnTo>
                  <a:pt x="92949" y="28227"/>
                </a:lnTo>
                <a:lnTo>
                  <a:pt x="9294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1" name="Google Shape;1331;p29"/>
          <p:cNvSpPr/>
          <p:nvPr/>
        </p:nvSpPr>
        <p:spPr>
          <a:xfrm flipH="1">
            <a:off x="11565180" y="1792100"/>
            <a:ext cx="770385" cy="2534341"/>
          </a:xfrm>
          <a:custGeom>
            <a:avLst/>
            <a:gdLst/>
            <a:ahLst/>
            <a:cxnLst/>
            <a:rect l="l" t="t" r="r" b="b"/>
            <a:pathLst>
              <a:path w="18039" h="59343" fill="none" extrusionOk="0">
                <a:moveTo>
                  <a:pt x="0" y="0"/>
                </a:moveTo>
                <a:lnTo>
                  <a:pt x="18038" y="0"/>
                </a:lnTo>
                <a:lnTo>
                  <a:pt x="18038" y="59343"/>
                </a:lnTo>
                <a:lnTo>
                  <a:pt x="0" y="59343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32" name="Google Shape;1332;p29"/>
          <p:cNvGrpSpPr/>
          <p:nvPr/>
        </p:nvGrpSpPr>
        <p:grpSpPr>
          <a:xfrm flipH="1">
            <a:off x="11296522" y="5802333"/>
            <a:ext cx="812324" cy="684673"/>
            <a:chOff x="4534959" y="3244799"/>
            <a:chExt cx="609243" cy="513505"/>
          </a:xfrm>
        </p:grpSpPr>
        <p:sp>
          <p:nvSpPr>
            <p:cNvPr id="1333" name="Google Shape;1333;p29"/>
            <p:cNvSpPr/>
            <p:nvPr/>
          </p:nvSpPr>
          <p:spPr>
            <a:xfrm>
              <a:off x="4534959" y="3244799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9"/>
            <p:cNvSpPr/>
            <p:nvPr/>
          </p:nvSpPr>
          <p:spPr>
            <a:xfrm>
              <a:off x="4534959" y="3471988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9"/>
            <p:cNvSpPr/>
            <p:nvPr/>
          </p:nvSpPr>
          <p:spPr>
            <a:xfrm>
              <a:off x="4534959" y="369885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9"/>
            <p:cNvSpPr/>
            <p:nvPr/>
          </p:nvSpPr>
          <p:spPr>
            <a:xfrm>
              <a:off x="4718138" y="3244799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1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9"/>
            <p:cNvSpPr/>
            <p:nvPr/>
          </p:nvSpPr>
          <p:spPr>
            <a:xfrm>
              <a:off x="4718138" y="3471988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9"/>
            <p:cNvSpPr/>
            <p:nvPr/>
          </p:nvSpPr>
          <p:spPr>
            <a:xfrm>
              <a:off x="4718138" y="3698857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9"/>
            <p:cNvSpPr/>
            <p:nvPr/>
          </p:nvSpPr>
          <p:spPr>
            <a:xfrm>
              <a:off x="4901574" y="3244799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9"/>
            <p:cNvSpPr/>
            <p:nvPr/>
          </p:nvSpPr>
          <p:spPr>
            <a:xfrm>
              <a:off x="4901574" y="3471988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9"/>
            <p:cNvSpPr/>
            <p:nvPr/>
          </p:nvSpPr>
          <p:spPr>
            <a:xfrm>
              <a:off x="4901574" y="369885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9"/>
            <p:cNvSpPr/>
            <p:nvPr/>
          </p:nvSpPr>
          <p:spPr>
            <a:xfrm>
              <a:off x="5085010" y="3244799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48" y="1847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9"/>
            <p:cNvSpPr/>
            <p:nvPr/>
          </p:nvSpPr>
          <p:spPr>
            <a:xfrm>
              <a:off x="5085010" y="3471988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8" y="1847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9"/>
            <p:cNvSpPr/>
            <p:nvPr/>
          </p:nvSpPr>
          <p:spPr>
            <a:xfrm>
              <a:off x="5085010" y="3698857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48" y="1856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38125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p30"/>
          <p:cNvSpPr txBox="1">
            <a:spLocks noGrp="1"/>
          </p:cNvSpPr>
          <p:nvPr>
            <p:ph type="title" hasCustomPrompt="1"/>
          </p:nvPr>
        </p:nvSpPr>
        <p:spPr>
          <a:xfrm>
            <a:off x="1660900" y="4158405"/>
            <a:ext cx="17136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47" name="Google Shape;1347;p30"/>
          <p:cNvSpPr txBox="1">
            <a:spLocks noGrp="1"/>
          </p:cNvSpPr>
          <p:nvPr>
            <p:ph type="subTitle" idx="1"/>
          </p:nvPr>
        </p:nvSpPr>
        <p:spPr>
          <a:xfrm>
            <a:off x="1093967" y="1931972"/>
            <a:ext cx="2847200" cy="70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 b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48" name="Google Shape;1348;p30"/>
          <p:cNvSpPr txBox="1">
            <a:spLocks noGrp="1"/>
          </p:cNvSpPr>
          <p:nvPr>
            <p:ph type="subTitle" idx="2"/>
          </p:nvPr>
        </p:nvSpPr>
        <p:spPr>
          <a:xfrm>
            <a:off x="1093967" y="2639172"/>
            <a:ext cx="2847200" cy="10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49" name="Google Shape;1349;p30"/>
          <p:cNvSpPr txBox="1">
            <a:spLocks noGrp="1"/>
          </p:cNvSpPr>
          <p:nvPr>
            <p:ph type="title" idx="3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50" name="Google Shape;1350;p30"/>
          <p:cNvSpPr txBox="1">
            <a:spLocks noGrp="1"/>
          </p:cNvSpPr>
          <p:nvPr>
            <p:ph type="title" idx="4" hasCustomPrompt="1"/>
          </p:nvPr>
        </p:nvSpPr>
        <p:spPr>
          <a:xfrm>
            <a:off x="5239400" y="4158405"/>
            <a:ext cx="17132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51" name="Google Shape;1351;p30"/>
          <p:cNvSpPr txBox="1">
            <a:spLocks noGrp="1"/>
          </p:cNvSpPr>
          <p:nvPr>
            <p:ph type="subTitle" idx="5"/>
          </p:nvPr>
        </p:nvSpPr>
        <p:spPr>
          <a:xfrm>
            <a:off x="4672400" y="1931972"/>
            <a:ext cx="2847200" cy="70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 b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52" name="Google Shape;1352;p30"/>
          <p:cNvSpPr txBox="1">
            <a:spLocks noGrp="1"/>
          </p:cNvSpPr>
          <p:nvPr>
            <p:ph type="subTitle" idx="6"/>
          </p:nvPr>
        </p:nvSpPr>
        <p:spPr>
          <a:xfrm>
            <a:off x="4672400" y="2639172"/>
            <a:ext cx="2847200" cy="10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53" name="Google Shape;1353;p30"/>
          <p:cNvSpPr txBox="1">
            <a:spLocks noGrp="1"/>
          </p:cNvSpPr>
          <p:nvPr>
            <p:ph type="title" idx="7" hasCustomPrompt="1"/>
          </p:nvPr>
        </p:nvSpPr>
        <p:spPr>
          <a:xfrm>
            <a:off x="8817800" y="4158405"/>
            <a:ext cx="17132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54" name="Google Shape;1354;p30"/>
          <p:cNvSpPr txBox="1">
            <a:spLocks noGrp="1"/>
          </p:cNvSpPr>
          <p:nvPr>
            <p:ph type="subTitle" idx="8"/>
          </p:nvPr>
        </p:nvSpPr>
        <p:spPr>
          <a:xfrm>
            <a:off x="8250800" y="1931972"/>
            <a:ext cx="2847200" cy="70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 b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55" name="Google Shape;1355;p30"/>
          <p:cNvSpPr txBox="1">
            <a:spLocks noGrp="1"/>
          </p:cNvSpPr>
          <p:nvPr>
            <p:ph type="subTitle" idx="9"/>
          </p:nvPr>
        </p:nvSpPr>
        <p:spPr>
          <a:xfrm>
            <a:off x="8250800" y="2639172"/>
            <a:ext cx="2847200" cy="10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364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1334600" y="1536633"/>
            <a:ext cx="9522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867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/>
          <p:nvPr/>
        </p:nvSpPr>
        <p:spPr>
          <a:xfrm rot="10800000">
            <a:off x="8219426" y="6256962"/>
            <a:ext cx="3969541" cy="620241"/>
          </a:xfrm>
          <a:custGeom>
            <a:avLst/>
            <a:gdLst/>
            <a:ahLst/>
            <a:cxnLst/>
            <a:rect l="l" t="t" r="r" b="b"/>
            <a:pathLst>
              <a:path w="92949" h="28227" extrusionOk="0">
                <a:moveTo>
                  <a:pt x="0" y="1"/>
                </a:moveTo>
                <a:lnTo>
                  <a:pt x="0" y="28227"/>
                </a:lnTo>
                <a:lnTo>
                  <a:pt x="92949" y="28227"/>
                </a:lnTo>
                <a:lnTo>
                  <a:pt x="9294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3" name="Google Shape;113;p4"/>
          <p:cNvGrpSpPr/>
          <p:nvPr/>
        </p:nvGrpSpPr>
        <p:grpSpPr>
          <a:xfrm rot="10800000">
            <a:off x="158164" y="6382125"/>
            <a:ext cx="1896219" cy="567700"/>
            <a:chOff x="7459810" y="1126912"/>
            <a:chExt cx="1422164" cy="425775"/>
          </a:xfrm>
        </p:grpSpPr>
        <p:sp>
          <p:nvSpPr>
            <p:cNvPr id="114" name="Google Shape;114;p4"/>
            <p:cNvSpPr/>
            <p:nvPr/>
          </p:nvSpPr>
          <p:spPr>
            <a:xfrm>
              <a:off x="882252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8595338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8368469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8141312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791415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7686967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7459810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82252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595338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368469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141312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791415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7686967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459810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882252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8595338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8368469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8141312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791415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7686967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7459810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5" name="Google Shape;135;p4"/>
          <p:cNvGrpSpPr/>
          <p:nvPr/>
        </p:nvGrpSpPr>
        <p:grpSpPr>
          <a:xfrm rot="10800000">
            <a:off x="-2899" y="-131706"/>
            <a:ext cx="812324" cy="684673"/>
            <a:chOff x="4534959" y="3244799"/>
            <a:chExt cx="609243" cy="513505"/>
          </a:xfrm>
        </p:grpSpPr>
        <p:sp>
          <p:nvSpPr>
            <p:cNvPr id="136" name="Google Shape;136;p4"/>
            <p:cNvSpPr/>
            <p:nvPr/>
          </p:nvSpPr>
          <p:spPr>
            <a:xfrm>
              <a:off x="4534959" y="3244799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4534959" y="3471988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4534959" y="369885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4718138" y="3244799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1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4718138" y="3471988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4718138" y="3698857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4901574" y="3244799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4901574" y="3471988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4901574" y="369885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5085010" y="3244799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48" y="1847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5085010" y="3471988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8" y="1847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5085010" y="3698857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48" y="1856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8" name="Google Shape;148;p4"/>
          <p:cNvSpPr/>
          <p:nvPr/>
        </p:nvSpPr>
        <p:spPr>
          <a:xfrm rot="5400000" flipH="1">
            <a:off x="-971191" y="3086477"/>
            <a:ext cx="2391987" cy="641263"/>
          </a:xfrm>
          <a:custGeom>
            <a:avLst/>
            <a:gdLst/>
            <a:ahLst/>
            <a:cxnLst/>
            <a:rect l="l" t="t" r="r" b="b"/>
            <a:pathLst>
              <a:path w="26461" h="5737" fill="none" extrusionOk="0">
                <a:moveTo>
                  <a:pt x="26460" y="0"/>
                </a:moveTo>
                <a:lnTo>
                  <a:pt x="0" y="0"/>
                </a:lnTo>
                <a:lnTo>
                  <a:pt x="0" y="5736"/>
                </a:lnTo>
                <a:lnTo>
                  <a:pt x="26460" y="5736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09056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31"/>
          <p:cNvSpPr txBox="1">
            <a:spLocks noGrp="1"/>
          </p:cNvSpPr>
          <p:nvPr>
            <p:ph type="ctrTitle"/>
          </p:nvPr>
        </p:nvSpPr>
        <p:spPr>
          <a:xfrm>
            <a:off x="1542733" y="713333"/>
            <a:ext cx="5127200" cy="1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8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8" name="Google Shape;1358;p31"/>
          <p:cNvSpPr txBox="1">
            <a:spLocks noGrp="1"/>
          </p:cNvSpPr>
          <p:nvPr>
            <p:ph type="subTitle" idx="1"/>
          </p:nvPr>
        </p:nvSpPr>
        <p:spPr>
          <a:xfrm>
            <a:off x="1542733" y="2068533"/>
            <a:ext cx="5127200" cy="1633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59" name="Google Shape;1359;p31"/>
          <p:cNvSpPr/>
          <p:nvPr/>
        </p:nvSpPr>
        <p:spPr>
          <a:xfrm flipH="1">
            <a:off x="-8" y="1431887"/>
            <a:ext cx="805832" cy="2882188"/>
          </a:xfrm>
          <a:custGeom>
            <a:avLst/>
            <a:gdLst/>
            <a:ahLst/>
            <a:cxnLst/>
            <a:rect l="l" t="t" r="r" b="b"/>
            <a:pathLst>
              <a:path w="18869" h="67488" extrusionOk="0">
                <a:moveTo>
                  <a:pt x="0" y="0"/>
                </a:moveTo>
                <a:lnTo>
                  <a:pt x="0" y="67488"/>
                </a:lnTo>
                <a:lnTo>
                  <a:pt x="18868" y="67488"/>
                </a:lnTo>
                <a:lnTo>
                  <a:pt x="1886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0" name="Google Shape;1360;p31"/>
          <p:cNvSpPr/>
          <p:nvPr/>
        </p:nvSpPr>
        <p:spPr>
          <a:xfrm flipH="1">
            <a:off x="-12241" y="3178871"/>
            <a:ext cx="403151" cy="3678837"/>
          </a:xfrm>
          <a:custGeom>
            <a:avLst/>
            <a:gdLst/>
            <a:ahLst/>
            <a:cxnLst/>
            <a:rect l="l" t="t" r="r" b="b"/>
            <a:pathLst>
              <a:path w="9440" h="86142" fill="none" extrusionOk="0">
                <a:moveTo>
                  <a:pt x="1" y="86142"/>
                </a:moveTo>
                <a:lnTo>
                  <a:pt x="1" y="1"/>
                </a:lnTo>
                <a:lnTo>
                  <a:pt x="9439" y="1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61" name="Google Shape;1361;p31"/>
          <p:cNvGrpSpPr/>
          <p:nvPr/>
        </p:nvGrpSpPr>
        <p:grpSpPr>
          <a:xfrm flipH="1">
            <a:off x="148591" y="-92110"/>
            <a:ext cx="1896219" cy="567700"/>
            <a:chOff x="7459810" y="1126912"/>
            <a:chExt cx="1422164" cy="425775"/>
          </a:xfrm>
        </p:grpSpPr>
        <p:sp>
          <p:nvSpPr>
            <p:cNvPr id="1362" name="Google Shape;1362;p31"/>
            <p:cNvSpPr/>
            <p:nvPr/>
          </p:nvSpPr>
          <p:spPr>
            <a:xfrm>
              <a:off x="882252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31"/>
            <p:cNvSpPr/>
            <p:nvPr/>
          </p:nvSpPr>
          <p:spPr>
            <a:xfrm>
              <a:off x="8595338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31"/>
            <p:cNvSpPr/>
            <p:nvPr/>
          </p:nvSpPr>
          <p:spPr>
            <a:xfrm>
              <a:off x="8368469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31"/>
            <p:cNvSpPr/>
            <p:nvPr/>
          </p:nvSpPr>
          <p:spPr>
            <a:xfrm>
              <a:off x="8141312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31"/>
            <p:cNvSpPr/>
            <p:nvPr/>
          </p:nvSpPr>
          <p:spPr>
            <a:xfrm>
              <a:off x="791415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31"/>
            <p:cNvSpPr/>
            <p:nvPr/>
          </p:nvSpPr>
          <p:spPr>
            <a:xfrm>
              <a:off x="7686967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31"/>
            <p:cNvSpPr/>
            <p:nvPr/>
          </p:nvSpPr>
          <p:spPr>
            <a:xfrm>
              <a:off x="7459810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31"/>
            <p:cNvSpPr/>
            <p:nvPr/>
          </p:nvSpPr>
          <p:spPr>
            <a:xfrm>
              <a:off x="882252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31"/>
            <p:cNvSpPr/>
            <p:nvPr/>
          </p:nvSpPr>
          <p:spPr>
            <a:xfrm>
              <a:off x="8595338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31"/>
            <p:cNvSpPr/>
            <p:nvPr/>
          </p:nvSpPr>
          <p:spPr>
            <a:xfrm>
              <a:off x="8368469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31"/>
            <p:cNvSpPr/>
            <p:nvPr/>
          </p:nvSpPr>
          <p:spPr>
            <a:xfrm>
              <a:off x="8141312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31"/>
            <p:cNvSpPr/>
            <p:nvPr/>
          </p:nvSpPr>
          <p:spPr>
            <a:xfrm>
              <a:off x="791415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31"/>
            <p:cNvSpPr/>
            <p:nvPr/>
          </p:nvSpPr>
          <p:spPr>
            <a:xfrm>
              <a:off x="7686967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31"/>
            <p:cNvSpPr/>
            <p:nvPr/>
          </p:nvSpPr>
          <p:spPr>
            <a:xfrm>
              <a:off x="7459810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31"/>
            <p:cNvSpPr/>
            <p:nvPr/>
          </p:nvSpPr>
          <p:spPr>
            <a:xfrm>
              <a:off x="882252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31"/>
            <p:cNvSpPr/>
            <p:nvPr/>
          </p:nvSpPr>
          <p:spPr>
            <a:xfrm>
              <a:off x="8595338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31"/>
            <p:cNvSpPr/>
            <p:nvPr/>
          </p:nvSpPr>
          <p:spPr>
            <a:xfrm>
              <a:off x="8368469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31"/>
            <p:cNvSpPr/>
            <p:nvPr/>
          </p:nvSpPr>
          <p:spPr>
            <a:xfrm>
              <a:off x="8141312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31"/>
            <p:cNvSpPr/>
            <p:nvPr/>
          </p:nvSpPr>
          <p:spPr>
            <a:xfrm>
              <a:off x="791415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31"/>
            <p:cNvSpPr/>
            <p:nvPr/>
          </p:nvSpPr>
          <p:spPr>
            <a:xfrm>
              <a:off x="7686967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31"/>
            <p:cNvSpPr/>
            <p:nvPr/>
          </p:nvSpPr>
          <p:spPr>
            <a:xfrm>
              <a:off x="7459810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83" name="Google Shape;1383;p31"/>
          <p:cNvSpPr/>
          <p:nvPr/>
        </p:nvSpPr>
        <p:spPr>
          <a:xfrm flipH="1">
            <a:off x="11225968" y="6144667"/>
            <a:ext cx="953421" cy="712964"/>
          </a:xfrm>
          <a:custGeom>
            <a:avLst/>
            <a:gdLst/>
            <a:ahLst/>
            <a:cxnLst/>
            <a:rect l="l" t="t" r="r" b="b"/>
            <a:pathLst>
              <a:path w="54357" h="47925" extrusionOk="0">
                <a:moveTo>
                  <a:pt x="0" y="0"/>
                </a:moveTo>
                <a:lnTo>
                  <a:pt x="0" y="47924"/>
                </a:lnTo>
                <a:lnTo>
                  <a:pt x="54356" y="47924"/>
                </a:lnTo>
                <a:lnTo>
                  <a:pt x="543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4" name="Google Shape;1384;p31"/>
          <p:cNvSpPr/>
          <p:nvPr/>
        </p:nvSpPr>
        <p:spPr>
          <a:xfrm flipH="1">
            <a:off x="8222448" y="-14806"/>
            <a:ext cx="3969541" cy="615631"/>
          </a:xfrm>
          <a:custGeom>
            <a:avLst/>
            <a:gdLst/>
            <a:ahLst/>
            <a:cxnLst/>
            <a:rect l="l" t="t" r="r" b="b"/>
            <a:pathLst>
              <a:path w="92949" h="28227" extrusionOk="0">
                <a:moveTo>
                  <a:pt x="0" y="1"/>
                </a:moveTo>
                <a:lnTo>
                  <a:pt x="0" y="28227"/>
                </a:lnTo>
                <a:lnTo>
                  <a:pt x="92949" y="28227"/>
                </a:lnTo>
                <a:lnTo>
                  <a:pt x="9294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5" name="Google Shape;1385;p31"/>
          <p:cNvSpPr/>
          <p:nvPr/>
        </p:nvSpPr>
        <p:spPr>
          <a:xfrm flipH="1">
            <a:off x="11565180" y="1792100"/>
            <a:ext cx="770385" cy="2534341"/>
          </a:xfrm>
          <a:custGeom>
            <a:avLst/>
            <a:gdLst/>
            <a:ahLst/>
            <a:cxnLst/>
            <a:rect l="l" t="t" r="r" b="b"/>
            <a:pathLst>
              <a:path w="18039" h="59343" fill="none" extrusionOk="0">
                <a:moveTo>
                  <a:pt x="0" y="0"/>
                </a:moveTo>
                <a:lnTo>
                  <a:pt x="18038" y="0"/>
                </a:lnTo>
                <a:lnTo>
                  <a:pt x="18038" y="59343"/>
                </a:lnTo>
                <a:lnTo>
                  <a:pt x="0" y="59343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86" name="Google Shape;1386;p31"/>
          <p:cNvGrpSpPr/>
          <p:nvPr/>
        </p:nvGrpSpPr>
        <p:grpSpPr>
          <a:xfrm flipH="1">
            <a:off x="11296522" y="5802333"/>
            <a:ext cx="812324" cy="684673"/>
            <a:chOff x="4534959" y="3244799"/>
            <a:chExt cx="609243" cy="513505"/>
          </a:xfrm>
        </p:grpSpPr>
        <p:sp>
          <p:nvSpPr>
            <p:cNvPr id="1387" name="Google Shape;1387;p31"/>
            <p:cNvSpPr/>
            <p:nvPr/>
          </p:nvSpPr>
          <p:spPr>
            <a:xfrm>
              <a:off x="4534959" y="3244799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31"/>
            <p:cNvSpPr/>
            <p:nvPr/>
          </p:nvSpPr>
          <p:spPr>
            <a:xfrm>
              <a:off x="4534959" y="3471988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31"/>
            <p:cNvSpPr/>
            <p:nvPr/>
          </p:nvSpPr>
          <p:spPr>
            <a:xfrm>
              <a:off x="4534959" y="369885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31"/>
            <p:cNvSpPr/>
            <p:nvPr/>
          </p:nvSpPr>
          <p:spPr>
            <a:xfrm>
              <a:off x="4718138" y="3244799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1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31"/>
            <p:cNvSpPr/>
            <p:nvPr/>
          </p:nvSpPr>
          <p:spPr>
            <a:xfrm>
              <a:off x="4718138" y="3471988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31"/>
            <p:cNvSpPr/>
            <p:nvPr/>
          </p:nvSpPr>
          <p:spPr>
            <a:xfrm>
              <a:off x="4718138" y="3698857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31"/>
            <p:cNvSpPr/>
            <p:nvPr/>
          </p:nvSpPr>
          <p:spPr>
            <a:xfrm>
              <a:off x="4901574" y="3244799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31"/>
            <p:cNvSpPr/>
            <p:nvPr/>
          </p:nvSpPr>
          <p:spPr>
            <a:xfrm>
              <a:off x="4901574" y="3471988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31"/>
            <p:cNvSpPr/>
            <p:nvPr/>
          </p:nvSpPr>
          <p:spPr>
            <a:xfrm>
              <a:off x="4901574" y="369885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31"/>
            <p:cNvSpPr/>
            <p:nvPr/>
          </p:nvSpPr>
          <p:spPr>
            <a:xfrm>
              <a:off x="5085010" y="3244799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48" y="1847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31"/>
            <p:cNvSpPr/>
            <p:nvPr/>
          </p:nvSpPr>
          <p:spPr>
            <a:xfrm>
              <a:off x="5085010" y="3471988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8" y="1847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31"/>
            <p:cNvSpPr/>
            <p:nvPr/>
          </p:nvSpPr>
          <p:spPr>
            <a:xfrm>
              <a:off x="5085010" y="3698857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48" y="1856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9" name="Google Shape;1399;p31"/>
          <p:cNvSpPr txBox="1"/>
          <p:nvPr/>
        </p:nvSpPr>
        <p:spPr>
          <a:xfrm>
            <a:off x="1493267" y="5565067"/>
            <a:ext cx="62264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600" b="1">
                <a:solidFill>
                  <a:schemeClr val="lt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and includes icons by </a:t>
            </a:r>
            <a:r>
              <a:rPr lang="en" sz="1600" b="1">
                <a:solidFill>
                  <a:schemeClr val="lt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and infographics &amp; images by </a:t>
            </a:r>
            <a:r>
              <a:rPr lang="en" sz="1600" b="1">
                <a:solidFill>
                  <a:schemeClr val="lt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9613320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32"/>
          <p:cNvSpPr/>
          <p:nvPr/>
        </p:nvSpPr>
        <p:spPr>
          <a:xfrm>
            <a:off x="11385799" y="1431887"/>
            <a:ext cx="805832" cy="2882188"/>
          </a:xfrm>
          <a:custGeom>
            <a:avLst/>
            <a:gdLst/>
            <a:ahLst/>
            <a:cxnLst/>
            <a:rect l="l" t="t" r="r" b="b"/>
            <a:pathLst>
              <a:path w="18869" h="67488" extrusionOk="0">
                <a:moveTo>
                  <a:pt x="0" y="0"/>
                </a:moveTo>
                <a:lnTo>
                  <a:pt x="0" y="67488"/>
                </a:lnTo>
                <a:lnTo>
                  <a:pt x="18868" y="67488"/>
                </a:lnTo>
                <a:lnTo>
                  <a:pt x="188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2" name="Google Shape;1402;p32"/>
          <p:cNvSpPr/>
          <p:nvPr/>
        </p:nvSpPr>
        <p:spPr>
          <a:xfrm>
            <a:off x="11788481" y="3178871"/>
            <a:ext cx="403151" cy="3678837"/>
          </a:xfrm>
          <a:custGeom>
            <a:avLst/>
            <a:gdLst/>
            <a:ahLst/>
            <a:cxnLst/>
            <a:rect l="l" t="t" r="r" b="b"/>
            <a:pathLst>
              <a:path w="9440" h="86142" fill="none" extrusionOk="0">
                <a:moveTo>
                  <a:pt x="1" y="86142"/>
                </a:moveTo>
                <a:lnTo>
                  <a:pt x="1" y="1"/>
                </a:lnTo>
                <a:lnTo>
                  <a:pt x="9439" y="1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03" name="Google Shape;1403;p32"/>
          <p:cNvGrpSpPr/>
          <p:nvPr/>
        </p:nvGrpSpPr>
        <p:grpSpPr>
          <a:xfrm>
            <a:off x="10134580" y="-92110"/>
            <a:ext cx="1896219" cy="567700"/>
            <a:chOff x="7459810" y="1126912"/>
            <a:chExt cx="1422164" cy="425775"/>
          </a:xfrm>
        </p:grpSpPr>
        <p:sp>
          <p:nvSpPr>
            <p:cNvPr id="1404" name="Google Shape;1404;p32"/>
            <p:cNvSpPr/>
            <p:nvPr/>
          </p:nvSpPr>
          <p:spPr>
            <a:xfrm>
              <a:off x="882252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8595338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8368469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32"/>
            <p:cNvSpPr/>
            <p:nvPr/>
          </p:nvSpPr>
          <p:spPr>
            <a:xfrm>
              <a:off x="8141312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32"/>
            <p:cNvSpPr/>
            <p:nvPr/>
          </p:nvSpPr>
          <p:spPr>
            <a:xfrm>
              <a:off x="791415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32"/>
            <p:cNvSpPr/>
            <p:nvPr/>
          </p:nvSpPr>
          <p:spPr>
            <a:xfrm>
              <a:off x="7686967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32"/>
            <p:cNvSpPr/>
            <p:nvPr/>
          </p:nvSpPr>
          <p:spPr>
            <a:xfrm>
              <a:off x="7459810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32"/>
            <p:cNvSpPr/>
            <p:nvPr/>
          </p:nvSpPr>
          <p:spPr>
            <a:xfrm>
              <a:off x="882252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32"/>
            <p:cNvSpPr/>
            <p:nvPr/>
          </p:nvSpPr>
          <p:spPr>
            <a:xfrm>
              <a:off x="8595338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32"/>
            <p:cNvSpPr/>
            <p:nvPr/>
          </p:nvSpPr>
          <p:spPr>
            <a:xfrm>
              <a:off x="8368469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32"/>
            <p:cNvSpPr/>
            <p:nvPr/>
          </p:nvSpPr>
          <p:spPr>
            <a:xfrm>
              <a:off x="8141312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32"/>
            <p:cNvSpPr/>
            <p:nvPr/>
          </p:nvSpPr>
          <p:spPr>
            <a:xfrm>
              <a:off x="791415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32"/>
            <p:cNvSpPr/>
            <p:nvPr/>
          </p:nvSpPr>
          <p:spPr>
            <a:xfrm>
              <a:off x="7686967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32"/>
            <p:cNvSpPr/>
            <p:nvPr/>
          </p:nvSpPr>
          <p:spPr>
            <a:xfrm>
              <a:off x="7459810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32"/>
            <p:cNvSpPr/>
            <p:nvPr/>
          </p:nvSpPr>
          <p:spPr>
            <a:xfrm>
              <a:off x="882252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32"/>
            <p:cNvSpPr/>
            <p:nvPr/>
          </p:nvSpPr>
          <p:spPr>
            <a:xfrm>
              <a:off x="8595338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8368469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8141312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791415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7686967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7459810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25" name="Google Shape;1425;p32"/>
          <p:cNvSpPr/>
          <p:nvPr/>
        </p:nvSpPr>
        <p:spPr>
          <a:xfrm>
            <a:off x="0" y="6144667"/>
            <a:ext cx="953421" cy="712964"/>
          </a:xfrm>
          <a:custGeom>
            <a:avLst/>
            <a:gdLst/>
            <a:ahLst/>
            <a:cxnLst/>
            <a:rect l="l" t="t" r="r" b="b"/>
            <a:pathLst>
              <a:path w="54357" h="47925" extrusionOk="0">
                <a:moveTo>
                  <a:pt x="0" y="0"/>
                </a:moveTo>
                <a:lnTo>
                  <a:pt x="0" y="47924"/>
                </a:lnTo>
                <a:lnTo>
                  <a:pt x="54356" y="47924"/>
                </a:lnTo>
                <a:lnTo>
                  <a:pt x="5435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6" name="Google Shape;1426;p32"/>
          <p:cNvSpPr/>
          <p:nvPr/>
        </p:nvSpPr>
        <p:spPr>
          <a:xfrm>
            <a:off x="0" y="-14806"/>
            <a:ext cx="3969541" cy="615631"/>
          </a:xfrm>
          <a:custGeom>
            <a:avLst/>
            <a:gdLst/>
            <a:ahLst/>
            <a:cxnLst/>
            <a:rect l="l" t="t" r="r" b="b"/>
            <a:pathLst>
              <a:path w="92949" h="28227" extrusionOk="0">
                <a:moveTo>
                  <a:pt x="0" y="1"/>
                </a:moveTo>
                <a:lnTo>
                  <a:pt x="0" y="28227"/>
                </a:lnTo>
                <a:lnTo>
                  <a:pt x="92949" y="28227"/>
                </a:lnTo>
                <a:lnTo>
                  <a:pt x="9294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7" name="Google Shape;1427;p32"/>
          <p:cNvSpPr/>
          <p:nvPr/>
        </p:nvSpPr>
        <p:spPr>
          <a:xfrm>
            <a:off x="-156174" y="1792100"/>
            <a:ext cx="770385" cy="2534341"/>
          </a:xfrm>
          <a:custGeom>
            <a:avLst/>
            <a:gdLst/>
            <a:ahLst/>
            <a:cxnLst/>
            <a:rect l="l" t="t" r="r" b="b"/>
            <a:pathLst>
              <a:path w="18039" h="59343" fill="none" extrusionOk="0">
                <a:moveTo>
                  <a:pt x="0" y="0"/>
                </a:moveTo>
                <a:lnTo>
                  <a:pt x="18038" y="0"/>
                </a:lnTo>
                <a:lnTo>
                  <a:pt x="18038" y="59343"/>
                </a:lnTo>
                <a:lnTo>
                  <a:pt x="0" y="59343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28" name="Google Shape;1428;p32"/>
          <p:cNvGrpSpPr/>
          <p:nvPr/>
        </p:nvGrpSpPr>
        <p:grpSpPr>
          <a:xfrm>
            <a:off x="70546" y="5802333"/>
            <a:ext cx="812324" cy="684673"/>
            <a:chOff x="4534959" y="3244799"/>
            <a:chExt cx="609243" cy="513505"/>
          </a:xfrm>
        </p:grpSpPr>
        <p:sp>
          <p:nvSpPr>
            <p:cNvPr id="1429" name="Google Shape;1429;p32"/>
            <p:cNvSpPr/>
            <p:nvPr/>
          </p:nvSpPr>
          <p:spPr>
            <a:xfrm>
              <a:off x="4534959" y="3244799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32"/>
            <p:cNvSpPr/>
            <p:nvPr/>
          </p:nvSpPr>
          <p:spPr>
            <a:xfrm>
              <a:off x="4534959" y="3471988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32"/>
            <p:cNvSpPr/>
            <p:nvPr/>
          </p:nvSpPr>
          <p:spPr>
            <a:xfrm>
              <a:off x="4534959" y="369885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4718138" y="3244799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1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32"/>
            <p:cNvSpPr/>
            <p:nvPr/>
          </p:nvSpPr>
          <p:spPr>
            <a:xfrm>
              <a:off x="4718138" y="3471988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32"/>
            <p:cNvSpPr/>
            <p:nvPr/>
          </p:nvSpPr>
          <p:spPr>
            <a:xfrm>
              <a:off x="4718138" y="3698857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4901574" y="3244799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4901574" y="3471988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4901574" y="369885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5085010" y="3244799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48" y="1847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5085010" y="3471988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8" y="1847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5085010" y="3698857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48" y="1856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834928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1"/>
        </a:solidFill>
        <a:effectLst/>
      </p:bgPr>
    </p:bg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33"/>
          <p:cNvSpPr/>
          <p:nvPr/>
        </p:nvSpPr>
        <p:spPr>
          <a:xfrm rot="10800000">
            <a:off x="11238563" y="83"/>
            <a:ext cx="953421" cy="712964"/>
          </a:xfrm>
          <a:custGeom>
            <a:avLst/>
            <a:gdLst/>
            <a:ahLst/>
            <a:cxnLst/>
            <a:rect l="l" t="t" r="r" b="b"/>
            <a:pathLst>
              <a:path w="54357" h="47925" extrusionOk="0">
                <a:moveTo>
                  <a:pt x="0" y="0"/>
                </a:moveTo>
                <a:lnTo>
                  <a:pt x="0" y="47924"/>
                </a:lnTo>
                <a:lnTo>
                  <a:pt x="54356" y="47924"/>
                </a:lnTo>
                <a:lnTo>
                  <a:pt x="543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33"/>
          <p:cNvSpPr/>
          <p:nvPr/>
        </p:nvSpPr>
        <p:spPr>
          <a:xfrm rot="10800000">
            <a:off x="8219426" y="6256962"/>
            <a:ext cx="3969541" cy="620241"/>
          </a:xfrm>
          <a:custGeom>
            <a:avLst/>
            <a:gdLst/>
            <a:ahLst/>
            <a:cxnLst/>
            <a:rect l="l" t="t" r="r" b="b"/>
            <a:pathLst>
              <a:path w="92949" h="28227" extrusionOk="0">
                <a:moveTo>
                  <a:pt x="0" y="1"/>
                </a:moveTo>
                <a:lnTo>
                  <a:pt x="0" y="28227"/>
                </a:lnTo>
                <a:lnTo>
                  <a:pt x="92949" y="28227"/>
                </a:lnTo>
                <a:lnTo>
                  <a:pt x="9294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44" name="Google Shape;1444;p33"/>
          <p:cNvGrpSpPr/>
          <p:nvPr/>
        </p:nvGrpSpPr>
        <p:grpSpPr>
          <a:xfrm rot="10800000">
            <a:off x="11436103" y="2303758"/>
            <a:ext cx="568127" cy="1593343"/>
            <a:chOff x="268563" y="1557235"/>
            <a:chExt cx="426095" cy="1195007"/>
          </a:xfrm>
        </p:grpSpPr>
        <p:sp>
          <p:nvSpPr>
            <p:cNvPr id="1445" name="Google Shape;1445;p33"/>
            <p:cNvSpPr/>
            <p:nvPr/>
          </p:nvSpPr>
          <p:spPr>
            <a:xfrm>
              <a:off x="268563" y="1557235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33"/>
            <p:cNvSpPr/>
            <p:nvPr/>
          </p:nvSpPr>
          <p:spPr>
            <a:xfrm>
              <a:off x="268563" y="1784391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33"/>
            <p:cNvSpPr/>
            <p:nvPr/>
          </p:nvSpPr>
          <p:spPr>
            <a:xfrm>
              <a:off x="268563" y="2011548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33"/>
            <p:cNvSpPr/>
            <p:nvPr/>
          </p:nvSpPr>
          <p:spPr>
            <a:xfrm>
              <a:off x="268563" y="223873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33"/>
            <p:cNvSpPr/>
            <p:nvPr/>
          </p:nvSpPr>
          <p:spPr>
            <a:xfrm>
              <a:off x="268563" y="2465894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33"/>
            <p:cNvSpPr/>
            <p:nvPr/>
          </p:nvSpPr>
          <p:spPr>
            <a:xfrm>
              <a:off x="268563" y="2693050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33"/>
            <p:cNvSpPr/>
            <p:nvPr/>
          </p:nvSpPr>
          <p:spPr>
            <a:xfrm>
              <a:off x="452030" y="1557235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33"/>
            <p:cNvSpPr/>
            <p:nvPr/>
          </p:nvSpPr>
          <p:spPr>
            <a:xfrm>
              <a:off x="452030" y="1784391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33"/>
            <p:cNvSpPr/>
            <p:nvPr/>
          </p:nvSpPr>
          <p:spPr>
            <a:xfrm>
              <a:off x="452030" y="2011548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33"/>
            <p:cNvSpPr/>
            <p:nvPr/>
          </p:nvSpPr>
          <p:spPr>
            <a:xfrm>
              <a:off x="452030" y="2238737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33"/>
            <p:cNvSpPr/>
            <p:nvPr/>
          </p:nvSpPr>
          <p:spPr>
            <a:xfrm>
              <a:off x="452030" y="2465894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33"/>
            <p:cNvSpPr/>
            <p:nvPr/>
          </p:nvSpPr>
          <p:spPr>
            <a:xfrm>
              <a:off x="452030" y="2693050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33"/>
            <p:cNvSpPr/>
            <p:nvPr/>
          </p:nvSpPr>
          <p:spPr>
            <a:xfrm>
              <a:off x="635466" y="1557235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33"/>
            <p:cNvSpPr/>
            <p:nvPr/>
          </p:nvSpPr>
          <p:spPr>
            <a:xfrm>
              <a:off x="635466" y="1784391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33"/>
            <p:cNvSpPr/>
            <p:nvPr/>
          </p:nvSpPr>
          <p:spPr>
            <a:xfrm>
              <a:off x="635466" y="2011548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33"/>
            <p:cNvSpPr/>
            <p:nvPr/>
          </p:nvSpPr>
          <p:spPr>
            <a:xfrm>
              <a:off x="635466" y="2238737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33"/>
            <p:cNvSpPr/>
            <p:nvPr/>
          </p:nvSpPr>
          <p:spPr>
            <a:xfrm>
              <a:off x="635466" y="2465894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33"/>
            <p:cNvSpPr/>
            <p:nvPr/>
          </p:nvSpPr>
          <p:spPr>
            <a:xfrm>
              <a:off x="635466" y="2693050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63" name="Google Shape;1463;p33"/>
          <p:cNvGrpSpPr/>
          <p:nvPr/>
        </p:nvGrpSpPr>
        <p:grpSpPr>
          <a:xfrm rot="10800000">
            <a:off x="158164" y="6382125"/>
            <a:ext cx="1896219" cy="567700"/>
            <a:chOff x="7459810" y="1126912"/>
            <a:chExt cx="1422164" cy="425775"/>
          </a:xfrm>
        </p:grpSpPr>
        <p:sp>
          <p:nvSpPr>
            <p:cNvPr id="1464" name="Google Shape;1464;p33"/>
            <p:cNvSpPr/>
            <p:nvPr/>
          </p:nvSpPr>
          <p:spPr>
            <a:xfrm>
              <a:off x="882252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33"/>
            <p:cNvSpPr/>
            <p:nvPr/>
          </p:nvSpPr>
          <p:spPr>
            <a:xfrm>
              <a:off x="8595338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33"/>
            <p:cNvSpPr/>
            <p:nvPr/>
          </p:nvSpPr>
          <p:spPr>
            <a:xfrm>
              <a:off x="8368469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33"/>
            <p:cNvSpPr/>
            <p:nvPr/>
          </p:nvSpPr>
          <p:spPr>
            <a:xfrm>
              <a:off x="8141312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33"/>
            <p:cNvSpPr/>
            <p:nvPr/>
          </p:nvSpPr>
          <p:spPr>
            <a:xfrm>
              <a:off x="791415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33"/>
            <p:cNvSpPr/>
            <p:nvPr/>
          </p:nvSpPr>
          <p:spPr>
            <a:xfrm>
              <a:off x="7686967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33"/>
            <p:cNvSpPr/>
            <p:nvPr/>
          </p:nvSpPr>
          <p:spPr>
            <a:xfrm>
              <a:off x="7459810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33"/>
            <p:cNvSpPr/>
            <p:nvPr/>
          </p:nvSpPr>
          <p:spPr>
            <a:xfrm>
              <a:off x="882252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33"/>
            <p:cNvSpPr/>
            <p:nvPr/>
          </p:nvSpPr>
          <p:spPr>
            <a:xfrm>
              <a:off x="8595338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33"/>
            <p:cNvSpPr/>
            <p:nvPr/>
          </p:nvSpPr>
          <p:spPr>
            <a:xfrm>
              <a:off x="8368469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33"/>
            <p:cNvSpPr/>
            <p:nvPr/>
          </p:nvSpPr>
          <p:spPr>
            <a:xfrm>
              <a:off x="8141312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33"/>
            <p:cNvSpPr/>
            <p:nvPr/>
          </p:nvSpPr>
          <p:spPr>
            <a:xfrm>
              <a:off x="791415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33"/>
            <p:cNvSpPr/>
            <p:nvPr/>
          </p:nvSpPr>
          <p:spPr>
            <a:xfrm>
              <a:off x="7686967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33"/>
            <p:cNvSpPr/>
            <p:nvPr/>
          </p:nvSpPr>
          <p:spPr>
            <a:xfrm>
              <a:off x="7459810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33"/>
            <p:cNvSpPr/>
            <p:nvPr/>
          </p:nvSpPr>
          <p:spPr>
            <a:xfrm>
              <a:off x="882252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33"/>
            <p:cNvSpPr/>
            <p:nvPr/>
          </p:nvSpPr>
          <p:spPr>
            <a:xfrm>
              <a:off x="8595338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33"/>
            <p:cNvSpPr/>
            <p:nvPr/>
          </p:nvSpPr>
          <p:spPr>
            <a:xfrm>
              <a:off x="8368469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33"/>
            <p:cNvSpPr/>
            <p:nvPr/>
          </p:nvSpPr>
          <p:spPr>
            <a:xfrm>
              <a:off x="8141312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33"/>
            <p:cNvSpPr/>
            <p:nvPr/>
          </p:nvSpPr>
          <p:spPr>
            <a:xfrm>
              <a:off x="791415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33"/>
            <p:cNvSpPr/>
            <p:nvPr/>
          </p:nvSpPr>
          <p:spPr>
            <a:xfrm>
              <a:off x="7686967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33"/>
            <p:cNvSpPr/>
            <p:nvPr/>
          </p:nvSpPr>
          <p:spPr>
            <a:xfrm>
              <a:off x="7459810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85" name="Google Shape;1485;p33"/>
          <p:cNvGrpSpPr/>
          <p:nvPr/>
        </p:nvGrpSpPr>
        <p:grpSpPr>
          <a:xfrm rot="10800000">
            <a:off x="-2899" y="-131706"/>
            <a:ext cx="812324" cy="684673"/>
            <a:chOff x="4534959" y="3244799"/>
            <a:chExt cx="609243" cy="513505"/>
          </a:xfrm>
        </p:grpSpPr>
        <p:sp>
          <p:nvSpPr>
            <p:cNvPr id="1486" name="Google Shape;1486;p33"/>
            <p:cNvSpPr/>
            <p:nvPr/>
          </p:nvSpPr>
          <p:spPr>
            <a:xfrm>
              <a:off x="4534959" y="3244799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33"/>
            <p:cNvSpPr/>
            <p:nvPr/>
          </p:nvSpPr>
          <p:spPr>
            <a:xfrm>
              <a:off x="4534959" y="3471988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33"/>
            <p:cNvSpPr/>
            <p:nvPr/>
          </p:nvSpPr>
          <p:spPr>
            <a:xfrm>
              <a:off x="4534959" y="369885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33"/>
            <p:cNvSpPr/>
            <p:nvPr/>
          </p:nvSpPr>
          <p:spPr>
            <a:xfrm>
              <a:off x="4718138" y="3244799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1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33"/>
            <p:cNvSpPr/>
            <p:nvPr/>
          </p:nvSpPr>
          <p:spPr>
            <a:xfrm>
              <a:off x="4718138" y="3471988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33"/>
            <p:cNvSpPr/>
            <p:nvPr/>
          </p:nvSpPr>
          <p:spPr>
            <a:xfrm>
              <a:off x="4718138" y="3698857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33"/>
            <p:cNvSpPr/>
            <p:nvPr/>
          </p:nvSpPr>
          <p:spPr>
            <a:xfrm>
              <a:off x="4901574" y="3244799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33"/>
            <p:cNvSpPr/>
            <p:nvPr/>
          </p:nvSpPr>
          <p:spPr>
            <a:xfrm>
              <a:off x="4901574" y="3471988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33"/>
            <p:cNvSpPr/>
            <p:nvPr/>
          </p:nvSpPr>
          <p:spPr>
            <a:xfrm>
              <a:off x="4901574" y="369885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33"/>
            <p:cNvSpPr/>
            <p:nvPr/>
          </p:nvSpPr>
          <p:spPr>
            <a:xfrm>
              <a:off x="5085010" y="3244799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48" y="1847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33"/>
            <p:cNvSpPr/>
            <p:nvPr/>
          </p:nvSpPr>
          <p:spPr>
            <a:xfrm>
              <a:off x="5085010" y="3471988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8" y="1847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33"/>
            <p:cNvSpPr/>
            <p:nvPr/>
          </p:nvSpPr>
          <p:spPr>
            <a:xfrm>
              <a:off x="5085010" y="3698857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48" y="1856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98" name="Google Shape;1498;p33"/>
          <p:cNvSpPr/>
          <p:nvPr/>
        </p:nvSpPr>
        <p:spPr>
          <a:xfrm rot="5400000" flipH="1">
            <a:off x="-971191" y="3086477"/>
            <a:ext cx="2391987" cy="641263"/>
          </a:xfrm>
          <a:custGeom>
            <a:avLst/>
            <a:gdLst/>
            <a:ahLst/>
            <a:cxnLst/>
            <a:rect l="l" t="t" r="r" b="b"/>
            <a:pathLst>
              <a:path w="26461" h="5737" fill="none" extrusionOk="0">
                <a:moveTo>
                  <a:pt x="26460" y="0"/>
                </a:moveTo>
                <a:lnTo>
                  <a:pt x="0" y="0"/>
                </a:lnTo>
                <a:lnTo>
                  <a:pt x="0" y="5736"/>
                </a:lnTo>
                <a:lnTo>
                  <a:pt x="26460" y="5736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9715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 txBox="1">
            <a:spLocks noGrp="1"/>
          </p:cNvSpPr>
          <p:nvPr>
            <p:ph type="subTitle" idx="1"/>
          </p:nvPr>
        </p:nvSpPr>
        <p:spPr>
          <a:xfrm>
            <a:off x="1618367" y="3601800"/>
            <a:ext cx="4082000" cy="707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1" name="Google Shape;151;p5"/>
          <p:cNvSpPr txBox="1">
            <a:spLocks noGrp="1"/>
          </p:cNvSpPr>
          <p:nvPr>
            <p:ph type="subTitle" idx="2"/>
          </p:nvPr>
        </p:nvSpPr>
        <p:spPr>
          <a:xfrm>
            <a:off x="6491500" y="3601800"/>
            <a:ext cx="4082000" cy="707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2" name="Google Shape;152;p5"/>
          <p:cNvSpPr txBox="1">
            <a:spLocks noGrp="1"/>
          </p:cNvSpPr>
          <p:nvPr>
            <p:ph type="subTitle" idx="3"/>
          </p:nvPr>
        </p:nvSpPr>
        <p:spPr>
          <a:xfrm>
            <a:off x="1618367" y="4309000"/>
            <a:ext cx="40820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subTitle" idx="4"/>
          </p:nvPr>
        </p:nvSpPr>
        <p:spPr>
          <a:xfrm>
            <a:off x="6491500" y="4309000"/>
            <a:ext cx="40820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5"/>
          <p:cNvSpPr/>
          <p:nvPr/>
        </p:nvSpPr>
        <p:spPr>
          <a:xfrm>
            <a:off x="0" y="6144667"/>
            <a:ext cx="953421" cy="712964"/>
          </a:xfrm>
          <a:custGeom>
            <a:avLst/>
            <a:gdLst/>
            <a:ahLst/>
            <a:cxnLst/>
            <a:rect l="l" t="t" r="r" b="b"/>
            <a:pathLst>
              <a:path w="54357" h="47925" extrusionOk="0">
                <a:moveTo>
                  <a:pt x="0" y="0"/>
                </a:moveTo>
                <a:lnTo>
                  <a:pt x="0" y="47924"/>
                </a:lnTo>
                <a:lnTo>
                  <a:pt x="54356" y="47924"/>
                </a:lnTo>
                <a:lnTo>
                  <a:pt x="5435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5"/>
          <p:cNvSpPr/>
          <p:nvPr/>
        </p:nvSpPr>
        <p:spPr>
          <a:xfrm>
            <a:off x="11385799" y="1431887"/>
            <a:ext cx="805832" cy="2882188"/>
          </a:xfrm>
          <a:custGeom>
            <a:avLst/>
            <a:gdLst/>
            <a:ahLst/>
            <a:cxnLst/>
            <a:rect l="l" t="t" r="r" b="b"/>
            <a:pathLst>
              <a:path w="18869" h="67488" extrusionOk="0">
                <a:moveTo>
                  <a:pt x="0" y="0"/>
                </a:moveTo>
                <a:lnTo>
                  <a:pt x="0" y="67488"/>
                </a:lnTo>
                <a:lnTo>
                  <a:pt x="18868" y="67488"/>
                </a:lnTo>
                <a:lnTo>
                  <a:pt x="188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5"/>
          <p:cNvSpPr/>
          <p:nvPr/>
        </p:nvSpPr>
        <p:spPr>
          <a:xfrm>
            <a:off x="-156174" y="1792100"/>
            <a:ext cx="770385" cy="2534341"/>
          </a:xfrm>
          <a:custGeom>
            <a:avLst/>
            <a:gdLst/>
            <a:ahLst/>
            <a:cxnLst/>
            <a:rect l="l" t="t" r="r" b="b"/>
            <a:pathLst>
              <a:path w="18039" h="59343" fill="none" extrusionOk="0">
                <a:moveTo>
                  <a:pt x="0" y="0"/>
                </a:moveTo>
                <a:lnTo>
                  <a:pt x="18038" y="0"/>
                </a:lnTo>
                <a:lnTo>
                  <a:pt x="18038" y="59343"/>
                </a:lnTo>
                <a:lnTo>
                  <a:pt x="0" y="59343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5"/>
          <p:cNvSpPr/>
          <p:nvPr/>
        </p:nvSpPr>
        <p:spPr>
          <a:xfrm>
            <a:off x="11788481" y="3178871"/>
            <a:ext cx="403151" cy="3678837"/>
          </a:xfrm>
          <a:custGeom>
            <a:avLst/>
            <a:gdLst/>
            <a:ahLst/>
            <a:cxnLst/>
            <a:rect l="l" t="t" r="r" b="b"/>
            <a:pathLst>
              <a:path w="9440" h="86142" fill="none" extrusionOk="0">
                <a:moveTo>
                  <a:pt x="1" y="86142"/>
                </a:moveTo>
                <a:lnTo>
                  <a:pt x="1" y="1"/>
                </a:lnTo>
                <a:lnTo>
                  <a:pt x="9439" y="1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9" name="Google Shape;159;p5"/>
          <p:cNvGrpSpPr/>
          <p:nvPr/>
        </p:nvGrpSpPr>
        <p:grpSpPr>
          <a:xfrm>
            <a:off x="10134580" y="-92110"/>
            <a:ext cx="1896219" cy="567700"/>
            <a:chOff x="7459810" y="1126912"/>
            <a:chExt cx="1422164" cy="425775"/>
          </a:xfrm>
        </p:grpSpPr>
        <p:sp>
          <p:nvSpPr>
            <p:cNvPr id="160" name="Google Shape;160;p5"/>
            <p:cNvSpPr/>
            <p:nvPr/>
          </p:nvSpPr>
          <p:spPr>
            <a:xfrm>
              <a:off x="882252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8595338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8368469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8141312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791415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7686967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7459810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882252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8595338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8368469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8141312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791415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7686967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7459810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882252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8595338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8368469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8141312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791415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7686967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7459810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" name="Google Shape;181;p5"/>
          <p:cNvGrpSpPr/>
          <p:nvPr/>
        </p:nvGrpSpPr>
        <p:grpSpPr>
          <a:xfrm>
            <a:off x="70546" y="5802333"/>
            <a:ext cx="812324" cy="684673"/>
            <a:chOff x="4534959" y="3244799"/>
            <a:chExt cx="609243" cy="513505"/>
          </a:xfrm>
        </p:grpSpPr>
        <p:sp>
          <p:nvSpPr>
            <p:cNvPr id="182" name="Google Shape;182;p5"/>
            <p:cNvSpPr/>
            <p:nvPr/>
          </p:nvSpPr>
          <p:spPr>
            <a:xfrm>
              <a:off x="4534959" y="3244799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4534959" y="3471988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4534959" y="369885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4718138" y="3244799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1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4718138" y="3471988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4718138" y="3698857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4901574" y="3244799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4901574" y="3471988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4901574" y="369885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5085010" y="3244799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48" y="1847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5085010" y="3471988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8" y="1847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5085010" y="3698857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48" y="1856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4" name="Google Shape;194;p5"/>
          <p:cNvSpPr/>
          <p:nvPr/>
        </p:nvSpPr>
        <p:spPr>
          <a:xfrm>
            <a:off x="0" y="-14806"/>
            <a:ext cx="3969541" cy="615631"/>
          </a:xfrm>
          <a:custGeom>
            <a:avLst/>
            <a:gdLst/>
            <a:ahLst/>
            <a:cxnLst/>
            <a:rect l="l" t="t" r="r" b="b"/>
            <a:pathLst>
              <a:path w="92949" h="28227" extrusionOk="0">
                <a:moveTo>
                  <a:pt x="0" y="1"/>
                </a:moveTo>
                <a:lnTo>
                  <a:pt x="0" y="28227"/>
                </a:lnTo>
                <a:lnTo>
                  <a:pt x="92949" y="28227"/>
                </a:lnTo>
                <a:lnTo>
                  <a:pt x="9294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27945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6"/>
          <p:cNvSpPr/>
          <p:nvPr/>
        </p:nvSpPr>
        <p:spPr>
          <a:xfrm>
            <a:off x="11385799" y="1431887"/>
            <a:ext cx="805832" cy="2882188"/>
          </a:xfrm>
          <a:custGeom>
            <a:avLst/>
            <a:gdLst/>
            <a:ahLst/>
            <a:cxnLst/>
            <a:rect l="l" t="t" r="r" b="b"/>
            <a:pathLst>
              <a:path w="18869" h="67488" extrusionOk="0">
                <a:moveTo>
                  <a:pt x="0" y="0"/>
                </a:moveTo>
                <a:lnTo>
                  <a:pt x="0" y="67488"/>
                </a:lnTo>
                <a:lnTo>
                  <a:pt x="18868" y="67488"/>
                </a:lnTo>
                <a:lnTo>
                  <a:pt x="188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6"/>
          <p:cNvSpPr/>
          <p:nvPr/>
        </p:nvSpPr>
        <p:spPr>
          <a:xfrm>
            <a:off x="11788481" y="3178871"/>
            <a:ext cx="403151" cy="3678837"/>
          </a:xfrm>
          <a:custGeom>
            <a:avLst/>
            <a:gdLst/>
            <a:ahLst/>
            <a:cxnLst/>
            <a:rect l="l" t="t" r="r" b="b"/>
            <a:pathLst>
              <a:path w="9440" h="86142" fill="none" extrusionOk="0">
                <a:moveTo>
                  <a:pt x="1" y="86142"/>
                </a:moveTo>
                <a:lnTo>
                  <a:pt x="1" y="1"/>
                </a:lnTo>
                <a:lnTo>
                  <a:pt x="9439" y="1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9" name="Google Shape;199;p6"/>
          <p:cNvGrpSpPr/>
          <p:nvPr/>
        </p:nvGrpSpPr>
        <p:grpSpPr>
          <a:xfrm>
            <a:off x="10134580" y="-92110"/>
            <a:ext cx="1896219" cy="567700"/>
            <a:chOff x="7459810" y="1126912"/>
            <a:chExt cx="1422164" cy="425775"/>
          </a:xfrm>
        </p:grpSpPr>
        <p:sp>
          <p:nvSpPr>
            <p:cNvPr id="200" name="Google Shape;200;p6"/>
            <p:cNvSpPr/>
            <p:nvPr/>
          </p:nvSpPr>
          <p:spPr>
            <a:xfrm>
              <a:off x="882252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8595338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8368469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8141312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791415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7686967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7459810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882252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8595338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8368469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8141312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791415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7686967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7459810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882252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8595338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8368469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8141312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791415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7686967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7459810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1" name="Google Shape;221;p6"/>
          <p:cNvSpPr/>
          <p:nvPr/>
        </p:nvSpPr>
        <p:spPr>
          <a:xfrm>
            <a:off x="0" y="6144667"/>
            <a:ext cx="953421" cy="712964"/>
          </a:xfrm>
          <a:custGeom>
            <a:avLst/>
            <a:gdLst/>
            <a:ahLst/>
            <a:cxnLst/>
            <a:rect l="l" t="t" r="r" b="b"/>
            <a:pathLst>
              <a:path w="54357" h="47925" extrusionOk="0">
                <a:moveTo>
                  <a:pt x="0" y="0"/>
                </a:moveTo>
                <a:lnTo>
                  <a:pt x="0" y="47924"/>
                </a:lnTo>
                <a:lnTo>
                  <a:pt x="54356" y="47924"/>
                </a:lnTo>
                <a:lnTo>
                  <a:pt x="5435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6"/>
          <p:cNvSpPr/>
          <p:nvPr/>
        </p:nvSpPr>
        <p:spPr>
          <a:xfrm>
            <a:off x="0" y="-14806"/>
            <a:ext cx="3969541" cy="615631"/>
          </a:xfrm>
          <a:custGeom>
            <a:avLst/>
            <a:gdLst/>
            <a:ahLst/>
            <a:cxnLst/>
            <a:rect l="l" t="t" r="r" b="b"/>
            <a:pathLst>
              <a:path w="92949" h="28227" extrusionOk="0">
                <a:moveTo>
                  <a:pt x="0" y="1"/>
                </a:moveTo>
                <a:lnTo>
                  <a:pt x="0" y="28227"/>
                </a:lnTo>
                <a:lnTo>
                  <a:pt x="92949" y="28227"/>
                </a:lnTo>
                <a:lnTo>
                  <a:pt x="9294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6"/>
          <p:cNvSpPr/>
          <p:nvPr/>
        </p:nvSpPr>
        <p:spPr>
          <a:xfrm>
            <a:off x="-156174" y="1792100"/>
            <a:ext cx="770385" cy="2534341"/>
          </a:xfrm>
          <a:custGeom>
            <a:avLst/>
            <a:gdLst/>
            <a:ahLst/>
            <a:cxnLst/>
            <a:rect l="l" t="t" r="r" b="b"/>
            <a:pathLst>
              <a:path w="18039" h="59343" fill="none" extrusionOk="0">
                <a:moveTo>
                  <a:pt x="0" y="0"/>
                </a:moveTo>
                <a:lnTo>
                  <a:pt x="18038" y="0"/>
                </a:lnTo>
                <a:lnTo>
                  <a:pt x="18038" y="59343"/>
                </a:lnTo>
                <a:lnTo>
                  <a:pt x="0" y="59343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4" name="Google Shape;224;p6"/>
          <p:cNvGrpSpPr/>
          <p:nvPr/>
        </p:nvGrpSpPr>
        <p:grpSpPr>
          <a:xfrm>
            <a:off x="70546" y="5802333"/>
            <a:ext cx="812324" cy="684673"/>
            <a:chOff x="4534959" y="3244799"/>
            <a:chExt cx="609243" cy="513505"/>
          </a:xfrm>
        </p:grpSpPr>
        <p:sp>
          <p:nvSpPr>
            <p:cNvPr id="225" name="Google Shape;225;p6"/>
            <p:cNvSpPr/>
            <p:nvPr/>
          </p:nvSpPr>
          <p:spPr>
            <a:xfrm>
              <a:off x="4534959" y="3244799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4534959" y="3471988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4534959" y="369885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4718138" y="3244799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1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4718138" y="3471988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4718138" y="3698857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4901574" y="3244799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4901574" y="3471988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4901574" y="369885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085010" y="3244799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48" y="1847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085010" y="3471988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8" y="1847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085010" y="3698857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48" y="1856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44714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7"/>
          <p:cNvSpPr txBox="1">
            <a:spLocks noGrp="1"/>
          </p:cNvSpPr>
          <p:nvPr>
            <p:ph type="body" idx="1"/>
          </p:nvPr>
        </p:nvSpPr>
        <p:spPr>
          <a:xfrm>
            <a:off x="960000" y="2321400"/>
            <a:ext cx="5568000" cy="2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grpSp>
        <p:nvGrpSpPr>
          <p:cNvPr id="240" name="Google Shape;240;p7"/>
          <p:cNvGrpSpPr/>
          <p:nvPr/>
        </p:nvGrpSpPr>
        <p:grpSpPr>
          <a:xfrm>
            <a:off x="7703441" y="2211226"/>
            <a:ext cx="2718280" cy="2076897"/>
            <a:chOff x="3215075" y="2582089"/>
            <a:chExt cx="1580150" cy="1207311"/>
          </a:xfrm>
        </p:grpSpPr>
        <p:grpSp>
          <p:nvGrpSpPr>
            <p:cNvPr id="241" name="Google Shape;241;p7"/>
            <p:cNvGrpSpPr/>
            <p:nvPr/>
          </p:nvGrpSpPr>
          <p:grpSpPr>
            <a:xfrm>
              <a:off x="3215075" y="2723775"/>
              <a:ext cx="1580150" cy="1065625"/>
              <a:chOff x="3215075" y="2723775"/>
              <a:chExt cx="1580150" cy="1065625"/>
            </a:xfrm>
          </p:grpSpPr>
          <p:sp>
            <p:nvSpPr>
              <p:cNvPr id="242" name="Google Shape;242;p7"/>
              <p:cNvSpPr/>
              <p:nvPr/>
            </p:nvSpPr>
            <p:spPr>
              <a:xfrm>
                <a:off x="4018400" y="2757025"/>
                <a:ext cx="708650" cy="124075"/>
              </a:xfrm>
              <a:custGeom>
                <a:avLst/>
                <a:gdLst/>
                <a:ahLst/>
                <a:cxnLst/>
                <a:rect l="l" t="t" r="r" b="b"/>
                <a:pathLst>
                  <a:path w="28346" h="4963" extrusionOk="0">
                    <a:moveTo>
                      <a:pt x="3237" y="0"/>
                    </a:moveTo>
                    <a:cubicBezTo>
                      <a:pt x="2171" y="0"/>
                      <a:pt x="1096" y="30"/>
                      <a:pt x="1" y="80"/>
                    </a:cubicBezTo>
                    <a:lnTo>
                      <a:pt x="1" y="3836"/>
                    </a:lnTo>
                    <a:cubicBezTo>
                      <a:pt x="1" y="3836"/>
                      <a:pt x="1657" y="2907"/>
                      <a:pt x="5325" y="2907"/>
                    </a:cubicBezTo>
                    <a:cubicBezTo>
                      <a:pt x="6780" y="2907"/>
                      <a:pt x="8551" y="3053"/>
                      <a:pt x="10661" y="3461"/>
                    </a:cubicBezTo>
                    <a:cubicBezTo>
                      <a:pt x="14451" y="4198"/>
                      <a:pt x="19448" y="4963"/>
                      <a:pt x="23099" y="4963"/>
                    </a:cubicBezTo>
                    <a:cubicBezTo>
                      <a:pt x="26212" y="4963"/>
                      <a:pt x="28346" y="4406"/>
                      <a:pt x="27915" y="2801"/>
                    </a:cubicBezTo>
                    <a:cubicBezTo>
                      <a:pt x="27866" y="2621"/>
                      <a:pt x="27706" y="2517"/>
                      <a:pt x="27547" y="2517"/>
                    </a:cubicBezTo>
                    <a:cubicBezTo>
                      <a:pt x="27446" y="2517"/>
                      <a:pt x="27345" y="2559"/>
                      <a:pt x="27272" y="2649"/>
                    </a:cubicBezTo>
                    <a:cubicBezTo>
                      <a:pt x="26798" y="3221"/>
                      <a:pt x="25762" y="4063"/>
                      <a:pt x="23771" y="4063"/>
                    </a:cubicBezTo>
                    <a:cubicBezTo>
                      <a:pt x="22690" y="4063"/>
                      <a:pt x="21326" y="3815"/>
                      <a:pt x="19618" y="3140"/>
                    </a:cubicBezTo>
                    <a:cubicBezTo>
                      <a:pt x="13449" y="703"/>
                      <a:pt x="8448" y="0"/>
                      <a:pt x="32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7"/>
              <p:cNvSpPr/>
              <p:nvPr/>
            </p:nvSpPr>
            <p:spPr>
              <a:xfrm>
                <a:off x="3309775" y="2757025"/>
                <a:ext cx="708650" cy="124075"/>
              </a:xfrm>
              <a:custGeom>
                <a:avLst/>
                <a:gdLst/>
                <a:ahLst/>
                <a:cxnLst/>
                <a:rect l="l" t="t" r="r" b="b"/>
                <a:pathLst>
                  <a:path w="28346" h="4963" extrusionOk="0">
                    <a:moveTo>
                      <a:pt x="25109" y="0"/>
                    </a:moveTo>
                    <a:cubicBezTo>
                      <a:pt x="19898" y="0"/>
                      <a:pt x="14897" y="703"/>
                      <a:pt x="8728" y="3140"/>
                    </a:cubicBezTo>
                    <a:cubicBezTo>
                      <a:pt x="7020" y="3815"/>
                      <a:pt x="5657" y="4063"/>
                      <a:pt x="4575" y="4063"/>
                    </a:cubicBezTo>
                    <a:cubicBezTo>
                      <a:pt x="2584" y="4063"/>
                      <a:pt x="1548" y="3221"/>
                      <a:pt x="1074" y="2649"/>
                    </a:cubicBezTo>
                    <a:cubicBezTo>
                      <a:pt x="1001" y="2559"/>
                      <a:pt x="900" y="2517"/>
                      <a:pt x="799" y="2517"/>
                    </a:cubicBezTo>
                    <a:cubicBezTo>
                      <a:pt x="640" y="2517"/>
                      <a:pt x="481" y="2621"/>
                      <a:pt x="432" y="2801"/>
                    </a:cubicBezTo>
                    <a:cubicBezTo>
                      <a:pt x="1" y="4406"/>
                      <a:pt x="2134" y="4963"/>
                      <a:pt x="5248" y="4963"/>
                    </a:cubicBezTo>
                    <a:cubicBezTo>
                      <a:pt x="8898" y="4963"/>
                      <a:pt x="13896" y="4198"/>
                      <a:pt x="17685" y="3461"/>
                    </a:cubicBezTo>
                    <a:cubicBezTo>
                      <a:pt x="19795" y="3053"/>
                      <a:pt x="21566" y="2907"/>
                      <a:pt x="23021" y="2907"/>
                    </a:cubicBezTo>
                    <a:cubicBezTo>
                      <a:pt x="26690" y="2907"/>
                      <a:pt x="28346" y="3836"/>
                      <a:pt x="28346" y="3836"/>
                    </a:cubicBezTo>
                    <a:lnTo>
                      <a:pt x="28346" y="80"/>
                    </a:lnTo>
                    <a:cubicBezTo>
                      <a:pt x="27250" y="30"/>
                      <a:pt x="26175" y="0"/>
                      <a:pt x="251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>
                <a:off x="3946150" y="2723775"/>
                <a:ext cx="139850" cy="983775"/>
              </a:xfrm>
              <a:custGeom>
                <a:avLst/>
                <a:gdLst/>
                <a:ahLst/>
                <a:cxnLst/>
                <a:rect l="l" t="t" r="r" b="b"/>
                <a:pathLst>
                  <a:path w="5594" h="39351" extrusionOk="0">
                    <a:moveTo>
                      <a:pt x="2944" y="0"/>
                    </a:moveTo>
                    <a:cubicBezTo>
                      <a:pt x="2275" y="0"/>
                      <a:pt x="1722" y="527"/>
                      <a:pt x="1695" y="1196"/>
                    </a:cubicBezTo>
                    <a:lnTo>
                      <a:pt x="1669" y="1660"/>
                    </a:lnTo>
                    <a:lnTo>
                      <a:pt x="1642" y="2266"/>
                    </a:lnTo>
                    <a:lnTo>
                      <a:pt x="1517" y="4978"/>
                    </a:lnTo>
                    <a:lnTo>
                      <a:pt x="518" y="26906"/>
                    </a:lnTo>
                    <a:lnTo>
                      <a:pt x="500" y="27183"/>
                    </a:lnTo>
                    <a:lnTo>
                      <a:pt x="482" y="27611"/>
                    </a:lnTo>
                    <a:lnTo>
                      <a:pt x="446" y="28423"/>
                    </a:lnTo>
                    <a:lnTo>
                      <a:pt x="429" y="28851"/>
                    </a:lnTo>
                    <a:lnTo>
                      <a:pt x="411" y="29127"/>
                    </a:lnTo>
                    <a:lnTo>
                      <a:pt x="72" y="36487"/>
                    </a:lnTo>
                    <a:cubicBezTo>
                      <a:pt x="0" y="38048"/>
                      <a:pt x="1240" y="39351"/>
                      <a:pt x="2802" y="39351"/>
                    </a:cubicBezTo>
                    <a:cubicBezTo>
                      <a:pt x="4354" y="39351"/>
                      <a:pt x="5594" y="38057"/>
                      <a:pt x="5531" y="36514"/>
                    </a:cubicBezTo>
                    <a:lnTo>
                      <a:pt x="5255" y="29127"/>
                    </a:lnTo>
                    <a:lnTo>
                      <a:pt x="5237" y="28851"/>
                    </a:lnTo>
                    <a:lnTo>
                      <a:pt x="5228" y="28423"/>
                    </a:lnTo>
                    <a:lnTo>
                      <a:pt x="5192" y="27611"/>
                    </a:lnTo>
                    <a:lnTo>
                      <a:pt x="5175" y="27183"/>
                    </a:lnTo>
                    <a:lnTo>
                      <a:pt x="5166" y="26906"/>
                    </a:lnTo>
                    <a:lnTo>
                      <a:pt x="4345" y="4960"/>
                    </a:lnTo>
                    <a:lnTo>
                      <a:pt x="4238" y="2195"/>
                    </a:lnTo>
                    <a:lnTo>
                      <a:pt x="4220" y="1660"/>
                    </a:lnTo>
                    <a:lnTo>
                      <a:pt x="4202" y="1214"/>
                    </a:lnTo>
                    <a:cubicBezTo>
                      <a:pt x="4184" y="875"/>
                      <a:pt x="4042" y="571"/>
                      <a:pt x="3819" y="357"/>
                    </a:cubicBezTo>
                    <a:cubicBezTo>
                      <a:pt x="3587" y="134"/>
                      <a:pt x="3283" y="0"/>
                      <a:pt x="29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>
                <a:off x="4569275" y="2878100"/>
                <a:ext cx="54900" cy="5490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2196" extrusionOk="0">
                    <a:moveTo>
                      <a:pt x="1098" y="242"/>
                    </a:moveTo>
                    <a:cubicBezTo>
                      <a:pt x="1571" y="242"/>
                      <a:pt x="1954" y="625"/>
                      <a:pt x="1954" y="1098"/>
                    </a:cubicBezTo>
                    <a:cubicBezTo>
                      <a:pt x="1954" y="1571"/>
                      <a:pt x="1571" y="1954"/>
                      <a:pt x="1098" y="1954"/>
                    </a:cubicBezTo>
                    <a:cubicBezTo>
                      <a:pt x="625" y="1954"/>
                      <a:pt x="242" y="1571"/>
                      <a:pt x="242" y="1098"/>
                    </a:cubicBezTo>
                    <a:cubicBezTo>
                      <a:pt x="242" y="625"/>
                      <a:pt x="625" y="242"/>
                      <a:pt x="1098" y="242"/>
                    </a:cubicBezTo>
                    <a:close/>
                    <a:moveTo>
                      <a:pt x="1098" y="1"/>
                    </a:moveTo>
                    <a:cubicBezTo>
                      <a:pt x="500" y="1"/>
                      <a:pt x="1" y="491"/>
                      <a:pt x="1" y="1098"/>
                    </a:cubicBezTo>
                    <a:cubicBezTo>
                      <a:pt x="1" y="1696"/>
                      <a:pt x="500" y="2195"/>
                      <a:pt x="1098" y="2195"/>
                    </a:cubicBezTo>
                    <a:cubicBezTo>
                      <a:pt x="1705" y="2195"/>
                      <a:pt x="2195" y="1696"/>
                      <a:pt x="2195" y="1098"/>
                    </a:cubicBezTo>
                    <a:cubicBezTo>
                      <a:pt x="2195" y="491"/>
                      <a:pt x="1705" y="1"/>
                      <a:pt x="10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" name="Google Shape;246;p7"/>
              <p:cNvSpPr/>
              <p:nvPr/>
            </p:nvSpPr>
            <p:spPr>
              <a:xfrm>
                <a:off x="4435250" y="2923475"/>
                <a:ext cx="152575" cy="468050"/>
              </a:xfrm>
              <a:custGeom>
                <a:avLst/>
                <a:gdLst/>
                <a:ahLst/>
                <a:cxnLst/>
                <a:rect l="l" t="t" r="r" b="b"/>
                <a:pathLst>
                  <a:path w="6103" h="18722" extrusionOk="0">
                    <a:moveTo>
                      <a:pt x="5971" y="1"/>
                    </a:moveTo>
                    <a:cubicBezTo>
                      <a:pt x="5918" y="1"/>
                      <a:pt x="5867" y="34"/>
                      <a:pt x="5852" y="86"/>
                    </a:cubicBezTo>
                    <a:lnTo>
                      <a:pt x="27" y="18570"/>
                    </a:lnTo>
                    <a:cubicBezTo>
                      <a:pt x="0" y="18633"/>
                      <a:pt x="36" y="18704"/>
                      <a:pt x="98" y="18722"/>
                    </a:cubicBezTo>
                    <a:lnTo>
                      <a:pt x="134" y="18722"/>
                    </a:lnTo>
                    <a:cubicBezTo>
                      <a:pt x="188" y="18722"/>
                      <a:pt x="241" y="18695"/>
                      <a:pt x="250" y="18642"/>
                    </a:cubicBezTo>
                    <a:lnTo>
                      <a:pt x="6084" y="157"/>
                    </a:lnTo>
                    <a:cubicBezTo>
                      <a:pt x="6102" y="95"/>
                      <a:pt x="6066" y="23"/>
                      <a:pt x="6004" y="6"/>
                    </a:cubicBezTo>
                    <a:cubicBezTo>
                      <a:pt x="5993" y="2"/>
                      <a:pt x="5982" y="1"/>
                      <a:pt x="59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7"/>
              <p:cNvSpPr/>
              <p:nvPr/>
            </p:nvSpPr>
            <p:spPr>
              <a:xfrm>
                <a:off x="4604300" y="2925050"/>
                <a:ext cx="152575" cy="468050"/>
              </a:xfrm>
              <a:custGeom>
                <a:avLst/>
                <a:gdLst/>
                <a:ahLst/>
                <a:cxnLst/>
                <a:rect l="l" t="t" r="r" b="b"/>
                <a:pathLst>
                  <a:path w="6103" h="18722" extrusionOk="0">
                    <a:moveTo>
                      <a:pt x="135" y="0"/>
                    </a:moveTo>
                    <a:cubicBezTo>
                      <a:pt x="123" y="0"/>
                      <a:pt x="111" y="2"/>
                      <a:pt x="98" y="5"/>
                    </a:cubicBezTo>
                    <a:cubicBezTo>
                      <a:pt x="36" y="23"/>
                      <a:pt x="0" y="94"/>
                      <a:pt x="27" y="157"/>
                    </a:cubicBezTo>
                    <a:lnTo>
                      <a:pt x="5853" y="18641"/>
                    </a:lnTo>
                    <a:cubicBezTo>
                      <a:pt x="5870" y="18695"/>
                      <a:pt x="5915" y="18721"/>
                      <a:pt x="5968" y="18721"/>
                    </a:cubicBezTo>
                    <a:lnTo>
                      <a:pt x="6004" y="18721"/>
                    </a:lnTo>
                    <a:cubicBezTo>
                      <a:pt x="6067" y="18703"/>
                      <a:pt x="6102" y="18632"/>
                      <a:pt x="6084" y="18570"/>
                    </a:cubicBezTo>
                    <a:lnTo>
                      <a:pt x="250" y="85"/>
                    </a:lnTo>
                    <a:cubicBezTo>
                      <a:pt x="235" y="34"/>
                      <a:pt x="190" y="0"/>
                      <a:pt x="1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" name="Google Shape;248;p7"/>
              <p:cNvSpPr/>
              <p:nvPr/>
            </p:nvSpPr>
            <p:spPr>
              <a:xfrm>
                <a:off x="4593825" y="2926950"/>
                <a:ext cx="6025" cy="46457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18583" extrusionOk="0">
                    <a:moveTo>
                      <a:pt x="116" y="0"/>
                    </a:moveTo>
                    <a:cubicBezTo>
                      <a:pt x="54" y="0"/>
                      <a:pt x="0" y="54"/>
                      <a:pt x="0" y="116"/>
                    </a:cubicBezTo>
                    <a:lnTo>
                      <a:pt x="0" y="18467"/>
                    </a:lnTo>
                    <a:cubicBezTo>
                      <a:pt x="0" y="18529"/>
                      <a:pt x="54" y="18583"/>
                      <a:pt x="116" y="18583"/>
                    </a:cubicBezTo>
                    <a:cubicBezTo>
                      <a:pt x="187" y="18583"/>
                      <a:pt x="241" y="18529"/>
                      <a:pt x="241" y="18467"/>
                    </a:cubicBezTo>
                    <a:lnTo>
                      <a:pt x="241" y="116"/>
                    </a:lnTo>
                    <a:cubicBezTo>
                      <a:pt x="241" y="54"/>
                      <a:pt x="187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" name="Google Shape;249;p7"/>
              <p:cNvSpPr/>
              <p:nvPr/>
            </p:nvSpPr>
            <p:spPr>
              <a:xfrm>
                <a:off x="4399100" y="3371425"/>
                <a:ext cx="396125" cy="163300"/>
              </a:xfrm>
              <a:custGeom>
                <a:avLst/>
                <a:gdLst/>
                <a:ahLst/>
                <a:cxnLst/>
                <a:rect l="l" t="t" r="r" b="b"/>
                <a:pathLst>
                  <a:path w="15845" h="6532" extrusionOk="0">
                    <a:moveTo>
                      <a:pt x="1" y="1"/>
                    </a:moveTo>
                    <a:cubicBezTo>
                      <a:pt x="724" y="3721"/>
                      <a:pt x="3989" y="6531"/>
                      <a:pt x="7923" y="6531"/>
                    </a:cubicBezTo>
                    <a:cubicBezTo>
                      <a:pt x="11848" y="6531"/>
                      <a:pt x="15122" y="3721"/>
                      <a:pt x="158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" name="Google Shape;250;p7"/>
              <p:cNvSpPr/>
              <p:nvPr/>
            </p:nvSpPr>
            <p:spPr>
              <a:xfrm>
                <a:off x="4399100" y="3371425"/>
                <a:ext cx="396125" cy="163300"/>
              </a:xfrm>
              <a:custGeom>
                <a:avLst/>
                <a:gdLst/>
                <a:ahLst/>
                <a:cxnLst/>
                <a:rect l="l" t="t" r="r" b="b"/>
                <a:pathLst>
                  <a:path w="15845" h="6532" extrusionOk="0">
                    <a:moveTo>
                      <a:pt x="13722" y="1"/>
                    </a:moveTo>
                    <a:cubicBezTo>
                      <a:pt x="11619" y="2133"/>
                      <a:pt x="9394" y="2844"/>
                      <a:pt x="7361" y="2844"/>
                    </a:cubicBezTo>
                    <a:cubicBezTo>
                      <a:pt x="3296" y="2844"/>
                      <a:pt x="1" y="1"/>
                      <a:pt x="1" y="1"/>
                    </a:cubicBezTo>
                    <a:lnTo>
                      <a:pt x="1" y="1"/>
                    </a:lnTo>
                    <a:cubicBezTo>
                      <a:pt x="724" y="3721"/>
                      <a:pt x="3989" y="6531"/>
                      <a:pt x="7923" y="6531"/>
                    </a:cubicBezTo>
                    <a:cubicBezTo>
                      <a:pt x="11848" y="6531"/>
                      <a:pt x="15122" y="3721"/>
                      <a:pt x="158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3385450" y="2878100"/>
                <a:ext cx="54900" cy="5490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2196" extrusionOk="0">
                    <a:moveTo>
                      <a:pt x="1098" y="242"/>
                    </a:moveTo>
                    <a:cubicBezTo>
                      <a:pt x="1571" y="242"/>
                      <a:pt x="1955" y="625"/>
                      <a:pt x="1955" y="1098"/>
                    </a:cubicBezTo>
                    <a:cubicBezTo>
                      <a:pt x="1955" y="1571"/>
                      <a:pt x="1571" y="1954"/>
                      <a:pt x="1098" y="1954"/>
                    </a:cubicBezTo>
                    <a:cubicBezTo>
                      <a:pt x="625" y="1954"/>
                      <a:pt x="242" y="1571"/>
                      <a:pt x="242" y="1098"/>
                    </a:cubicBezTo>
                    <a:cubicBezTo>
                      <a:pt x="242" y="625"/>
                      <a:pt x="625" y="242"/>
                      <a:pt x="1098" y="242"/>
                    </a:cubicBezTo>
                    <a:close/>
                    <a:moveTo>
                      <a:pt x="1098" y="1"/>
                    </a:moveTo>
                    <a:cubicBezTo>
                      <a:pt x="491" y="1"/>
                      <a:pt x="1" y="491"/>
                      <a:pt x="1" y="1098"/>
                    </a:cubicBezTo>
                    <a:cubicBezTo>
                      <a:pt x="1" y="1696"/>
                      <a:pt x="491" y="2195"/>
                      <a:pt x="1098" y="2195"/>
                    </a:cubicBezTo>
                    <a:cubicBezTo>
                      <a:pt x="1705" y="2195"/>
                      <a:pt x="2195" y="1696"/>
                      <a:pt x="2195" y="1098"/>
                    </a:cubicBezTo>
                    <a:cubicBezTo>
                      <a:pt x="2195" y="491"/>
                      <a:pt x="1705" y="1"/>
                      <a:pt x="10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" name="Google Shape;252;p7"/>
              <p:cNvSpPr/>
              <p:nvPr/>
            </p:nvSpPr>
            <p:spPr>
              <a:xfrm>
                <a:off x="3251425" y="2923475"/>
                <a:ext cx="152575" cy="468050"/>
              </a:xfrm>
              <a:custGeom>
                <a:avLst/>
                <a:gdLst/>
                <a:ahLst/>
                <a:cxnLst/>
                <a:rect l="l" t="t" r="r" b="b"/>
                <a:pathLst>
                  <a:path w="6103" h="18722" extrusionOk="0">
                    <a:moveTo>
                      <a:pt x="5963" y="1"/>
                    </a:moveTo>
                    <a:cubicBezTo>
                      <a:pt x="5912" y="1"/>
                      <a:pt x="5867" y="34"/>
                      <a:pt x="5852" y="86"/>
                    </a:cubicBezTo>
                    <a:lnTo>
                      <a:pt x="18" y="18570"/>
                    </a:lnTo>
                    <a:cubicBezTo>
                      <a:pt x="0" y="18633"/>
                      <a:pt x="36" y="18704"/>
                      <a:pt x="98" y="18722"/>
                    </a:cubicBezTo>
                    <a:lnTo>
                      <a:pt x="134" y="18722"/>
                    </a:lnTo>
                    <a:cubicBezTo>
                      <a:pt x="188" y="18722"/>
                      <a:pt x="232" y="18695"/>
                      <a:pt x="250" y="18642"/>
                    </a:cubicBezTo>
                    <a:lnTo>
                      <a:pt x="6075" y="157"/>
                    </a:lnTo>
                    <a:cubicBezTo>
                      <a:pt x="6102" y="95"/>
                      <a:pt x="6067" y="23"/>
                      <a:pt x="5995" y="6"/>
                    </a:cubicBezTo>
                    <a:cubicBezTo>
                      <a:pt x="5984" y="2"/>
                      <a:pt x="5973" y="1"/>
                      <a:pt x="59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" name="Google Shape;253;p7"/>
              <p:cNvSpPr/>
              <p:nvPr/>
            </p:nvSpPr>
            <p:spPr>
              <a:xfrm>
                <a:off x="3420475" y="2925050"/>
                <a:ext cx="152575" cy="468050"/>
              </a:xfrm>
              <a:custGeom>
                <a:avLst/>
                <a:gdLst/>
                <a:ahLst/>
                <a:cxnLst/>
                <a:rect l="l" t="t" r="r" b="b"/>
                <a:pathLst>
                  <a:path w="6103" h="18722" extrusionOk="0">
                    <a:moveTo>
                      <a:pt x="132" y="0"/>
                    </a:moveTo>
                    <a:cubicBezTo>
                      <a:pt x="121" y="0"/>
                      <a:pt x="109" y="2"/>
                      <a:pt x="99" y="5"/>
                    </a:cubicBezTo>
                    <a:cubicBezTo>
                      <a:pt x="36" y="23"/>
                      <a:pt x="0" y="94"/>
                      <a:pt x="18" y="157"/>
                    </a:cubicBezTo>
                    <a:lnTo>
                      <a:pt x="5844" y="18641"/>
                    </a:lnTo>
                    <a:cubicBezTo>
                      <a:pt x="5862" y="18695"/>
                      <a:pt x="5915" y="18721"/>
                      <a:pt x="5960" y="18721"/>
                    </a:cubicBezTo>
                    <a:lnTo>
                      <a:pt x="5995" y="18721"/>
                    </a:lnTo>
                    <a:cubicBezTo>
                      <a:pt x="6067" y="18703"/>
                      <a:pt x="6102" y="18632"/>
                      <a:pt x="6076" y="18570"/>
                    </a:cubicBezTo>
                    <a:lnTo>
                      <a:pt x="250" y="85"/>
                    </a:lnTo>
                    <a:cubicBezTo>
                      <a:pt x="235" y="34"/>
                      <a:pt x="184" y="0"/>
                      <a:pt x="1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" name="Google Shape;254;p7"/>
              <p:cNvSpPr/>
              <p:nvPr/>
            </p:nvSpPr>
            <p:spPr>
              <a:xfrm>
                <a:off x="3410000" y="2926950"/>
                <a:ext cx="6025" cy="46457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18583" extrusionOk="0">
                    <a:moveTo>
                      <a:pt x="116" y="0"/>
                    </a:moveTo>
                    <a:cubicBezTo>
                      <a:pt x="54" y="0"/>
                      <a:pt x="0" y="54"/>
                      <a:pt x="0" y="116"/>
                    </a:cubicBezTo>
                    <a:lnTo>
                      <a:pt x="0" y="18467"/>
                    </a:lnTo>
                    <a:cubicBezTo>
                      <a:pt x="0" y="18529"/>
                      <a:pt x="54" y="18583"/>
                      <a:pt x="116" y="18583"/>
                    </a:cubicBezTo>
                    <a:cubicBezTo>
                      <a:pt x="187" y="18583"/>
                      <a:pt x="241" y="18529"/>
                      <a:pt x="241" y="18467"/>
                    </a:cubicBezTo>
                    <a:lnTo>
                      <a:pt x="241" y="116"/>
                    </a:lnTo>
                    <a:cubicBezTo>
                      <a:pt x="241" y="54"/>
                      <a:pt x="187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>
                <a:off x="3215075" y="3371425"/>
                <a:ext cx="396325" cy="163300"/>
              </a:xfrm>
              <a:custGeom>
                <a:avLst/>
                <a:gdLst/>
                <a:ahLst/>
                <a:cxnLst/>
                <a:rect l="l" t="t" r="r" b="b"/>
                <a:pathLst>
                  <a:path w="15853" h="6532" extrusionOk="0">
                    <a:moveTo>
                      <a:pt x="0" y="1"/>
                    </a:moveTo>
                    <a:cubicBezTo>
                      <a:pt x="723" y="3721"/>
                      <a:pt x="3997" y="6531"/>
                      <a:pt x="7931" y="6531"/>
                    </a:cubicBezTo>
                    <a:cubicBezTo>
                      <a:pt x="11856" y="6531"/>
                      <a:pt x="15130" y="3721"/>
                      <a:pt x="158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" name="Google Shape;256;p7"/>
              <p:cNvSpPr/>
              <p:nvPr/>
            </p:nvSpPr>
            <p:spPr>
              <a:xfrm>
                <a:off x="3215075" y="3371425"/>
                <a:ext cx="396325" cy="163300"/>
              </a:xfrm>
              <a:custGeom>
                <a:avLst/>
                <a:gdLst/>
                <a:ahLst/>
                <a:cxnLst/>
                <a:rect l="l" t="t" r="r" b="b"/>
                <a:pathLst>
                  <a:path w="15853" h="6532" extrusionOk="0">
                    <a:moveTo>
                      <a:pt x="13730" y="1"/>
                    </a:moveTo>
                    <a:cubicBezTo>
                      <a:pt x="11627" y="2133"/>
                      <a:pt x="9401" y="2844"/>
                      <a:pt x="7367" y="2844"/>
                    </a:cubicBezTo>
                    <a:cubicBezTo>
                      <a:pt x="3299" y="2844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723" y="3721"/>
                      <a:pt x="3997" y="6531"/>
                      <a:pt x="7931" y="6531"/>
                    </a:cubicBezTo>
                    <a:cubicBezTo>
                      <a:pt x="11856" y="6531"/>
                      <a:pt x="15130" y="3721"/>
                      <a:pt x="158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" name="Google Shape;257;p7"/>
              <p:cNvSpPr/>
              <p:nvPr/>
            </p:nvSpPr>
            <p:spPr>
              <a:xfrm>
                <a:off x="3957300" y="3414025"/>
                <a:ext cx="119575" cy="20325"/>
              </a:xfrm>
              <a:custGeom>
                <a:avLst/>
                <a:gdLst/>
                <a:ahLst/>
                <a:cxnLst/>
                <a:rect l="l" t="t" r="r" b="b"/>
                <a:pathLst>
                  <a:path w="4783" h="813" extrusionOk="0">
                    <a:moveTo>
                      <a:pt x="36" y="1"/>
                    </a:moveTo>
                    <a:lnTo>
                      <a:pt x="0" y="813"/>
                    </a:lnTo>
                    <a:lnTo>
                      <a:pt x="4782" y="813"/>
                    </a:lnTo>
                    <a:lnTo>
                      <a:pt x="474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" name="Google Shape;258;p7"/>
              <p:cNvSpPr/>
              <p:nvPr/>
            </p:nvSpPr>
            <p:spPr>
              <a:xfrm>
                <a:off x="3958625" y="3396425"/>
                <a:ext cx="116900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4676" h="277" extrusionOk="0">
                    <a:moveTo>
                      <a:pt x="19" y="0"/>
                    </a:moveTo>
                    <a:lnTo>
                      <a:pt x="1" y="277"/>
                    </a:lnTo>
                    <a:lnTo>
                      <a:pt x="4676" y="277"/>
                    </a:lnTo>
                    <a:lnTo>
                      <a:pt x="46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" name="Google Shape;259;p7"/>
              <p:cNvSpPr/>
              <p:nvPr/>
            </p:nvSpPr>
            <p:spPr>
              <a:xfrm>
                <a:off x="3956400" y="3445025"/>
                <a:ext cx="121125" cy="69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8" extrusionOk="0">
                    <a:moveTo>
                      <a:pt x="19" y="1"/>
                    </a:moveTo>
                    <a:lnTo>
                      <a:pt x="1" y="277"/>
                    </a:lnTo>
                    <a:lnTo>
                      <a:pt x="4845" y="277"/>
                    </a:lnTo>
                    <a:lnTo>
                      <a:pt x="482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" name="Google Shape;260;p7"/>
              <p:cNvSpPr/>
              <p:nvPr/>
            </p:nvSpPr>
            <p:spPr>
              <a:xfrm>
                <a:off x="3600450" y="3635500"/>
                <a:ext cx="838375" cy="105725"/>
              </a:xfrm>
              <a:custGeom>
                <a:avLst/>
                <a:gdLst/>
                <a:ahLst/>
                <a:cxnLst/>
                <a:rect l="l" t="t" r="r" b="b"/>
                <a:pathLst>
                  <a:path w="33535" h="4229" extrusionOk="0">
                    <a:moveTo>
                      <a:pt x="4220" y="0"/>
                    </a:moveTo>
                    <a:cubicBezTo>
                      <a:pt x="3061" y="0"/>
                      <a:pt x="1999" y="473"/>
                      <a:pt x="1241" y="1240"/>
                    </a:cubicBezTo>
                    <a:cubicBezTo>
                      <a:pt x="625" y="1856"/>
                      <a:pt x="197" y="2659"/>
                      <a:pt x="54" y="3560"/>
                    </a:cubicBezTo>
                    <a:cubicBezTo>
                      <a:pt x="19" y="3774"/>
                      <a:pt x="1" y="3997"/>
                      <a:pt x="1" y="4229"/>
                    </a:cubicBezTo>
                    <a:lnTo>
                      <a:pt x="33535" y="4229"/>
                    </a:lnTo>
                    <a:cubicBezTo>
                      <a:pt x="33535" y="3997"/>
                      <a:pt x="33508" y="3774"/>
                      <a:pt x="33481" y="3560"/>
                    </a:cubicBezTo>
                    <a:cubicBezTo>
                      <a:pt x="33160" y="1544"/>
                      <a:pt x="31412" y="0"/>
                      <a:pt x="293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7"/>
              <p:cNvSpPr/>
              <p:nvPr/>
            </p:nvSpPr>
            <p:spPr>
              <a:xfrm>
                <a:off x="3557625" y="3741200"/>
                <a:ext cx="922475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36899" h="1928" extrusionOk="0">
                    <a:moveTo>
                      <a:pt x="964" y="1"/>
                    </a:moveTo>
                    <a:cubicBezTo>
                      <a:pt x="429" y="1"/>
                      <a:pt x="1" y="429"/>
                      <a:pt x="1" y="964"/>
                    </a:cubicBezTo>
                    <a:cubicBezTo>
                      <a:pt x="1" y="1491"/>
                      <a:pt x="429" y="1928"/>
                      <a:pt x="964" y="1928"/>
                    </a:cubicBezTo>
                    <a:lnTo>
                      <a:pt x="35935" y="1928"/>
                    </a:lnTo>
                    <a:cubicBezTo>
                      <a:pt x="36470" y="1928"/>
                      <a:pt x="36898" y="1491"/>
                      <a:pt x="36898" y="964"/>
                    </a:cubicBezTo>
                    <a:cubicBezTo>
                      <a:pt x="36898" y="429"/>
                      <a:pt x="36470" y="1"/>
                      <a:pt x="359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" name="Google Shape;262;p7"/>
              <p:cNvSpPr/>
              <p:nvPr/>
            </p:nvSpPr>
            <p:spPr>
              <a:xfrm>
                <a:off x="3600450" y="3724475"/>
                <a:ext cx="8381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33526" h="670" extrusionOk="0">
                    <a:moveTo>
                      <a:pt x="54" y="1"/>
                    </a:moveTo>
                    <a:lnTo>
                      <a:pt x="1" y="670"/>
                    </a:lnTo>
                    <a:lnTo>
                      <a:pt x="33526" y="670"/>
                    </a:lnTo>
                    <a:cubicBezTo>
                      <a:pt x="33526" y="438"/>
                      <a:pt x="33508" y="215"/>
                      <a:pt x="33481" y="1"/>
                    </a:cubicBezTo>
                    <a:close/>
                  </a:path>
                </a:pathLst>
              </a:custGeom>
              <a:solidFill>
                <a:schemeClr val="dk2">
                  <a:alpha val="2893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3" name="Google Shape;263;p7"/>
            <p:cNvSpPr/>
            <p:nvPr/>
          </p:nvSpPr>
          <p:spPr>
            <a:xfrm>
              <a:off x="3973350" y="2763850"/>
              <a:ext cx="14525" cy="77025"/>
            </a:xfrm>
            <a:custGeom>
              <a:avLst/>
              <a:gdLst/>
              <a:ahLst/>
              <a:cxnLst/>
              <a:rect l="l" t="t" r="r" b="b"/>
              <a:pathLst>
                <a:path w="581" h="3081" extrusionOk="0">
                  <a:moveTo>
                    <a:pt x="406" y="1"/>
                  </a:moveTo>
                  <a:cubicBezTo>
                    <a:pt x="382" y="1"/>
                    <a:pt x="354" y="7"/>
                    <a:pt x="322" y="21"/>
                  </a:cubicBezTo>
                  <a:lnTo>
                    <a:pt x="1" y="2974"/>
                  </a:lnTo>
                  <a:lnTo>
                    <a:pt x="447" y="3081"/>
                  </a:lnTo>
                  <a:lnTo>
                    <a:pt x="581" y="217"/>
                  </a:lnTo>
                  <a:cubicBezTo>
                    <a:pt x="581" y="217"/>
                    <a:pt x="554" y="1"/>
                    <a:pt x="406" y="1"/>
                  </a:cubicBezTo>
                  <a:close/>
                </a:path>
              </a:pathLst>
            </a:custGeom>
            <a:solidFill>
              <a:schemeClr val="dk2">
                <a:alpha val="28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4050075" y="2763850"/>
              <a:ext cx="14300" cy="77025"/>
            </a:xfrm>
            <a:custGeom>
              <a:avLst/>
              <a:gdLst/>
              <a:ahLst/>
              <a:cxnLst/>
              <a:rect l="l" t="t" r="r" b="b"/>
              <a:pathLst>
                <a:path w="572" h="3081" extrusionOk="0">
                  <a:moveTo>
                    <a:pt x="166" y="1"/>
                  </a:moveTo>
                  <a:cubicBezTo>
                    <a:pt x="20" y="1"/>
                    <a:pt x="1" y="217"/>
                    <a:pt x="1" y="217"/>
                  </a:cubicBezTo>
                  <a:lnTo>
                    <a:pt x="125" y="3081"/>
                  </a:lnTo>
                  <a:lnTo>
                    <a:pt x="571" y="2974"/>
                  </a:lnTo>
                  <a:lnTo>
                    <a:pt x="250" y="21"/>
                  </a:lnTo>
                  <a:cubicBezTo>
                    <a:pt x="218" y="7"/>
                    <a:pt x="191" y="1"/>
                    <a:pt x="166" y="1"/>
                  </a:cubicBezTo>
                  <a:close/>
                </a:path>
              </a:pathLst>
            </a:custGeom>
            <a:solidFill>
              <a:schemeClr val="dk2">
                <a:alpha val="28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3987175" y="2723775"/>
              <a:ext cx="64925" cy="66475"/>
            </a:xfrm>
            <a:custGeom>
              <a:avLst/>
              <a:gdLst/>
              <a:ahLst/>
              <a:cxnLst/>
              <a:rect l="l" t="t" r="r" b="b"/>
              <a:pathLst>
                <a:path w="2597" h="2659" extrusionOk="0">
                  <a:moveTo>
                    <a:pt x="1303" y="0"/>
                  </a:moveTo>
                  <a:cubicBezTo>
                    <a:pt x="634" y="0"/>
                    <a:pt x="81" y="527"/>
                    <a:pt x="54" y="1196"/>
                  </a:cubicBezTo>
                  <a:lnTo>
                    <a:pt x="1" y="2266"/>
                  </a:lnTo>
                  <a:cubicBezTo>
                    <a:pt x="358" y="2516"/>
                    <a:pt x="786" y="2659"/>
                    <a:pt x="1250" y="2659"/>
                  </a:cubicBezTo>
                  <a:cubicBezTo>
                    <a:pt x="1758" y="2659"/>
                    <a:pt x="2222" y="2480"/>
                    <a:pt x="2597" y="2195"/>
                  </a:cubicBezTo>
                  <a:lnTo>
                    <a:pt x="2561" y="1214"/>
                  </a:lnTo>
                  <a:cubicBezTo>
                    <a:pt x="2543" y="875"/>
                    <a:pt x="2401" y="571"/>
                    <a:pt x="2178" y="357"/>
                  </a:cubicBezTo>
                  <a:cubicBezTo>
                    <a:pt x="1946" y="134"/>
                    <a:pt x="1642" y="0"/>
                    <a:pt x="1303" y="0"/>
                  </a:cubicBezTo>
                  <a:close/>
                </a:path>
              </a:pathLst>
            </a:custGeom>
            <a:solidFill>
              <a:schemeClr val="dk2">
                <a:alpha val="28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66" name="Google Shape;266;p7"/>
            <p:cNvGrpSpPr/>
            <p:nvPr/>
          </p:nvGrpSpPr>
          <p:grpSpPr>
            <a:xfrm>
              <a:off x="3964538" y="2582089"/>
              <a:ext cx="110200" cy="194050"/>
              <a:chOff x="3963550" y="2584600"/>
              <a:chExt cx="110200" cy="194050"/>
            </a:xfrm>
          </p:grpSpPr>
          <p:sp>
            <p:nvSpPr>
              <p:cNvPr id="267" name="Google Shape;267;p7"/>
              <p:cNvSpPr/>
              <p:nvPr/>
            </p:nvSpPr>
            <p:spPr>
              <a:xfrm>
                <a:off x="3965550" y="2584600"/>
                <a:ext cx="108200" cy="977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3909" extrusionOk="0">
                    <a:moveTo>
                      <a:pt x="2168" y="1"/>
                    </a:moveTo>
                    <a:cubicBezTo>
                      <a:pt x="2168" y="1"/>
                      <a:pt x="0" y="3908"/>
                      <a:pt x="2168" y="3908"/>
                    </a:cubicBezTo>
                    <a:cubicBezTo>
                      <a:pt x="4327" y="3908"/>
                      <a:pt x="2168" y="1"/>
                      <a:pt x="2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" name="Google Shape;268;p7"/>
              <p:cNvSpPr/>
              <p:nvPr/>
            </p:nvSpPr>
            <p:spPr>
              <a:xfrm>
                <a:off x="3984275" y="2608475"/>
                <a:ext cx="705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2552" extrusionOk="0">
                    <a:moveTo>
                      <a:pt x="1410" y="0"/>
                    </a:moveTo>
                    <a:cubicBezTo>
                      <a:pt x="1410" y="0"/>
                      <a:pt x="1" y="2552"/>
                      <a:pt x="1410" y="2552"/>
                    </a:cubicBezTo>
                    <a:cubicBezTo>
                      <a:pt x="2820" y="2552"/>
                      <a:pt x="1410" y="0"/>
                      <a:pt x="14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7"/>
              <p:cNvSpPr/>
              <p:nvPr/>
            </p:nvSpPr>
            <p:spPr>
              <a:xfrm>
                <a:off x="3963550" y="2668900"/>
                <a:ext cx="109750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4390" h="4390" extrusionOk="0">
                    <a:moveTo>
                      <a:pt x="2195" y="1"/>
                    </a:moveTo>
                    <a:cubicBezTo>
                      <a:pt x="981" y="1"/>
                      <a:pt x="0" y="982"/>
                      <a:pt x="0" y="2195"/>
                    </a:cubicBezTo>
                    <a:cubicBezTo>
                      <a:pt x="0" y="3409"/>
                      <a:pt x="981" y="4390"/>
                      <a:pt x="2195" y="4390"/>
                    </a:cubicBezTo>
                    <a:cubicBezTo>
                      <a:pt x="3408" y="4390"/>
                      <a:pt x="4389" y="3409"/>
                      <a:pt x="4389" y="2195"/>
                    </a:cubicBezTo>
                    <a:cubicBezTo>
                      <a:pt x="4389" y="982"/>
                      <a:pt x="3408" y="1"/>
                      <a:pt x="21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" name="Google Shape;270;p7"/>
              <p:cNvSpPr/>
              <p:nvPr/>
            </p:nvSpPr>
            <p:spPr>
              <a:xfrm>
                <a:off x="3986725" y="2692100"/>
                <a:ext cx="63375" cy="63375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2535" extrusionOk="0">
                    <a:moveTo>
                      <a:pt x="1268" y="1"/>
                    </a:moveTo>
                    <a:cubicBezTo>
                      <a:pt x="572" y="1"/>
                      <a:pt x="1" y="572"/>
                      <a:pt x="1" y="1267"/>
                    </a:cubicBezTo>
                    <a:cubicBezTo>
                      <a:pt x="1" y="1963"/>
                      <a:pt x="572" y="2534"/>
                      <a:pt x="1268" y="2534"/>
                    </a:cubicBezTo>
                    <a:cubicBezTo>
                      <a:pt x="1964" y="2534"/>
                      <a:pt x="2535" y="1963"/>
                      <a:pt x="2535" y="1267"/>
                    </a:cubicBezTo>
                    <a:cubicBezTo>
                      <a:pt x="2535" y="572"/>
                      <a:pt x="1964" y="1"/>
                      <a:pt x="1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71" name="Google Shape;271;p7"/>
          <p:cNvSpPr/>
          <p:nvPr/>
        </p:nvSpPr>
        <p:spPr>
          <a:xfrm rot="10800000">
            <a:off x="8219426" y="6256962"/>
            <a:ext cx="3969541" cy="620241"/>
          </a:xfrm>
          <a:custGeom>
            <a:avLst/>
            <a:gdLst/>
            <a:ahLst/>
            <a:cxnLst/>
            <a:rect l="l" t="t" r="r" b="b"/>
            <a:pathLst>
              <a:path w="92949" h="28227" extrusionOk="0">
                <a:moveTo>
                  <a:pt x="0" y="1"/>
                </a:moveTo>
                <a:lnTo>
                  <a:pt x="0" y="28227"/>
                </a:lnTo>
                <a:lnTo>
                  <a:pt x="92949" y="28227"/>
                </a:lnTo>
                <a:lnTo>
                  <a:pt x="9294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2" name="Google Shape;272;p7"/>
          <p:cNvGrpSpPr/>
          <p:nvPr/>
        </p:nvGrpSpPr>
        <p:grpSpPr>
          <a:xfrm rot="10800000">
            <a:off x="158164" y="6382125"/>
            <a:ext cx="1896219" cy="567700"/>
            <a:chOff x="7459810" y="1126912"/>
            <a:chExt cx="1422164" cy="425775"/>
          </a:xfrm>
        </p:grpSpPr>
        <p:sp>
          <p:nvSpPr>
            <p:cNvPr id="273" name="Google Shape;273;p7"/>
            <p:cNvSpPr/>
            <p:nvPr/>
          </p:nvSpPr>
          <p:spPr>
            <a:xfrm>
              <a:off x="882252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8595338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8368469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8141312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791415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7686967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7459810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882252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8595338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8368469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8141312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791415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7686967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7459810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882252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8595338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8368469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8141312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791415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7686967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7459810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4" name="Google Shape;294;p7"/>
          <p:cNvGrpSpPr/>
          <p:nvPr/>
        </p:nvGrpSpPr>
        <p:grpSpPr>
          <a:xfrm rot="10800000">
            <a:off x="-2899" y="-131706"/>
            <a:ext cx="812324" cy="684673"/>
            <a:chOff x="4534959" y="3244799"/>
            <a:chExt cx="609243" cy="513505"/>
          </a:xfrm>
        </p:grpSpPr>
        <p:sp>
          <p:nvSpPr>
            <p:cNvPr id="295" name="Google Shape;295;p7"/>
            <p:cNvSpPr/>
            <p:nvPr/>
          </p:nvSpPr>
          <p:spPr>
            <a:xfrm>
              <a:off x="4534959" y="3244799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4534959" y="3471988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4534959" y="369885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4718138" y="3244799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1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4718138" y="3471988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4718138" y="3698857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4901574" y="3244799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4901574" y="3471988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4901574" y="369885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085010" y="3244799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48" y="1847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085010" y="3471988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8" y="1847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5085010" y="3698857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48" y="1856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7" name="Google Shape;307;p7"/>
          <p:cNvSpPr/>
          <p:nvPr/>
        </p:nvSpPr>
        <p:spPr>
          <a:xfrm rot="5400000" flipH="1">
            <a:off x="-971191" y="3086477"/>
            <a:ext cx="2391987" cy="641263"/>
          </a:xfrm>
          <a:custGeom>
            <a:avLst/>
            <a:gdLst/>
            <a:ahLst/>
            <a:cxnLst/>
            <a:rect l="l" t="t" r="r" b="b"/>
            <a:pathLst>
              <a:path w="26461" h="5737" fill="none" extrusionOk="0">
                <a:moveTo>
                  <a:pt x="26460" y="0"/>
                </a:moveTo>
                <a:lnTo>
                  <a:pt x="0" y="0"/>
                </a:lnTo>
                <a:lnTo>
                  <a:pt x="0" y="5736"/>
                </a:lnTo>
                <a:lnTo>
                  <a:pt x="26460" y="5736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0411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8"/>
          <p:cNvSpPr txBox="1">
            <a:spLocks noGrp="1"/>
          </p:cNvSpPr>
          <p:nvPr>
            <p:ph type="title"/>
          </p:nvPr>
        </p:nvSpPr>
        <p:spPr>
          <a:xfrm>
            <a:off x="2319833" y="2460633"/>
            <a:ext cx="7552400" cy="19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310" name="Google Shape;310;p8"/>
          <p:cNvSpPr/>
          <p:nvPr/>
        </p:nvSpPr>
        <p:spPr>
          <a:xfrm flipH="1">
            <a:off x="-8" y="1431887"/>
            <a:ext cx="805832" cy="2882188"/>
          </a:xfrm>
          <a:custGeom>
            <a:avLst/>
            <a:gdLst/>
            <a:ahLst/>
            <a:cxnLst/>
            <a:rect l="l" t="t" r="r" b="b"/>
            <a:pathLst>
              <a:path w="18869" h="67488" extrusionOk="0">
                <a:moveTo>
                  <a:pt x="0" y="0"/>
                </a:moveTo>
                <a:lnTo>
                  <a:pt x="0" y="67488"/>
                </a:lnTo>
                <a:lnTo>
                  <a:pt x="18868" y="67488"/>
                </a:lnTo>
                <a:lnTo>
                  <a:pt x="188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8"/>
          <p:cNvSpPr/>
          <p:nvPr/>
        </p:nvSpPr>
        <p:spPr>
          <a:xfrm flipH="1">
            <a:off x="-12241" y="3178871"/>
            <a:ext cx="403151" cy="3678837"/>
          </a:xfrm>
          <a:custGeom>
            <a:avLst/>
            <a:gdLst/>
            <a:ahLst/>
            <a:cxnLst/>
            <a:rect l="l" t="t" r="r" b="b"/>
            <a:pathLst>
              <a:path w="9440" h="86142" fill="none" extrusionOk="0">
                <a:moveTo>
                  <a:pt x="1" y="86142"/>
                </a:moveTo>
                <a:lnTo>
                  <a:pt x="1" y="1"/>
                </a:lnTo>
                <a:lnTo>
                  <a:pt x="9439" y="1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2" name="Google Shape;312;p8"/>
          <p:cNvGrpSpPr/>
          <p:nvPr/>
        </p:nvGrpSpPr>
        <p:grpSpPr>
          <a:xfrm flipH="1">
            <a:off x="148591" y="-92110"/>
            <a:ext cx="1896219" cy="567700"/>
            <a:chOff x="7459810" y="1126912"/>
            <a:chExt cx="1422164" cy="425775"/>
          </a:xfrm>
        </p:grpSpPr>
        <p:sp>
          <p:nvSpPr>
            <p:cNvPr id="313" name="Google Shape;313;p8"/>
            <p:cNvSpPr/>
            <p:nvPr/>
          </p:nvSpPr>
          <p:spPr>
            <a:xfrm>
              <a:off x="882252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8595338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8368469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8141312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791415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7686967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7459810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882252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8595338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8368469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8141312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791415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7686967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7459810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882252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8595338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8368469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8141312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791415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7686967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7459810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4" name="Google Shape;334;p8"/>
          <p:cNvSpPr/>
          <p:nvPr/>
        </p:nvSpPr>
        <p:spPr>
          <a:xfrm flipH="1">
            <a:off x="11225968" y="6144667"/>
            <a:ext cx="953421" cy="712964"/>
          </a:xfrm>
          <a:custGeom>
            <a:avLst/>
            <a:gdLst/>
            <a:ahLst/>
            <a:cxnLst/>
            <a:rect l="l" t="t" r="r" b="b"/>
            <a:pathLst>
              <a:path w="54357" h="47925" extrusionOk="0">
                <a:moveTo>
                  <a:pt x="0" y="0"/>
                </a:moveTo>
                <a:lnTo>
                  <a:pt x="0" y="47924"/>
                </a:lnTo>
                <a:lnTo>
                  <a:pt x="54356" y="47924"/>
                </a:lnTo>
                <a:lnTo>
                  <a:pt x="5435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8"/>
          <p:cNvSpPr/>
          <p:nvPr/>
        </p:nvSpPr>
        <p:spPr>
          <a:xfrm flipH="1">
            <a:off x="8222448" y="-14806"/>
            <a:ext cx="3969541" cy="615631"/>
          </a:xfrm>
          <a:custGeom>
            <a:avLst/>
            <a:gdLst/>
            <a:ahLst/>
            <a:cxnLst/>
            <a:rect l="l" t="t" r="r" b="b"/>
            <a:pathLst>
              <a:path w="92949" h="28227" extrusionOk="0">
                <a:moveTo>
                  <a:pt x="0" y="1"/>
                </a:moveTo>
                <a:lnTo>
                  <a:pt x="0" y="28227"/>
                </a:lnTo>
                <a:lnTo>
                  <a:pt x="92949" y="28227"/>
                </a:lnTo>
                <a:lnTo>
                  <a:pt x="9294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8"/>
          <p:cNvSpPr/>
          <p:nvPr/>
        </p:nvSpPr>
        <p:spPr>
          <a:xfrm flipH="1">
            <a:off x="11565180" y="1792100"/>
            <a:ext cx="770385" cy="2534341"/>
          </a:xfrm>
          <a:custGeom>
            <a:avLst/>
            <a:gdLst/>
            <a:ahLst/>
            <a:cxnLst/>
            <a:rect l="l" t="t" r="r" b="b"/>
            <a:pathLst>
              <a:path w="18039" h="59343" fill="none" extrusionOk="0">
                <a:moveTo>
                  <a:pt x="0" y="0"/>
                </a:moveTo>
                <a:lnTo>
                  <a:pt x="18038" y="0"/>
                </a:lnTo>
                <a:lnTo>
                  <a:pt x="18038" y="59343"/>
                </a:lnTo>
                <a:lnTo>
                  <a:pt x="0" y="59343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7" name="Google Shape;337;p8"/>
          <p:cNvGrpSpPr/>
          <p:nvPr/>
        </p:nvGrpSpPr>
        <p:grpSpPr>
          <a:xfrm flipH="1">
            <a:off x="11296522" y="5802333"/>
            <a:ext cx="812324" cy="684673"/>
            <a:chOff x="4534959" y="3244799"/>
            <a:chExt cx="609243" cy="513505"/>
          </a:xfrm>
        </p:grpSpPr>
        <p:sp>
          <p:nvSpPr>
            <p:cNvPr id="338" name="Google Shape;338;p8"/>
            <p:cNvSpPr/>
            <p:nvPr/>
          </p:nvSpPr>
          <p:spPr>
            <a:xfrm>
              <a:off x="4534959" y="3244799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4534959" y="3471988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4534959" y="369885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4718138" y="3244799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1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4718138" y="3471988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8"/>
            <p:cNvSpPr/>
            <p:nvPr/>
          </p:nvSpPr>
          <p:spPr>
            <a:xfrm>
              <a:off x="4718138" y="3698857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8"/>
            <p:cNvSpPr/>
            <p:nvPr/>
          </p:nvSpPr>
          <p:spPr>
            <a:xfrm>
              <a:off x="4901574" y="3244799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8"/>
            <p:cNvSpPr/>
            <p:nvPr/>
          </p:nvSpPr>
          <p:spPr>
            <a:xfrm>
              <a:off x="4901574" y="3471988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4901574" y="369885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5085010" y="3244799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48" y="1847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5085010" y="3471988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8" y="1847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5085010" y="3698857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48" y="1856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93310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9"/>
          <p:cNvSpPr txBox="1">
            <a:spLocks noGrp="1"/>
          </p:cNvSpPr>
          <p:nvPr>
            <p:ph type="subTitle" idx="1"/>
          </p:nvPr>
        </p:nvSpPr>
        <p:spPr>
          <a:xfrm>
            <a:off x="1402755" y="2569767"/>
            <a:ext cx="4422000" cy="22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9"/>
          <p:cNvSpPr txBox="1">
            <a:spLocks noGrp="1"/>
          </p:cNvSpPr>
          <p:nvPr>
            <p:ph type="subTitle" idx="2"/>
          </p:nvPr>
        </p:nvSpPr>
        <p:spPr>
          <a:xfrm>
            <a:off x="6367245" y="2569767"/>
            <a:ext cx="4422000" cy="22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9"/>
          <p:cNvSpPr/>
          <p:nvPr/>
        </p:nvSpPr>
        <p:spPr>
          <a:xfrm rot="10800000" flipH="1">
            <a:off x="-8" y="83"/>
            <a:ext cx="953421" cy="712964"/>
          </a:xfrm>
          <a:custGeom>
            <a:avLst/>
            <a:gdLst/>
            <a:ahLst/>
            <a:cxnLst/>
            <a:rect l="l" t="t" r="r" b="b"/>
            <a:pathLst>
              <a:path w="54357" h="47925" extrusionOk="0">
                <a:moveTo>
                  <a:pt x="0" y="0"/>
                </a:moveTo>
                <a:lnTo>
                  <a:pt x="0" y="47924"/>
                </a:lnTo>
                <a:lnTo>
                  <a:pt x="54356" y="47924"/>
                </a:lnTo>
                <a:lnTo>
                  <a:pt x="5435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9"/>
          <p:cNvSpPr/>
          <p:nvPr/>
        </p:nvSpPr>
        <p:spPr>
          <a:xfrm rot="10800000" flipH="1">
            <a:off x="11" y="6256885"/>
            <a:ext cx="3969541" cy="770880"/>
          </a:xfrm>
          <a:custGeom>
            <a:avLst/>
            <a:gdLst/>
            <a:ahLst/>
            <a:cxnLst/>
            <a:rect l="l" t="t" r="r" b="b"/>
            <a:pathLst>
              <a:path w="92949" h="28227" extrusionOk="0">
                <a:moveTo>
                  <a:pt x="0" y="1"/>
                </a:moveTo>
                <a:lnTo>
                  <a:pt x="0" y="28227"/>
                </a:lnTo>
                <a:lnTo>
                  <a:pt x="92949" y="28227"/>
                </a:lnTo>
                <a:lnTo>
                  <a:pt x="9294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9"/>
          <p:cNvSpPr/>
          <p:nvPr/>
        </p:nvSpPr>
        <p:spPr>
          <a:xfrm rot="10800000">
            <a:off x="11580668" y="2531272"/>
            <a:ext cx="770385" cy="2534341"/>
          </a:xfrm>
          <a:custGeom>
            <a:avLst/>
            <a:gdLst/>
            <a:ahLst/>
            <a:cxnLst/>
            <a:rect l="l" t="t" r="r" b="b"/>
            <a:pathLst>
              <a:path w="18039" h="59343" fill="none" extrusionOk="0">
                <a:moveTo>
                  <a:pt x="0" y="0"/>
                </a:moveTo>
                <a:lnTo>
                  <a:pt x="18038" y="0"/>
                </a:lnTo>
                <a:lnTo>
                  <a:pt x="18038" y="59343"/>
                </a:lnTo>
                <a:lnTo>
                  <a:pt x="0" y="59343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7" name="Google Shape;357;p9"/>
          <p:cNvGrpSpPr/>
          <p:nvPr/>
        </p:nvGrpSpPr>
        <p:grpSpPr>
          <a:xfrm rot="10800000" flipH="1">
            <a:off x="10134581" y="6382158"/>
            <a:ext cx="1896219" cy="567700"/>
            <a:chOff x="7459810" y="1126912"/>
            <a:chExt cx="1422164" cy="425775"/>
          </a:xfrm>
        </p:grpSpPr>
        <p:sp>
          <p:nvSpPr>
            <p:cNvPr id="358" name="Google Shape;358;p9"/>
            <p:cNvSpPr/>
            <p:nvPr/>
          </p:nvSpPr>
          <p:spPr>
            <a:xfrm>
              <a:off x="882252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9"/>
            <p:cNvSpPr/>
            <p:nvPr/>
          </p:nvSpPr>
          <p:spPr>
            <a:xfrm>
              <a:off x="8595338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8368469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8141312" y="1126912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7914156" y="1126912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7686967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7459810" y="1126912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9"/>
            <p:cNvSpPr/>
            <p:nvPr/>
          </p:nvSpPr>
          <p:spPr>
            <a:xfrm>
              <a:off x="882252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9"/>
            <p:cNvSpPr/>
            <p:nvPr/>
          </p:nvSpPr>
          <p:spPr>
            <a:xfrm>
              <a:off x="8595338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8368469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8141312" y="1310059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9"/>
            <p:cNvSpPr/>
            <p:nvPr/>
          </p:nvSpPr>
          <p:spPr>
            <a:xfrm>
              <a:off x="7914156" y="1310059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7686967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7" y="1856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9"/>
            <p:cNvSpPr/>
            <p:nvPr/>
          </p:nvSpPr>
          <p:spPr>
            <a:xfrm>
              <a:off x="7459810" y="1310059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9"/>
            <p:cNvSpPr/>
            <p:nvPr/>
          </p:nvSpPr>
          <p:spPr>
            <a:xfrm>
              <a:off x="882252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8595338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8368469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8141312" y="1493527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7914156" y="1493527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7686967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7" y="184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9"/>
            <p:cNvSpPr/>
            <p:nvPr/>
          </p:nvSpPr>
          <p:spPr>
            <a:xfrm>
              <a:off x="7459810" y="1493527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9" name="Google Shape;379;p9"/>
          <p:cNvGrpSpPr/>
          <p:nvPr/>
        </p:nvGrpSpPr>
        <p:grpSpPr>
          <a:xfrm rot="10800000">
            <a:off x="11424830" y="3188058"/>
            <a:ext cx="568127" cy="1593343"/>
            <a:chOff x="268563" y="1557235"/>
            <a:chExt cx="426095" cy="1195007"/>
          </a:xfrm>
        </p:grpSpPr>
        <p:sp>
          <p:nvSpPr>
            <p:cNvPr id="380" name="Google Shape;380;p9"/>
            <p:cNvSpPr/>
            <p:nvPr/>
          </p:nvSpPr>
          <p:spPr>
            <a:xfrm>
              <a:off x="268563" y="1557235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68563" y="1784391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68563" y="2011548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268563" y="223873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9"/>
            <p:cNvSpPr/>
            <p:nvPr/>
          </p:nvSpPr>
          <p:spPr>
            <a:xfrm>
              <a:off x="268563" y="2465894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9"/>
            <p:cNvSpPr/>
            <p:nvPr/>
          </p:nvSpPr>
          <p:spPr>
            <a:xfrm>
              <a:off x="268563" y="2693050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452030" y="1557235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9"/>
            <p:cNvSpPr/>
            <p:nvPr/>
          </p:nvSpPr>
          <p:spPr>
            <a:xfrm>
              <a:off x="452030" y="1784391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9"/>
            <p:cNvSpPr/>
            <p:nvPr/>
          </p:nvSpPr>
          <p:spPr>
            <a:xfrm>
              <a:off x="452030" y="2011548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9"/>
            <p:cNvSpPr/>
            <p:nvPr/>
          </p:nvSpPr>
          <p:spPr>
            <a:xfrm>
              <a:off x="452030" y="2238737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452030" y="2465894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452030" y="2693050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635466" y="1557235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635466" y="1784391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635466" y="2011548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635466" y="2238737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635466" y="2465894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635466" y="2693050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8" name="Google Shape;398;p9"/>
          <p:cNvGrpSpPr/>
          <p:nvPr/>
        </p:nvGrpSpPr>
        <p:grpSpPr>
          <a:xfrm rot="10800000" flipH="1">
            <a:off x="11382554" y="-128921"/>
            <a:ext cx="812324" cy="684673"/>
            <a:chOff x="4534959" y="3244799"/>
            <a:chExt cx="609243" cy="513505"/>
          </a:xfrm>
        </p:grpSpPr>
        <p:sp>
          <p:nvSpPr>
            <p:cNvPr id="399" name="Google Shape;399;p9"/>
            <p:cNvSpPr/>
            <p:nvPr/>
          </p:nvSpPr>
          <p:spPr>
            <a:xfrm>
              <a:off x="4534959" y="3244799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4534959" y="3471988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4534959" y="369885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4718138" y="3244799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1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4718138" y="3471988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4718138" y="3698857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4901574" y="3244799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4901574" y="3471988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4901574" y="369885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5085010" y="3244799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1" y="1"/>
                  </a:moveTo>
                  <a:lnTo>
                    <a:pt x="1" y="1847"/>
                  </a:lnTo>
                  <a:lnTo>
                    <a:pt x="1848" y="1847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5085010" y="3471988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48" y="1847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5085010" y="3698857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48" y="1856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1" name="Google Shape;411;p9"/>
          <p:cNvSpPr/>
          <p:nvPr/>
        </p:nvSpPr>
        <p:spPr>
          <a:xfrm rot="10800000" flipH="1">
            <a:off x="1" y="1465646"/>
            <a:ext cx="770385" cy="4187243"/>
          </a:xfrm>
          <a:custGeom>
            <a:avLst/>
            <a:gdLst/>
            <a:ahLst/>
            <a:cxnLst/>
            <a:rect l="l" t="t" r="r" b="b"/>
            <a:pathLst>
              <a:path w="18039" h="59343" fill="none" extrusionOk="0">
                <a:moveTo>
                  <a:pt x="0" y="0"/>
                </a:moveTo>
                <a:lnTo>
                  <a:pt x="18038" y="0"/>
                </a:lnTo>
                <a:lnTo>
                  <a:pt x="18038" y="59343"/>
                </a:lnTo>
                <a:lnTo>
                  <a:pt x="0" y="59343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4519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14" name="Google Shape;414;p10"/>
          <p:cNvSpPr txBox="1">
            <a:spLocks noGrp="1"/>
          </p:cNvSpPr>
          <p:nvPr>
            <p:ph type="title"/>
          </p:nvPr>
        </p:nvSpPr>
        <p:spPr>
          <a:xfrm>
            <a:off x="960000" y="5381067"/>
            <a:ext cx="10272000" cy="763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0057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layfair Display"/>
              <a:buNone/>
              <a:defRPr sz="35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64099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jpeg"/><Relationship Id="rId39" Type="http://schemas.openxmlformats.org/officeDocument/2006/relationships/image" Target="../media/image68.png"/><Relationship Id="rId21" Type="http://schemas.openxmlformats.org/officeDocument/2006/relationships/image" Target="../media/image50.jpeg"/><Relationship Id="rId34" Type="http://schemas.openxmlformats.org/officeDocument/2006/relationships/image" Target="../media/image63.jpeg"/><Relationship Id="rId42" Type="http://schemas.openxmlformats.org/officeDocument/2006/relationships/image" Target="../media/image71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openxmlformats.org/officeDocument/2006/relationships/image" Target="../media/image49.jpeg"/><Relationship Id="rId29" Type="http://schemas.openxmlformats.org/officeDocument/2006/relationships/image" Target="../media/image58.png"/><Relationship Id="rId41" Type="http://schemas.openxmlformats.org/officeDocument/2006/relationships/image" Target="../media/image70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jpeg"/><Relationship Id="rId32" Type="http://schemas.openxmlformats.org/officeDocument/2006/relationships/image" Target="../media/image61.png"/><Relationship Id="rId37" Type="http://schemas.openxmlformats.org/officeDocument/2006/relationships/image" Target="../media/image66.png"/><Relationship Id="rId40" Type="http://schemas.openxmlformats.org/officeDocument/2006/relationships/image" Target="../media/image69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jpeg"/><Relationship Id="rId28" Type="http://schemas.openxmlformats.org/officeDocument/2006/relationships/image" Target="../media/image57.jpeg"/><Relationship Id="rId36" Type="http://schemas.openxmlformats.org/officeDocument/2006/relationships/image" Target="../media/image65.jpe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31" Type="http://schemas.openxmlformats.org/officeDocument/2006/relationships/image" Target="../media/image60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jpeg"/><Relationship Id="rId27" Type="http://schemas.openxmlformats.org/officeDocument/2006/relationships/image" Target="../media/image56.jpeg"/><Relationship Id="rId30" Type="http://schemas.openxmlformats.org/officeDocument/2006/relationships/image" Target="../media/image59.png"/><Relationship Id="rId35" Type="http://schemas.openxmlformats.org/officeDocument/2006/relationships/image" Target="../media/image64.jpeg"/><Relationship Id="rId43" Type="http://schemas.openxmlformats.org/officeDocument/2006/relationships/image" Target="../media/image72.png"/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jpeg"/><Relationship Id="rId33" Type="http://schemas.openxmlformats.org/officeDocument/2006/relationships/image" Target="../media/image62.jpeg"/><Relationship Id="rId38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image" Target="../media/image74.jpe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image" Target="../media/image73.jpeg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4" Type="http://schemas.openxmlformats.org/officeDocument/2006/relationships/image" Target="../media/image49.jpe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37"/>
          <p:cNvSpPr txBox="1">
            <a:spLocks noGrp="1"/>
          </p:cNvSpPr>
          <p:nvPr>
            <p:ph type="ctrTitle"/>
          </p:nvPr>
        </p:nvSpPr>
        <p:spPr>
          <a:xfrm>
            <a:off x="1233861" y="2110636"/>
            <a:ext cx="6749447" cy="192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859536">
              <a:spcAft>
                <a:spcPts val="600"/>
              </a:spcAft>
            </a:pPr>
            <a:r>
              <a:rPr lang="id-ID" sz="32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rPr>
              <a:t>PENEGAKKAN HUKUM</a:t>
            </a:r>
            <a:r>
              <a:rPr lang="en-US" sz="32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rPr>
              <a:t> DAN</a:t>
            </a:r>
            <a:r>
              <a:rPr lang="id-ID" sz="3200" kern="1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rPr>
              <a:t> PENCEGAHAN KORUPSI PADA PENGELOLAAN KEUANGAN DAERAH </a:t>
            </a:r>
            <a:endParaRPr lang="en-ID" sz="3200" dirty="0">
              <a:solidFill>
                <a:schemeClr val="bg1"/>
              </a:solidFill>
            </a:endParaRPr>
          </a:p>
        </p:txBody>
      </p:sp>
      <p:grpSp>
        <p:nvGrpSpPr>
          <p:cNvPr id="1511" name="Google Shape;1511;p37"/>
          <p:cNvGrpSpPr/>
          <p:nvPr/>
        </p:nvGrpSpPr>
        <p:grpSpPr>
          <a:xfrm>
            <a:off x="322820" y="2549013"/>
            <a:ext cx="992321" cy="756604"/>
            <a:chOff x="3215075" y="2584600"/>
            <a:chExt cx="1580150" cy="1204800"/>
          </a:xfrm>
        </p:grpSpPr>
        <p:sp>
          <p:nvSpPr>
            <p:cNvPr id="1512" name="Google Shape;1512;p37"/>
            <p:cNvSpPr/>
            <p:nvPr/>
          </p:nvSpPr>
          <p:spPr>
            <a:xfrm>
              <a:off x="4018400" y="2757025"/>
              <a:ext cx="708650" cy="124075"/>
            </a:xfrm>
            <a:custGeom>
              <a:avLst/>
              <a:gdLst/>
              <a:ahLst/>
              <a:cxnLst/>
              <a:rect l="l" t="t" r="r" b="b"/>
              <a:pathLst>
                <a:path w="28346" h="4963" extrusionOk="0">
                  <a:moveTo>
                    <a:pt x="3237" y="0"/>
                  </a:moveTo>
                  <a:cubicBezTo>
                    <a:pt x="2171" y="0"/>
                    <a:pt x="1096" y="30"/>
                    <a:pt x="1" y="80"/>
                  </a:cubicBezTo>
                  <a:lnTo>
                    <a:pt x="1" y="3836"/>
                  </a:lnTo>
                  <a:cubicBezTo>
                    <a:pt x="1" y="3836"/>
                    <a:pt x="1657" y="2907"/>
                    <a:pt x="5325" y="2907"/>
                  </a:cubicBezTo>
                  <a:cubicBezTo>
                    <a:pt x="6780" y="2907"/>
                    <a:pt x="8551" y="3053"/>
                    <a:pt x="10661" y="3461"/>
                  </a:cubicBezTo>
                  <a:cubicBezTo>
                    <a:pt x="14451" y="4198"/>
                    <a:pt x="19448" y="4963"/>
                    <a:pt x="23099" y="4963"/>
                  </a:cubicBezTo>
                  <a:cubicBezTo>
                    <a:pt x="26212" y="4963"/>
                    <a:pt x="28346" y="4406"/>
                    <a:pt x="27915" y="2801"/>
                  </a:cubicBezTo>
                  <a:cubicBezTo>
                    <a:pt x="27866" y="2621"/>
                    <a:pt x="27706" y="2517"/>
                    <a:pt x="27547" y="2517"/>
                  </a:cubicBezTo>
                  <a:cubicBezTo>
                    <a:pt x="27446" y="2517"/>
                    <a:pt x="27345" y="2559"/>
                    <a:pt x="27272" y="2649"/>
                  </a:cubicBezTo>
                  <a:cubicBezTo>
                    <a:pt x="26798" y="3221"/>
                    <a:pt x="25762" y="4063"/>
                    <a:pt x="23771" y="4063"/>
                  </a:cubicBezTo>
                  <a:cubicBezTo>
                    <a:pt x="22690" y="4063"/>
                    <a:pt x="21326" y="3815"/>
                    <a:pt x="19618" y="3140"/>
                  </a:cubicBezTo>
                  <a:cubicBezTo>
                    <a:pt x="13449" y="703"/>
                    <a:pt x="8448" y="0"/>
                    <a:pt x="32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7"/>
            <p:cNvSpPr/>
            <p:nvPr/>
          </p:nvSpPr>
          <p:spPr>
            <a:xfrm>
              <a:off x="3309775" y="2757025"/>
              <a:ext cx="708650" cy="124075"/>
            </a:xfrm>
            <a:custGeom>
              <a:avLst/>
              <a:gdLst/>
              <a:ahLst/>
              <a:cxnLst/>
              <a:rect l="l" t="t" r="r" b="b"/>
              <a:pathLst>
                <a:path w="28346" h="4963" extrusionOk="0">
                  <a:moveTo>
                    <a:pt x="25109" y="0"/>
                  </a:moveTo>
                  <a:cubicBezTo>
                    <a:pt x="19898" y="0"/>
                    <a:pt x="14897" y="703"/>
                    <a:pt x="8728" y="3140"/>
                  </a:cubicBezTo>
                  <a:cubicBezTo>
                    <a:pt x="7020" y="3815"/>
                    <a:pt x="5657" y="4063"/>
                    <a:pt x="4575" y="4063"/>
                  </a:cubicBezTo>
                  <a:cubicBezTo>
                    <a:pt x="2584" y="4063"/>
                    <a:pt x="1548" y="3221"/>
                    <a:pt x="1074" y="2649"/>
                  </a:cubicBezTo>
                  <a:cubicBezTo>
                    <a:pt x="1001" y="2559"/>
                    <a:pt x="900" y="2517"/>
                    <a:pt x="799" y="2517"/>
                  </a:cubicBezTo>
                  <a:cubicBezTo>
                    <a:pt x="640" y="2517"/>
                    <a:pt x="481" y="2621"/>
                    <a:pt x="432" y="2801"/>
                  </a:cubicBezTo>
                  <a:cubicBezTo>
                    <a:pt x="1" y="4406"/>
                    <a:pt x="2134" y="4963"/>
                    <a:pt x="5248" y="4963"/>
                  </a:cubicBezTo>
                  <a:cubicBezTo>
                    <a:pt x="8898" y="4963"/>
                    <a:pt x="13896" y="4198"/>
                    <a:pt x="17685" y="3461"/>
                  </a:cubicBezTo>
                  <a:cubicBezTo>
                    <a:pt x="19795" y="3053"/>
                    <a:pt x="21566" y="2907"/>
                    <a:pt x="23021" y="2907"/>
                  </a:cubicBezTo>
                  <a:cubicBezTo>
                    <a:pt x="26690" y="2907"/>
                    <a:pt x="28346" y="3836"/>
                    <a:pt x="28346" y="3836"/>
                  </a:cubicBezTo>
                  <a:lnTo>
                    <a:pt x="28346" y="80"/>
                  </a:lnTo>
                  <a:cubicBezTo>
                    <a:pt x="27250" y="30"/>
                    <a:pt x="26175" y="0"/>
                    <a:pt x="2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7"/>
            <p:cNvSpPr/>
            <p:nvPr/>
          </p:nvSpPr>
          <p:spPr>
            <a:xfrm>
              <a:off x="3946150" y="2723775"/>
              <a:ext cx="139850" cy="983775"/>
            </a:xfrm>
            <a:custGeom>
              <a:avLst/>
              <a:gdLst/>
              <a:ahLst/>
              <a:cxnLst/>
              <a:rect l="l" t="t" r="r" b="b"/>
              <a:pathLst>
                <a:path w="5594" h="39351" extrusionOk="0">
                  <a:moveTo>
                    <a:pt x="2944" y="0"/>
                  </a:moveTo>
                  <a:cubicBezTo>
                    <a:pt x="2275" y="0"/>
                    <a:pt x="1722" y="527"/>
                    <a:pt x="1695" y="1196"/>
                  </a:cubicBezTo>
                  <a:lnTo>
                    <a:pt x="1669" y="1660"/>
                  </a:lnTo>
                  <a:lnTo>
                    <a:pt x="1642" y="2266"/>
                  </a:lnTo>
                  <a:lnTo>
                    <a:pt x="1517" y="4978"/>
                  </a:lnTo>
                  <a:lnTo>
                    <a:pt x="518" y="26906"/>
                  </a:lnTo>
                  <a:lnTo>
                    <a:pt x="500" y="27183"/>
                  </a:lnTo>
                  <a:lnTo>
                    <a:pt x="482" y="27611"/>
                  </a:lnTo>
                  <a:lnTo>
                    <a:pt x="446" y="28423"/>
                  </a:lnTo>
                  <a:lnTo>
                    <a:pt x="429" y="28851"/>
                  </a:lnTo>
                  <a:lnTo>
                    <a:pt x="411" y="29127"/>
                  </a:lnTo>
                  <a:lnTo>
                    <a:pt x="72" y="36487"/>
                  </a:lnTo>
                  <a:cubicBezTo>
                    <a:pt x="0" y="38048"/>
                    <a:pt x="1240" y="39351"/>
                    <a:pt x="2802" y="39351"/>
                  </a:cubicBezTo>
                  <a:cubicBezTo>
                    <a:pt x="4354" y="39351"/>
                    <a:pt x="5594" y="38057"/>
                    <a:pt x="5531" y="36514"/>
                  </a:cubicBezTo>
                  <a:lnTo>
                    <a:pt x="5255" y="29127"/>
                  </a:lnTo>
                  <a:lnTo>
                    <a:pt x="5237" y="28851"/>
                  </a:lnTo>
                  <a:lnTo>
                    <a:pt x="5228" y="28423"/>
                  </a:lnTo>
                  <a:lnTo>
                    <a:pt x="5192" y="27611"/>
                  </a:lnTo>
                  <a:lnTo>
                    <a:pt x="5175" y="27183"/>
                  </a:lnTo>
                  <a:lnTo>
                    <a:pt x="5166" y="26906"/>
                  </a:lnTo>
                  <a:lnTo>
                    <a:pt x="4345" y="4960"/>
                  </a:lnTo>
                  <a:lnTo>
                    <a:pt x="4238" y="2195"/>
                  </a:lnTo>
                  <a:lnTo>
                    <a:pt x="4220" y="1660"/>
                  </a:lnTo>
                  <a:lnTo>
                    <a:pt x="4202" y="1214"/>
                  </a:lnTo>
                  <a:cubicBezTo>
                    <a:pt x="4184" y="875"/>
                    <a:pt x="4042" y="571"/>
                    <a:pt x="3819" y="357"/>
                  </a:cubicBezTo>
                  <a:cubicBezTo>
                    <a:pt x="3587" y="134"/>
                    <a:pt x="3283" y="0"/>
                    <a:pt x="29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7"/>
            <p:cNvSpPr/>
            <p:nvPr/>
          </p:nvSpPr>
          <p:spPr>
            <a:xfrm>
              <a:off x="3965550" y="2584600"/>
              <a:ext cx="108200" cy="97725"/>
            </a:xfrm>
            <a:custGeom>
              <a:avLst/>
              <a:gdLst/>
              <a:ahLst/>
              <a:cxnLst/>
              <a:rect l="l" t="t" r="r" b="b"/>
              <a:pathLst>
                <a:path w="4328" h="3909" extrusionOk="0">
                  <a:moveTo>
                    <a:pt x="2168" y="1"/>
                  </a:moveTo>
                  <a:cubicBezTo>
                    <a:pt x="2168" y="1"/>
                    <a:pt x="0" y="3908"/>
                    <a:pt x="2168" y="3908"/>
                  </a:cubicBezTo>
                  <a:cubicBezTo>
                    <a:pt x="4327" y="3908"/>
                    <a:pt x="2168" y="1"/>
                    <a:pt x="2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7"/>
            <p:cNvSpPr/>
            <p:nvPr/>
          </p:nvSpPr>
          <p:spPr>
            <a:xfrm>
              <a:off x="3984275" y="2608475"/>
              <a:ext cx="70500" cy="63800"/>
            </a:xfrm>
            <a:custGeom>
              <a:avLst/>
              <a:gdLst/>
              <a:ahLst/>
              <a:cxnLst/>
              <a:rect l="l" t="t" r="r" b="b"/>
              <a:pathLst>
                <a:path w="2820" h="2552" extrusionOk="0">
                  <a:moveTo>
                    <a:pt x="1410" y="0"/>
                  </a:moveTo>
                  <a:cubicBezTo>
                    <a:pt x="1410" y="0"/>
                    <a:pt x="1" y="2552"/>
                    <a:pt x="1410" y="2552"/>
                  </a:cubicBezTo>
                  <a:cubicBezTo>
                    <a:pt x="2820" y="2552"/>
                    <a:pt x="1410" y="0"/>
                    <a:pt x="1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7"/>
            <p:cNvSpPr/>
            <p:nvPr/>
          </p:nvSpPr>
          <p:spPr>
            <a:xfrm>
              <a:off x="3963550" y="2668900"/>
              <a:ext cx="109750" cy="109750"/>
            </a:xfrm>
            <a:custGeom>
              <a:avLst/>
              <a:gdLst/>
              <a:ahLst/>
              <a:cxnLst/>
              <a:rect l="l" t="t" r="r" b="b"/>
              <a:pathLst>
                <a:path w="4390" h="4390" extrusionOk="0">
                  <a:moveTo>
                    <a:pt x="2195" y="1"/>
                  </a:moveTo>
                  <a:cubicBezTo>
                    <a:pt x="981" y="1"/>
                    <a:pt x="0" y="982"/>
                    <a:pt x="0" y="2195"/>
                  </a:cubicBezTo>
                  <a:cubicBezTo>
                    <a:pt x="0" y="3409"/>
                    <a:pt x="981" y="4390"/>
                    <a:pt x="2195" y="4390"/>
                  </a:cubicBezTo>
                  <a:cubicBezTo>
                    <a:pt x="3408" y="4390"/>
                    <a:pt x="4389" y="3409"/>
                    <a:pt x="4389" y="2195"/>
                  </a:cubicBezTo>
                  <a:cubicBezTo>
                    <a:pt x="4389" y="982"/>
                    <a:pt x="3408" y="1"/>
                    <a:pt x="2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7"/>
            <p:cNvSpPr/>
            <p:nvPr/>
          </p:nvSpPr>
          <p:spPr>
            <a:xfrm>
              <a:off x="3986725" y="2692100"/>
              <a:ext cx="63375" cy="63375"/>
            </a:xfrm>
            <a:custGeom>
              <a:avLst/>
              <a:gdLst/>
              <a:ahLst/>
              <a:cxnLst/>
              <a:rect l="l" t="t" r="r" b="b"/>
              <a:pathLst>
                <a:path w="2535" h="2535" extrusionOk="0">
                  <a:moveTo>
                    <a:pt x="1268" y="1"/>
                  </a:moveTo>
                  <a:cubicBezTo>
                    <a:pt x="572" y="1"/>
                    <a:pt x="1" y="572"/>
                    <a:pt x="1" y="1267"/>
                  </a:cubicBezTo>
                  <a:cubicBezTo>
                    <a:pt x="1" y="1963"/>
                    <a:pt x="572" y="2534"/>
                    <a:pt x="1268" y="2534"/>
                  </a:cubicBezTo>
                  <a:cubicBezTo>
                    <a:pt x="1964" y="2534"/>
                    <a:pt x="2535" y="1963"/>
                    <a:pt x="2535" y="1267"/>
                  </a:cubicBezTo>
                  <a:cubicBezTo>
                    <a:pt x="2535" y="572"/>
                    <a:pt x="1964" y="1"/>
                    <a:pt x="1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7"/>
            <p:cNvSpPr/>
            <p:nvPr/>
          </p:nvSpPr>
          <p:spPr>
            <a:xfrm>
              <a:off x="4569275" y="2878100"/>
              <a:ext cx="54900" cy="54900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098" y="242"/>
                  </a:moveTo>
                  <a:cubicBezTo>
                    <a:pt x="1571" y="242"/>
                    <a:pt x="1954" y="625"/>
                    <a:pt x="1954" y="1098"/>
                  </a:cubicBezTo>
                  <a:cubicBezTo>
                    <a:pt x="1954" y="1571"/>
                    <a:pt x="1571" y="1954"/>
                    <a:pt x="1098" y="1954"/>
                  </a:cubicBezTo>
                  <a:cubicBezTo>
                    <a:pt x="625" y="1954"/>
                    <a:pt x="242" y="1571"/>
                    <a:pt x="242" y="1098"/>
                  </a:cubicBezTo>
                  <a:cubicBezTo>
                    <a:pt x="242" y="625"/>
                    <a:pt x="625" y="242"/>
                    <a:pt x="1098" y="242"/>
                  </a:cubicBezTo>
                  <a:close/>
                  <a:moveTo>
                    <a:pt x="1098" y="1"/>
                  </a:moveTo>
                  <a:cubicBezTo>
                    <a:pt x="500" y="1"/>
                    <a:pt x="1" y="491"/>
                    <a:pt x="1" y="1098"/>
                  </a:cubicBezTo>
                  <a:cubicBezTo>
                    <a:pt x="1" y="1696"/>
                    <a:pt x="500" y="2195"/>
                    <a:pt x="1098" y="2195"/>
                  </a:cubicBezTo>
                  <a:cubicBezTo>
                    <a:pt x="1705" y="2195"/>
                    <a:pt x="2195" y="1696"/>
                    <a:pt x="2195" y="1098"/>
                  </a:cubicBezTo>
                  <a:cubicBezTo>
                    <a:pt x="2195" y="491"/>
                    <a:pt x="1705" y="1"/>
                    <a:pt x="10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7"/>
            <p:cNvSpPr/>
            <p:nvPr/>
          </p:nvSpPr>
          <p:spPr>
            <a:xfrm>
              <a:off x="4435250" y="2923475"/>
              <a:ext cx="152575" cy="468050"/>
            </a:xfrm>
            <a:custGeom>
              <a:avLst/>
              <a:gdLst/>
              <a:ahLst/>
              <a:cxnLst/>
              <a:rect l="l" t="t" r="r" b="b"/>
              <a:pathLst>
                <a:path w="6103" h="18722" extrusionOk="0">
                  <a:moveTo>
                    <a:pt x="5971" y="1"/>
                  </a:moveTo>
                  <a:cubicBezTo>
                    <a:pt x="5918" y="1"/>
                    <a:pt x="5867" y="34"/>
                    <a:pt x="5852" y="86"/>
                  </a:cubicBezTo>
                  <a:lnTo>
                    <a:pt x="27" y="18570"/>
                  </a:lnTo>
                  <a:cubicBezTo>
                    <a:pt x="0" y="18633"/>
                    <a:pt x="36" y="18704"/>
                    <a:pt x="98" y="18722"/>
                  </a:cubicBezTo>
                  <a:lnTo>
                    <a:pt x="134" y="18722"/>
                  </a:lnTo>
                  <a:cubicBezTo>
                    <a:pt x="188" y="18722"/>
                    <a:pt x="241" y="18695"/>
                    <a:pt x="250" y="18642"/>
                  </a:cubicBezTo>
                  <a:lnTo>
                    <a:pt x="6084" y="157"/>
                  </a:lnTo>
                  <a:cubicBezTo>
                    <a:pt x="6102" y="95"/>
                    <a:pt x="6066" y="23"/>
                    <a:pt x="6004" y="6"/>
                  </a:cubicBezTo>
                  <a:cubicBezTo>
                    <a:pt x="5993" y="2"/>
                    <a:pt x="5982" y="1"/>
                    <a:pt x="59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7"/>
            <p:cNvSpPr/>
            <p:nvPr/>
          </p:nvSpPr>
          <p:spPr>
            <a:xfrm>
              <a:off x="4604300" y="2925050"/>
              <a:ext cx="152575" cy="468050"/>
            </a:xfrm>
            <a:custGeom>
              <a:avLst/>
              <a:gdLst/>
              <a:ahLst/>
              <a:cxnLst/>
              <a:rect l="l" t="t" r="r" b="b"/>
              <a:pathLst>
                <a:path w="6103" h="18722" extrusionOk="0">
                  <a:moveTo>
                    <a:pt x="135" y="0"/>
                  </a:moveTo>
                  <a:cubicBezTo>
                    <a:pt x="123" y="0"/>
                    <a:pt x="111" y="2"/>
                    <a:pt x="98" y="5"/>
                  </a:cubicBezTo>
                  <a:cubicBezTo>
                    <a:pt x="36" y="23"/>
                    <a:pt x="0" y="94"/>
                    <a:pt x="27" y="157"/>
                  </a:cubicBezTo>
                  <a:lnTo>
                    <a:pt x="5853" y="18641"/>
                  </a:lnTo>
                  <a:cubicBezTo>
                    <a:pt x="5870" y="18695"/>
                    <a:pt x="5915" y="18721"/>
                    <a:pt x="5968" y="18721"/>
                  </a:cubicBezTo>
                  <a:lnTo>
                    <a:pt x="6004" y="18721"/>
                  </a:lnTo>
                  <a:cubicBezTo>
                    <a:pt x="6067" y="18703"/>
                    <a:pt x="6102" y="18632"/>
                    <a:pt x="6084" y="18570"/>
                  </a:cubicBezTo>
                  <a:lnTo>
                    <a:pt x="250" y="85"/>
                  </a:lnTo>
                  <a:cubicBezTo>
                    <a:pt x="235" y="34"/>
                    <a:pt x="190" y="0"/>
                    <a:pt x="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7"/>
            <p:cNvSpPr/>
            <p:nvPr/>
          </p:nvSpPr>
          <p:spPr>
            <a:xfrm>
              <a:off x="4593825" y="2926950"/>
              <a:ext cx="6025" cy="464575"/>
            </a:xfrm>
            <a:custGeom>
              <a:avLst/>
              <a:gdLst/>
              <a:ahLst/>
              <a:cxnLst/>
              <a:rect l="l" t="t" r="r" b="b"/>
              <a:pathLst>
                <a:path w="241" h="18583" extrusionOk="0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lnTo>
                    <a:pt x="0" y="18467"/>
                  </a:lnTo>
                  <a:cubicBezTo>
                    <a:pt x="0" y="18529"/>
                    <a:pt x="54" y="18583"/>
                    <a:pt x="116" y="18583"/>
                  </a:cubicBezTo>
                  <a:cubicBezTo>
                    <a:pt x="187" y="18583"/>
                    <a:pt x="241" y="18529"/>
                    <a:pt x="241" y="18467"/>
                  </a:cubicBezTo>
                  <a:lnTo>
                    <a:pt x="241" y="116"/>
                  </a:lnTo>
                  <a:cubicBezTo>
                    <a:pt x="241" y="54"/>
                    <a:pt x="187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7"/>
            <p:cNvSpPr/>
            <p:nvPr/>
          </p:nvSpPr>
          <p:spPr>
            <a:xfrm>
              <a:off x="4399100" y="3371425"/>
              <a:ext cx="396125" cy="163300"/>
            </a:xfrm>
            <a:custGeom>
              <a:avLst/>
              <a:gdLst/>
              <a:ahLst/>
              <a:cxnLst/>
              <a:rect l="l" t="t" r="r" b="b"/>
              <a:pathLst>
                <a:path w="15845" h="6532" extrusionOk="0">
                  <a:moveTo>
                    <a:pt x="1" y="1"/>
                  </a:moveTo>
                  <a:cubicBezTo>
                    <a:pt x="724" y="3721"/>
                    <a:pt x="3989" y="6531"/>
                    <a:pt x="7923" y="6531"/>
                  </a:cubicBezTo>
                  <a:cubicBezTo>
                    <a:pt x="11848" y="6531"/>
                    <a:pt x="15122" y="3721"/>
                    <a:pt x="15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7"/>
            <p:cNvSpPr/>
            <p:nvPr/>
          </p:nvSpPr>
          <p:spPr>
            <a:xfrm>
              <a:off x="4399100" y="3371425"/>
              <a:ext cx="396125" cy="163300"/>
            </a:xfrm>
            <a:custGeom>
              <a:avLst/>
              <a:gdLst/>
              <a:ahLst/>
              <a:cxnLst/>
              <a:rect l="l" t="t" r="r" b="b"/>
              <a:pathLst>
                <a:path w="15845" h="6532" extrusionOk="0">
                  <a:moveTo>
                    <a:pt x="13722" y="1"/>
                  </a:moveTo>
                  <a:cubicBezTo>
                    <a:pt x="11619" y="2133"/>
                    <a:pt x="9394" y="2844"/>
                    <a:pt x="7361" y="2844"/>
                  </a:cubicBezTo>
                  <a:cubicBezTo>
                    <a:pt x="3296" y="2844"/>
                    <a:pt x="1" y="1"/>
                    <a:pt x="1" y="1"/>
                  </a:cubicBezTo>
                  <a:lnTo>
                    <a:pt x="1" y="1"/>
                  </a:lnTo>
                  <a:cubicBezTo>
                    <a:pt x="724" y="3721"/>
                    <a:pt x="3989" y="6531"/>
                    <a:pt x="7923" y="6531"/>
                  </a:cubicBezTo>
                  <a:cubicBezTo>
                    <a:pt x="11848" y="6531"/>
                    <a:pt x="15122" y="3721"/>
                    <a:pt x="1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7"/>
            <p:cNvSpPr/>
            <p:nvPr/>
          </p:nvSpPr>
          <p:spPr>
            <a:xfrm>
              <a:off x="3385450" y="2878100"/>
              <a:ext cx="54900" cy="54900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098" y="242"/>
                  </a:moveTo>
                  <a:cubicBezTo>
                    <a:pt x="1571" y="242"/>
                    <a:pt x="1955" y="625"/>
                    <a:pt x="1955" y="1098"/>
                  </a:cubicBezTo>
                  <a:cubicBezTo>
                    <a:pt x="1955" y="1571"/>
                    <a:pt x="1571" y="1954"/>
                    <a:pt x="1098" y="1954"/>
                  </a:cubicBezTo>
                  <a:cubicBezTo>
                    <a:pt x="625" y="1954"/>
                    <a:pt x="242" y="1571"/>
                    <a:pt x="242" y="1098"/>
                  </a:cubicBezTo>
                  <a:cubicBezTo>
                    <a:pt x="242" y="625"/>
                    <a:pt x="625" y="242"/>
                    <a:pt x="1098" y="242"/>
                  </a:cubicBezTo>
                  <a:close/>
                  <a:moveTo>
                    <a:pt x="1098" y="1"/>
                  </a:moveTo>
                  <a:cubicBezTo>
                    <a:pt x="491" y="1"/>
                    <a:pt x="1" y="491"/>
                    <a:pt x="1" y="1098"/>
                  </a:cubicBezTo>
                  <a:cubicBezTo>
                    <a:pt x="1" y="1696"/>
                    <a:pt x="491" y="2195"/>
                    <a:pt x="1098" y="2195"/>
                  </a:cubicBezTo>
                  <a:cubicBezTo>
                    <a:pt x="1705" y="2195"/>
                    <a:pt x="2195" y="1696"/>
                    <a:pt x="2195" y="1098"/>
                  </a:cubicBezTo>
                  <a:cubicBezTo>
                    <a:pt x="2195" y="491"/>
                    <a:pt x="1705" y="1"/>
                    <a:pt x="10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7"/>
            <p:cNvSpPr/>
            <p:nvPr/>
          </p:nvSpPr>
          <p:spPr>
            <a:xfrm>
              <a:off x="3251425" y="2923475"/>
              <a:ext cx="152575" cy="468050"/>
            </a:xfrm>
            <a:custGeom>
              <a:avLst/>
              <a:gdLst/>
              <a:ahLst/>
              <a:cxnLst/>
              <a:rect l="l" t="t" r="r" b="b"/>
              <a:pathLst>
                <a:path w="6103" h="18722" extrusionOk="0">
                  <a:moveTo>
                    <a:pt x="5963" y="1"/>
                  </a:moveTo>
                  <a:cubicBezTo>
                    <a:pt x="5912" y="1"/>
                    <a:pt x="5867" y="34"/>
                    <a:pt x="5852" y="86"/>
                  </a:cubicBezTo>
                  <a:lnTo>
                    <a:pt x="18" y="18570"/>
                  </a:lnTo>
                  <a:cubicBezTo>
                    <a:pt x="0" y="18633"/>
                    <a:pt x="36" y="18704"/>
                    <a:pt x="98" y="18722"/>
                  </a:cubicBezTo>
                  <a:lnTo>
                    <a:pt x="134" y="18722"/>
                  </a:lnTo>
                  <a:cubicBezTo>
                    <a:pt x="188" y="18722"/>
                    <a:pt x="232" y="18695"/>
                    <a:pt x="250" y="18642"/>
                  </a:cubicBezTo>
                  <a:lnTo>
                    <a:pt x="6075" y="157"/>
                  </a:lnTo>
                  <a:cubicBezTo>
                    <a:pt x="6102" y="95"/>
                    <a:pt x="6067" y="23"/>
                    <a:pt x="5995" y="6"/>
                  </a:cubicBezTo>
                  <a:cubicBezTo>
                    <a:pt x="5984" y="2"/>
                    <a:pt x="5973" y="1"/>
                    <a:pt x="5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7"/>
            <p:cNvSpPr/>
            <p:nvPr/>
          </p:nvSpPr>
          <p:spPr>
            <a:xfrm>
              <a:off x="3420475" y="2925050"/>
              <a:ext cx="152575" cy="468050"/>
            </a:xfrm>
            <a:custGeom>
              <a:avLst/>
              <a:gdLst/>
              <a:ahLst/>
              <a:cxnLst/>
              <a:rect l="l" t="t" r="r" b="b"/>
              <a:pathLst>
                <a:path w="6103" h="18722" extrusionOk="0">
                  <a:moveTo>
                    <a:pt x="132" y="0"/>
                  </a:moveTo>
                  <a:cubicBezTo>
                    <a:pt x="121" y="0"/>
                    <a:pt x="109" y="2"/>
                    <a:pt x="99" y="5"/>
                  </a:cubicBezTo>
                  <a:cubicBezTo>
                    <a:pt x="36" y="23"/>
                    <a:pt x="0" y="94"/>
                    <a:pt x="18" y="157"/>
                  </a:cubicBezTo>
                  <a:lnTo>
                    <a:pt x="5844" y="18641"/>
                  </a:lnTo>
                  <a:cubicBezTo>
                    <a:pt x="5862" y="18695"/>
                    <a:pt x="5915" y="18721"/>
                    <a:pt x="5960" y="18721"/>
                  </a:cubicBezTo>
                  <a:lnTo>
                    <a:pt x="5995" y="18721"/>
                  </a:lnTo>
                  <a:cubicBezTo>
                    <a:pt x="6067" y="18703"/>
                    <a:pt x="6102" y="18632"/>
                    <a:pt x="6076" y="18570"/>
                  </a:cubicBezTo>
                  <a:lnTo>
                    <a:pt x="250" y="85"/>
                  </a:lnTo>
                  <a:cubicBezTo>
                    <a:pt x="235" y="34"/>
                    <a:pt x="184" y="0"/>
                    <a:pt x="1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7"/>
            <p:cNvSpPr/>
            <p:nvPr/>
          </p:nvSpPr>
          <p:spPr>
            <a:xfrm>
              <a:off x="3410000" y="2926950"/>
              <a:ext cx="6025" cy="464575"/>
            </a:xfrm>
            <a:custGeom>
              <a:avLst/>
              <a:gdLst/>
              <a:ahLst/>
              <a:cxnLst/>
              <a:rect l="l" t="t" r="r" b="b"/>
              <a:pathLst>
                <a:path w="241" h="18583" extrusionOk="0">
                  <a:moveTo>
                    <a:pt x="116" y="0"/>
                  </a:moveTo>
                  <a:cubicBezTo>
                    <a:pt x="54" y="0"/>
                    <a:pt x="0" y="54"/>
                    <a:pt x="0" y="116"/>
                  </a:cubicBezTo>
                  <a:lnTo>
                    <a:pt x="0" y="18467"/>
                  </a:lnTo>
                  <a:cubicBezTo>
                    <a:pt x="0" y="18529"/>
                    <a:pt x="54" y="18583"/>
                    <a:pt x="116" y="18583"/>
                  </a:cubicBezTo>
                  <a:cubicBezTo>
                    <a:pt x="187" y="18583"/>
                    <a:pt x="241" y="18529"/>
                    <a:pt x="241" y="18467"/>
                  </a:cubicBezTo>
                  <a:lnTo>
                    <a:pt x="241" y="116"/>
                  </a:lnTo>
                  <a:cubicBezTo>
                    <a:pt x="241" y="54"/>
                    <a:pt x="187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7"/>
            <p:cNvSpPr/>
            <p:nvPr/>
          </p:nvSpPr>
          <p:spPr>
            <a:xfrm>
              <a:off x="3215075" y="3371425"/>
              <a:ext cx="396325" cy="163300"/>
            </a:xfrm>
            <a:custGeom>
              <a:avLst/>
              <a:gdLst/>
              <a:ahLst/>
              <a:cxnLst/>
              <a:rect l="l" t="t" r="r" b="b"/>
              <a:pathLst>
                <a:path w="15853" h="6532" extrusionOk="0">
                  <a:moveTo>
                    <a:pt x="0" y="1"/>
                  </a:moveTo>
                  <a:cubicBezTo>
                    <a:pt x="723" y="3721"/>
                    <a:pt x="3997" y="6531"/>
                    <a:pt x="7931" y="6531"/>
                  </a:cubicBezTo>
                  <a:cubicBezTo>
                    <a:pt x="11856" y="6531"/>
                    <a:pt x="15130" y="3721"/>
                    <a:pt x="15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7"/>
            <p:cNvSpPr/>
            <p:nvPr/>
          </p:nvSpPr>
          <p:spPr>
            <a:xfrm>
              <a:off x="3215075" y="3371425"/>
              <a:ext cx="396325" cy="163300"/>
            </a:xfrm>
            <a:custGeom>
              <a:avLst/>
              <a:gdLst/>
              <a:ahLst/>
              <a:cxnLst/>
              <a:rect l="l" t="t" r="r" b="b"/>
              <a:pathLst>
                <a:path w="15853" h="6532" extrusionOk="0">
                  <a:moveTo>
                    <a:pt x="13730" y="1"/>
                  </a:moveTo>
                  <a:cubicBezTo>
                    <a:pt x="11627" y="2133"/>
                    <a:pt x="9401" y="2844"/>
                    <a:pt x="7367" y="2844"/>
                  </a:cubicBezTo>
                  <a:cubicBezTo>
                    <a:pt x="3299" y="2844"/>
                    <a:pt x="0" y="1"/>
                    <a:pt x="0" y="1"/>
                  </a:cubicBezTo>
                  <a:lnTo>
                    <a:pt x="0" y="1"/>
                  </a:lnTo>
                  <a:cubicBezTo>
                    <a:pt x="723" y="3721"/>
                    <a:pt x="3997" y="6531"/>
                    <a:pt x="7931" y="6531"/>
                  </a:cubicBezTo>
                  <a:cubicBezTo>
                    <a:pt x="11856" y="6531"/>
                    <a:pt x="15130" y="3721"/>
                    <a:pt x="15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7"/>
            <p:cNvSpPr/>
            <p:nvPr/>
          </p:nvSpPr>
          <p:spPr>
            <a:xfrm>
              <a:off x="3957300" y="3414025"/>
              <a:ext cx="119575" cy="20325"/>
            </a:xfrm>
            <a:custGeom>
              <a:avLst/>
              <a:gdLst/>
              <a:ahLst/>
              <a:cxnLst/>
              <a:rect l="l" t="t" r="r" b="b"/>
              <a:pathLst>
                <a:path w="4783" h="813" extrusionOk="0">
                  <a:moveTo>
                    <a:pt x="36" y="1"/>
                  </a:moveTo>
                  <a:lnTo>
                    <a:pt x="0" y="813"/>
                  </a:lnTo>
                  <a:lnTo>
                    <a:pt x="4782" y="813"/>
                  </a:lnTo>
                  <a:lnTo>
                    <a:pt x="47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7"/>
            <p:cNvSpPr/>
            <p:nvPr/>
          </p:nvSpPr>
          <p:spPr>
            <a:xfrm>
              <a:off x="3958625" y="3396425"/>
              <a:ext cx="116900" cy="6925"/>
            </a:xfrm>
            <a:custGeom>
              <a:avLst/>
              <a:gdLst/>
              <a:ahLst/>
              <a:cxnLst/>
              <a:rect l="l" t="t" r="r" b="b"/>
              <a:pathLst>
                <a:path w="4676" h="277" extrusionOk="0">
                  <a:moveTo>
                    <a:pt x="19" y="0"/>
                  </a:moveTo>
                  <a:lnTo>
                    <a:pt x="1" y="277"/>
                  </a:lnTo>
                  <a:lnTo>
                    <a:pt x="4676" y="277"/>
                  </a:lnTo>
                  <a:lnTo>
                    <a:pt x="46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7"/>
            <p:cNvSpPr/>
            <p:nvPr/>
          </p:nvSpPr>
          <p:spPr>
            <a:xfrm>
              <a:off x="3956400" y="3445025"/>
              <a:ext cx="121125" cy="6950"/>
            </a:xfrm>
            <a:custGeom>
              <a:avLst/>
              <a:gdLst/>
              <a:ahLst/>
              <a:cxnLst/>
              <a:rect l="l" t="t" r="r" b="b"/>
              <a:pathLst>
                <a:path w="4845" h="278" extrusionOk="0">
                  <a:moveTo>
                    <a:pt x="19" y="1"/>
                  </a:moveTo>
                  <a:lnTo>
                    <a:pt x="1" y="277"/>
                  </a:lnTo>
                  <a:lnTo>
                    <a:pt x="4845" y="277"/>
                  </a:lnTo>
                  <a:lnTo>
                    <a:pt x="48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7"/>
            <p:cNvSpPr/>
            <p:nvPr/>
          </p:nvSpPr>
          <p:spPr>
            <a:xfrm>
              <a:off x="3600450" y="3635500"/>
              <a:ext cx="838375" cy="105725"/>
            </a:xfrm>
            <a:custGeom>
              <a:avLst/>
              <a:gdLst/>
              <a:ahLst/>
              <a:cxnLst/>
              <a:rect l="l" t="t" r="r" b="b"/>
              <a:pathLst>
                <a:path w="33535" h="4229" extrusionOk="0">
                  <a:moveTo>
                    <a:pt x="4220" y="0"/>
                  </a:moveTo>
                  <a:cubicBezTo>
                    <a:pt x="3061" y="0"/>
                    <a:pt x="1999" y="473"/>
                    <a:pt x="1241" y="1240"/>
                  </a:cubicBezTo>
                  <a:cubicBezTo>
                    <a:pt x="625" y="1856"/>
                    <a:pt x="197" y="2659"/>
                    <a:pt x="54" y="3560"/>
                  </a:cubicBezTo>
                  <a:cubicBezTo>
                    <a:pt x="19" y="3774"/>
                    <a:pt x="1" y="3997"/>
                    <a:pt x="1" y="4229"/>
                  </a:cubicBezTo>
                  <a:lnTo>
                    <a:pt x="33535" y="4229"/>
                  </a:lnTo>
                  <a:cubicBezTo>
                    <a:pt x="33535" y="3997"/>
                    <a:pt x="33508" y="3774"/>
                    <a:pt x="33481" y="3560"/>
                  </a:cubicBezTo>
                  <a:cubicBezTo>
                    <a:pt x="33160" y="1544"/>
                    <a:pt x="31412" y="0"/>
                    <a:pt x="293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7"/>
            <p:cNvSpPr/>
            <p:nvPr/>
          </p:nvSpPr>
          <p:spPr>
            <a:xfrm>
              <a:off x="3557625" y="3741200"/>
              <a:ext cx="922475" cy="48200"/>
            </a:xfrm>
            <a:custGeom>
              <a:avLst/>
              <a:gdLst/>
              <a:ahLst/>
              <a:cxnLst/>
              <a:rect l="l" t="t" r="r" b="b"/>
              <a:pathLst>
                <a:path w="36899" h="1928" extrusionOk="0">
                  <a:moveTo>
                    <a:pt x="964" y="1"/>
                  </a:moveTo>
                  <a:cubicBezTo>
                    <a:pt x="429" y="1"/>
                    <a:pt x="1" y="429"/>
                    <a:pt x="1" y="964"/>
                  </a:cubicBezTo>
                  <a:cubicBezTo>
                    <a:pt x="1" y="1491"/>
                    <a:pt x="429" y="1928"/>
                    <a:pt x="964" y="1928"/>
                  </a:cubicBezTo>
                  <a:lnTo>
                    <a:pt x="35935" y="1928"/>
                  </a:lnTo>
                  <a:cubicBezTo>
                    <a:pt x="36470" y="1928"/>
                    <a:pt x="36898" y="1491"/>
                    <a:pt x="36898" y="964"/>
                  </a:cubicBezTo>
                  <a:cubicBezTo>
                    <a:pt x="36898" y="429"/>
                    <a:pt x="36470" y="1"/>
                    <a:pt x="359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7"/>
            <p:cNvSpPr/>
            <p:nvPr/>
          </p:nvSpPr>
          <p:spPr>
            <a:xfrm>
              <a:off x="3600450" y="3724475"/>
              <a:ext cx="838150" cy="16750"/>
            </a:xfrm>
            <a:custGeom>
              <a:avLst/>
              <a:gdLst/>
              <a:ahLst/>
              <a:cxnLst/>
              <a:rect l="l" t="t" r="r" b="b"/>
              <a:pathLst>
                <a:path w="33526" h="670" extrusionOk="0">
                  <a:moveTo>
                    <a:pt x="54" y="1"/>
                  </a:moveTo>
                  <a:lnTo>
                    <a:pt x="1" y="670"/>
                  </a:lnTo>
                  <a:lnTo>
                    <a:pt x="33526" y="670"/>
                  </a:lnTo>
                  <a:cubicBezTo>
                    <a:pt x="33526" y="438"/>
                    <a:pt x="33508" y="215"/>
                    <a:pt x="33481" y="1"/>
                  </a:cubicBezTo>
                  <a:close/>
                </a:path>
              </a:pathLst>
            </a:custGeom>
            <a:solidFill>
              <a:schemeClr val="dk2">
                <a:alpha val="2893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37" name="Google Shape;1537;p37"/>
          <p:cNvGrpSpPr/>
          <p:nvPr/>
        </p:nvGrpSpPr>
        <p:grpSpPr>
          <a:xfrm>
            <a:off x="-67480" y="3462142"/>
            <a:ext cx="1422389" cy="520739"/>
            <a:chOff x="3273725" y="3789375"/>
            <a:chExt cx="1738725" cy="636550"/>
          </a:xfrm>
        </p:grpSpPr>
        <p:sp>
          <p:nvSpPr>
            <p:cNvPr id="1538" name="Google Shape;1538;p37"/>
            <p:cNvSpPr/>
            <p:nvPr/>
          </p:nvSpPr>
          <p:spPr>
            <a:xfrm>
              <a:off x="3273725" y="4335575"/>
              <a:ext cx="1738725" cy="90350"/>
            </a:xfrm>
            <a:custGeom>
              <a:avLst/>
              <a:gdLst/>
              <a:ahLst/>
              <a:cxnLst/>
              <a:rect l="l" t="t" r="r" b="b"/>
              <a:pathLst>
                <a:path w="69549" h="3614" extrusionOk="0">
                  <a:moveTo>
                    <a:pt x="34775" y="0"/>
                  </a:moveTo>
                  <a:cubicBezTo>
                    <a:pt x="15568" y="0"/>
                    <a:pt x="0" y="812"/>
                    <a:pt x="0" y="1802"/>
                  </a:cubicBezTo>
                  <a:cubicBezTo>
                    <a:pt x="0" y="2802"/>
                    <a:pt x="15568" y="3613"/>
                    <a:pt x="34775" y="3613"/>
                  </a:cubicBezTo>
                  <a:cubicBezTo>
                    <a:pt x="53982" y="3613"/>
                    <a:pt x="69549" y="2802"/>
                    <a:pt x="69549" y="1802"/>
                  </a:cubicBezTo>
                  <a:cubicBezTo>
                    <a:pt x="69549" y="812"/>
                    <a:pt x="53982" y="0"/>
                    <a:pt x="347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37"/>
            <p:cNvSpPr/>
            <p:nvPr/>
          </p:nvSpPr>
          <p:spPr>
            <a:xfrm>
              <a:off x="3427375" y="4089575"/>
              <a:ext cx="811850" cy="300450"/>
            </a:xfrm>
            <a:custGeom>
              <a:avLst/>
              <a:gdLst/>
              <a:ahLst/>
              <a:cxnLst/>
              <a:rect l="l" t="t" r="r" b="b"/>
              <a:pathLst>
                <a:path w="32474" h="12018" extrusionOk="0">
                  <a:moveTo>
                    <a:pt x="1402" y="1"/>
                  </a:moveTo>
                  <a:cubicBezTo>
                    <a:pt x="1" y="4006"/>
                    <a:pt x="1" y="8012"/>
                    <a:pt x="1402" y="12017"/>
                  </a:cubicBezTo>
                  <a:lnTo>
                    <a:pt x="32474" y="12017"/>
                  </a:lnTo>
                  <a:lnTo>
                    <a:pt x="324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37"/>
            <p:cNvSpPr/>
            <p:nvPr/>
          </p:nvSpPr>
          <p:spPr>
            <a:xfrm>
              <a:off x="3427375" y="4089575"/>
              <a:ext cx="79875" cy="300450"/>
            </a:xfrm>
            <a:custGeom>
              <a:avLst/>
              <a:gdLst/>
              <a:ahLst/>
              <a:cxnLst/>
              <a:rect l="l" t="t" r="r" b="b"/>
              <a:pathLst>
                <a:path w="3195" h="12018" extrusionOk="0">
                  <a:moveTo>
                    <a:pt x="1402" y="1"/>
                  </a:moveTo>
                  <a:cubicBezTo>
                    <a:pt x="1" y="4006"/>
                    <a:pt x="1" y="8012"/>
                    <a:pt x="1402" y="12017"/>
                  </a:cubicBezTo>
                  <a:lnTo>
                    <a:pt x="3088" y="12017"/>
                  </a:lnTo>
                  <a:cubicBezTo>
                    <a:pt x="1848" y="8012"/>
                    <a:pt x="1883" y="4006"/>
                    <a:pt x="3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37"/>
            <p:cNvSpPr/>
            <p:nvPr/>
          </p:nvSpPr>
          <p:spPr>
            <a:xfrm>
              <a:off x="3492725" y="4089575"/>
              <a:ext cx="46200" cy="300450"/>
            </a:xfrm>
            <a:custGeom>
              <a:avLst/>
              <a:gdLst/>
              <a:ahLst/>
              <a:cxnLst/>
              <a:rect l="l" t="t" r="r" b="b"/>
              <a:pathLst>
                <a:path w="1848" h="12018" extrusionOk="0">
                  <a:moveTo>
                    <a:pt x="1393" y="1"/>
                  </a:moveTo>
                  <a:cubicBezTo>
                    <a:pt x="1" y="4006"/>
                    <a:pt x="1" y="8012"/>
                    <a:pt x="1393" y="12017"/>
                  </a:cubicBezTo>
                  <a:lnTo>
                    <a:pt x="1847" y="12017"/>
                  </a:lnTo>
                  <a:cubicBezTo>
                    <a:pt x="509" y="8012"/>
                    <a:pt x="491" y="4006"/>
                    <a:pt x="18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37"/>
            <p:cNvSpPr/>
            <p:nvPr/>
          </p:nvSpPr>
          <p:spPr>
            <a:xfrm>
              <a:off x="4076400" y="4089575"/>
              <a:ext cx="45950" cy="300450"/>
            </a:xfrm>
            <a:custGeom>
              <a:avLst/>
              <a:gdLst/>
              <a:ahLst/>
              <a:cxnLst/>
              <a:rect l="l" t="t" r="r" b="b"/>
              <a:pathLst>
                <a:path w="1838" h="12018" extrusionOk="0">
                  <a:moveTo>
                    <a:pt x="1392" y="1"/>
                  </a:moveTo>
                  <a:cubicBezTo>
                    <a:pt x="0" y="4006"/>
                    <a:pt x="0" y="8012"/>
                    <a:pt x="1392" y="12017"/>
                  </a:cubicBezTo>
                  <a:lnTo>
                    <a:pt x="1838" y="12017"/>
                  </a:lnTo>
                  <a:cubicBezTo>
                    <a:pt x="500" y="8012"/>
                    <a:pt x="491" y="4006"/>
                    <a:pt x="18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37"/>
            <p:cNvSpPr/>
            <p:nvPr/>
          </p:nvSpPr>
          <p:spPr>
            <a:xfrm>
              <a:off x="4187025" y="4357200"/>
              <a:ext cx="650575" cy="32825"/>
            </a:xfrm>
            <a:custGeom>
              <a:avLst/>
              <a:gdLst/>
              <a:ahLst/>
              <a:cxnLst/>
              <a:rect l="l" t="t" r="r" b="b"/>
              <a:pathLst>
                <a:path w="26023" h="1313" extrusionOk="0">
                  <a:moveTo>
                    <a:pt x="0" y="1"/>
                  </a:moveTo>
                  <a:lnTo>
                    <a:pt x="0" y="1312"/>
                  </a:lnTo>
                  <a:lnTo>
                    <a:pt x="26023" y="1312"/>
                  </a:lnTo>
                  <a:lnTo>
                    <a:pt x="26023" y="1"/>
                  </a:lnTo>
                  <a:close/>
                </a:path>
              </a:pathLst>
            </a:custGeom>
            <a:solidFill>
              <a:srgbClr val="FF95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37"/>
            <p:cNvSpPr/>
            <p:nvPr/>
          </p:nvSpPr>
          <p:spPr>
            <a:xfrm>
              <a:off x="4196825" y="4122350"/>
              <a:ext cx="619150" cy="234875"/>
            </a:xfrm>
            <a:custGeom>
              <a:avLst/>
              <a:gdLst/>
              <a:ahLst/>
              <a:cxnLst/>
              <a:rect l="l" t="t" r="r" b="b"/>
              <a:pathLst>
                <a:path w="24766" h="9395" extrusionOk="0">
                  <a:moveTo>
                    <a:pt x="1062" y="1"/>
                  </a:moveTo>
                  <a:cubicBezTo>
                    <a:pt x="1" y="3132"/>
                    <a:pt x="1" y="6263"/>
                    <a:pt x="1062" y="9395"/>
                  </a:cubicBezTo>
                  <a:lnTo>
                    <a:pt x="24765" y="9395"/>
                  </a:lnTo>
                  <a:cubicBezTo>
                    <a:pt x="24578" y="8904"/>
                    <a:pt x="24426" y="8405"/>
                    <a:pt x="24301" y="7905"/>
                  </a:cubicBezTo>
                  <a:cubicBezTo>
                    <a:pt x="24293" y="7851"/>
                    <a:pt x="24275" y="7789"/>
                    <a:pt x="24266" y="7735"/>
                  </a:cubicBezTo>
                  <a:cubicBezTo>
                    <a:pt x="24150" y="7272"/>
                    <a:pt x="24070" y="6808"/>
                    <a:pt x="24007" y="6344"/>
                  </a:cubicBezTo>
                  <a:cubicBezTo>
                    <a:pt x="23998" y="6290"/>
                    <a:pt x="23989" y="6237"/>
                    <a:pt x="23989" y="6174"/>
                  </a:cubicBezTo>
                  <a:cubicBezTo>
                    <a:pt x="23927" y="5710"/>
                    <a:pt x="23900" y="5246"/>
                    <a:pt x="23900" y="4783"/>
                  </a:cubicBezTo>
                  <a:cubicBezTo>
                    <a:pt x="23900" y="4729"/>
                    <a:pt x="23900" y="4676"/>
                    <a:pt x="23900" y="4613"/>
                  </a:cubicBezTo>
                  <a:cubicBezTo>
                    <a:pt x="23900" y="4149"/>
                    <a:pt x="23927" y="3685"/>
                    <a:pt x="23989" y="3221"/>
                  </a:cubicBezTo>
                  <a:cubicBezTo>
                    <a:pt x="23989" y="3168"/>
                    <a:pt x="23998" y="3114"/>
                    <a:pt x="24007" y="3052"/>
                  </a:cubicBezTo>
                  <a:cubicBezTo>
                    <a:pt x="24070" y="2588"/>
                    <a:pt x="24150" y="2124"/>
                    <a:pt x="24266" y="1660"/>
                  </a:cubicBezTo>
                  <a:cubicBezTo>
                    <a:pt x="24275" y="1607"/>
                    <a:pt x="24293" y="1544"/>
                    <a:pt x="24301" y="1491"/>
                  </a:cubicBezTo>
                  <a:cubicBezTo>
                    <a:pt x="24426" y="991"/>
                    <a:pt x="24578" y="492"/>
                    <a:pt x="24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37"/>
            <p:cNvSpPr/>
            <p:nvPr/>
          </p:nvSpPr>
          <p:spPr>
            <a:xfrm>
              <a:off x="4223375" y="4122350"/>
              <a:ext cx="592600" cy="234875"/>
            </a:xfrm>
            <a:custGeom>
              <a:avLst/>
              <a:gdLst/>
              <a:ahLst/>
              <a:cxnLst/>
              <a:rect l="l" t="t" r="r" b="b"/>
              <a:pathLst>
                <a:path w="23704" h="9395" extrusionOk="0">
                  <a:moveTo>
                    <a:pt x="0" y="1"/>
                  </a:moveTo>
                  <a:cubicBezTo>
                    <a:pt x="0" y="1"/>
                    <a:pt x="13301" y="3141"/>
                    <a:pt x="20019" y="9395"/>
                  </a:cubicBezTo>
                  <a:lnTo>
                    <a:pt x="23703" y="9395"/>
                  </a:lnTo>
                  <a:cubicBezTo>
                    <a:pt x="23516" y="8904"/>
                    <a:pt x="23364" y="8405"/>
                    <a:pt x="23239" y="7905"/>
                  </a:cubicBezTo>
                  <a:cubicBezTo>
                    <a:pt x="23231" y="7851"/>
                    <a:pt x="23213" y="7789"/>
                    <a:pt x="23204" y="7735"/>
                  </a:cubicBezTo>
                  <a:cubicBezTo>
                    <a:pt x="23088" y="7272"/>
                    <a:pt x="23008" y="6808"/>
                    <a:pt x="22945" y="6344"/>
                  </a:cubicBezTo>
                  <a:cubicBezTo>
                    <a:pt x="22936" y="6290"/>
                    <a:pt x="22927" y="6237"/>
                    <a:pt x="22927" y="6174"/>
                  </a:cubicBezTo>
                  <a:cubicBezTo>
                    <a:pt x="22865" y="5710"/>
                    <a:pt x="22838" y="5246"/>
                    <a:pt x="22838" y="4783"/>
                  </a:cubicBezTo>
                  <a:cubicBezTo>
                    <a:pt x="22838" y="4729"/>
                    <a:pt x="22838" y="4676"/>
                    <a:pt x="22838" y="4613"/>
                  </a:cubicBezTo>
                  <a:cubicBezTo>
                    <a:pt x="22838" y="4149"/>
                    <a:pt x="22865" y="3685"/>
                    <a:pt x="22927" y="3221"/>
                  </a:cubicBezTo>
                  <a:cubicBezTo>
                    <a:pt x="22927" y="3168"/>
                    <a:pt x="22936" y="3114"/>
                    <a:pt x="22945" y="3052"/>
                  </a:cubicBezTo>
                  <a:cubicBezTo>
                    <a:pt x="23008" y="2588"/>
                    <a:pt x="23088" y="2124"/>
                    <a:pt x="23204" y="1660"/>
                  </a:cubicBezTo>
                  <a:cubicBezTo>
                    <a:pt x="23213" y="1607"/>
                    <a:pt x="23231" y="1544"/>
                    <a:pt x="23239" y="1491"/>
                  </a:cubicBezTo>
                  <a:cubicBezTo>
                    <a:pt x="23364" y="991"/>
                    <a:pt x="23516" y="492"/>
                    <a:pt x="23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37"/>
            <p:cNvSpPr/>
            <p:nvPr/>
          </p:nvSpPr>
          <p:spPr>
            <a:xfrm>
              <a:off x="3591525" y="4169650"/>
              <a:ext cx="91250" cy="146100"/>
            </a:xfrm>
            <a:custGeom>
              <a:avLst/>
              <a:gdLst/>
              <a:ahLst/>
              <a:cxnLst/>
              <a:rect l="l" t="t" r="r" b="b"/>
              <a:pathLst>
                <a:path w="3650" h="5844" extrusionOk="0">
                  <a:moveTo>
                    <a:pt x="1" y="0"/>
                  </a:moveTo>
                  <a:lnTo>
                    <a:pt x="1" y="5843"/>
                  </a:lnTo>
                  <a:lnTo>
                    <a:pt x="3650" y="5843"/>
                  </a:lnTo>
                  <a:lnTo>
                    <a:pt x="3650" y="4737"/>
                  </a:lnTo>
                  <a:lnTo>
                    <a:pt x="1330" y="4737"/>
                  </a:lnTo>
                  <a:lnTo>
                    <a:pt x="13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37"/>
            <p:cNvSpPr/>
            <p:nvPr/>
          </p:nvSpPr>
          <p:spPr>
            <a:xfrm>
              <a:off x="3693000" y="4169650"/>
              <a:ext cx="133400" cy="146100"/>
            </a:xfrm>
            <a:custGeom>
              <a:avLst/>
              <a:gdLst/>
              <a:ahLst/>
              <a:cxnLst/>
              <a:rect l="l" t="t" r="r" b="b"/>
              <a:pathLst>
                <a:path w="5336" h="5844" extrusionOk="0">
                  <a:moveTo>
                    <a:pt x="2606" y="990"/>
                  </a:moveTo>
                  <a:cubicBezTo>
                    <a:pt x="2695" y="1338"/>
                    <a:pt x="2802" y="1775"/>
                    <a:pt x="2900" y="2123"/>
                  </a:cubicBezTo>
                  <a:lnTo>
                    <a:pt x="3266" y="3354"/>
                  </a:lnTo>
                  <a:lnTo>
                    <a:pt x="1972" y="3354"/>
                  </a:lnTo>
                  <a:lnTo>
                    <a:pt x="2320" y="2123"/>
                  </a:lnTo>
                  <a:cubicBezTo>
                    <a:pt x="2419" y="1784"/>
                    <a:pt x="2508" y="1338"/>
                    <a:pt x="2588" y="990"/>
                  </a:cubicBezTo>
                  <a:close/>
                  <a:moveTo>
                    <a:pt x="1785" y="0"/>
                  </a:moveTo>
                  <a:lnTo>
                    <a:pt x="1" y="5843"/>
                  </a:lnTo>
                  <a:lnTo>
                    <a:pt x="1366" y="5843"/>
                  </a:lnTo>
                  <a:lnTo>
                    <a:pt x="1785" y="4345"/>
                  </a:lnTo>
                  <a:lnTo>
                    <a:pt x="3462" y="4345"/>
                  </a:lnTo>
                  <a:lnTo>
                    <a:pt x="3908" y="5843"/>
                  </a:lnTo>
                  <a:lnTo>
                    <a:pt x="5336" y="5843"/>
                  </a:lnTo>
                  <a:lnTo>
                    <a:pt x="35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7"/>
            <p:cNvSpPr/>
            <p:nvPr/>
          </p:nvSpPr>
          <p:spPr>
            <a:xfrm>
              <a:off x="3821925" y="4169650"/>
              <a:ext cx="186475" cy="146100"/>
            </a:xfrm>
            <a:custGeom>
              <a:avLst/>
              <a:gdLst/>
              <a:ahLst/>
              <a:cxnLst/>
              <a:rect l="l" t="t" r="r" b="b"/>
              <a:pathLst>
                <a:path w="7459" h="5844" extrusionOk="0">
                  <a:moveTo>
                    <a:pt x="0" y="0"/>
                  </a:moveTo>
                  <a:lnTo>
                    <a:pt x="1392" y="5843"/>
                  </a:lnTo>
                  <a:lnTo>
                    <a:pt x="2837" y="5843"/>
                  </a:lnTo>
                  <a:lnTo>
                    <a:pt x="3390" y="3337"/>
                  </a:lnTo>
                  <a:cubicBezTo>
                    <a:pt x="3533" y="2739"/>
                    <a:pt x="3622" y="2186"/>
                    <a:pt x="3729" y="1526"/>
                  </a:cubicBezTo>
                  <a:lnTo>
                    <a:pt x="3747" y="1526"/>
                  </a:lnTo>
                  <a:cubicBezTo>
                    <a:pt x="3818" y="2195"/>
                    <a:pt x="3917" y="2739"/>
                    <a:pt x="4024" y="3337"/>
                  </a:cubicBezTo>
                  <a:lnTo>
                    <a:pt x="4523" y="5843"/>
                  </a:lnTo>
                  <a:lnTo>
                    <a:pt x="5951" y="5843"/>
                  </a:lnTo>
                  <a:lnTo>
                    <a:pt x="7458" y="0"/>
                  </a:lnTo>
                  <a:lnTo>
                    <a:pt x="6111" y="0"/>
                  </a:lnTo>
                  <a:lnTo>
                    <a:pt x="5638" y="2400"/>
                  </a:lnTo>
                  <a:cubicBezTo>
                    <a:pt x="5513" y="3087"/>
                    <a:pt x="5389" y="3774"/>
                    <a:pt x="5299" y="4425"/>
                  </a:cubicBezTo>
                  <a:lnTo>
                    <a:pt x="5282" y="4425"/>
                  </a:lnTo>
                  <a:cubicBezTo>
                    <a:pt x="5192" y="3774"/>
                    <a:pt x="5103" y="3149"/>
                    <a:pt x="4969" y="2462"/>
                  </a:cubicBezTo>
                  <a:lnTo>
                    <a:pt x="4505" y="0"/>
                  </a:lnTo>
                  <a:lnTo>
                    <a:pt x="3096" y="0"/>
                  </a:lnTo>
                  <a:lnTo>
                    <a:pt x="2605" y="2400"/>
                  </a:lnTo>
                  <a:cubicBezTo>
                    <a:pt x="2454" y="3114"/>
                    <a:pt x="2320" y="3818"/>
                    <a:pt x="2222" y="4452"/>
                  </a:cubicBezTo>
                  <a:lnTo>
                    <a:pt x="2204" y="4452"/>
                  </a:lnTo>
                  <a:cubicBezTo>
                    <a:pt x="2106" y="3863"/>
                    <a:pt x="1990" y="3105"/>
                    <a:pt x="1856" y="2418"/>
                  </a:cubicBezTo>
                  <a:lnTo>
                    <a:pt x="14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7"/>
            <p:cNvSpPr/>
            <p:nvPr/>
          </p:nvSpPr>
          <p:spPr>
            <a:xfrm>
              <a:off x="4148425" y="4089575"/>
              <a:ext cx="689175" cy="300450"/>
            </a:xfrm>
            <a:custGeom>
              <a:avLst/>
              <a:gdLst/>
              <a:ahLst/>
              <a:cxnLst/>
              <a:rect l="l" t="t" r="r" b="b"/>
              <a:pathLst>
                <a:path w="27567" h="12018" extrusionOk="0">
                  <a:moveTo>
                    <a:pt x="1803" y="1"/>
                  </a:moveTo>
                  <a:cubicBezTo>
                    <a:pt x="1803" y="1"/>
                    <a:pt x="215" y="2159"/>
                    <a:pt x="108" y="5835"/>
                  </a:cubicBezTo>
                  <a:cubicBezTo>
                    <a:pt x="1" y="9510"/>
                    <a:pt x="1044" y="12017"/>
                    <a:pt x="1044" y="12017"/>
                  </a:cubicBezTo>
                  <a:lnTo>
                    <a:pt x="27567" y="12017"/>
                  </a:lnTo>
                  <a:lnTo>
                    <a:pt x="27567" y="10706"/>
                  </a:lnTo>
                  <a:lnTo>
                    <a:pt x="2998" y="10706"/>
                  </a:lnTo>
                  <a:cubicBezTo>
                    <a:pt x="2998" y="10706"/>
                    <a:pt x="2115" y="7976"/>
                    <a:pt x="2195" y="5799"/>
                  </a:cubicBezTo>
                  <a:cubicBezTo>
                    <a:pt x="2284" y="3622"/>
                    <a:pt x="2704" y="1740"/>
                    <a:pt x="2998" y="1312"/>
                  </a:cubicBezTo>
                  <a:lnTo>
                    <a:pt x="27567" y="1312"/>
                  </a:lnTo>
                  <a:lnTo>
                    <a:pt x="275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7"/>
            <p:cNvSpPr/>
            <p:nvPr/>
          </p:nvSpPr>
          <p:spPr>
            <a:xfrm>
              <a:off x="4113650" y="4089575"/>
              <a:ext cx="79850" cy="300450"/>
            </a:xfrm>
            <a:custGeom>
              <a:avLst/>
              <a:gdLst/>
              <a:ahLst/>
              <a:cxnLst/>
              <a:rect l="l" t="t" r="r" b="b"/>
              <a:pathLst>
                <a:path w="3194" h="12018" extrusionOk="0">
                  <a:moveTo>
                    <a:pt x="1392" y="1"/>
                  </a:moveTo>
                  <a:cubicBezTo>
                    <a:pt x="0" y="4006"/>
                    <a:pt x="0" y="8012"/>
                    <a:pt x="1392" y="12017"/>
                  </a:cubicBezTo>
                  <a:lnTo>
                    <a:pt x="3078" y="12017"/>
                  </a:lnTo>
                  <a:cubicBezTo>
                    <a:pt x="1847" y="8012"/>
                    <a:pt x="1882" y="4006"/>
                    <a:pt x="3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7"/>
            <p:cNvSpPr/>
            <p:nvPr/>
          </p:nvSpPr>
          <p:spPr>
            <a:xfrm>
              <a:off x="3602250" y="3789375"/>
              <a:ext cx="811825" cy="300225"/>
            </a:xfrm>
            <a:custGeom>
              <a:avLst/>
              <a:gdLst/>
              <a:ahLst/>
              <a:cxnLst/>
              <a:rect l="l" t="t" r="r" b="b"/>
              <a:pathLst>
                <a:path w="32473" h="12009" extrusionOk="0">
                  <a:moveTo>
                    <a:pt x="1392" y="1"/>
                  </a:moveTo>
                  <a:cubicBezTo>
                    <a:pt x="0" y="4006"/>
                    <a:pt x="0" y="8003"/>
                    <a:pt x="1392" y="12009"/>
                  </a:cubicBezTo>
                  <a:lnTo>
                    <a:pt x="32473" y="12009"/>
                  </a:lnTo>
                  <a:lnTo>
                    <a:pt x="324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7"/>
            <p:cNvSpPr/>
            <p:nvPr/>
          </p:nvSpPr>
          <p:spPr>
            <a:xfrm>
              <a:off x="3602250" y="3789375"/>
              <a:ext cx="79850" cy="300225"/>
            </a:xfrm>
            <a:custGeom>
              <a:avLst/>
              <a:gdLst/>
              <a:ahLst/>
              <a:cxnLst/>
              <a:rect l="l" t="t" r="r" b="b"/>
              <a:pathLst>
                <a:path w="3194" h="12009" extrusionOk="0">
                  <a:moveTo>
                    <a:pt x="1392" y="1"/>
                  </a:moveTo>
                  <a:cubicBezTo>
                    <a:pt x="0" y="4006"/>
                    <a:pt x="0" y="8003"/>
                    <a:pt x="1392" y="12009"/>
                  </a:cubicBezTo>
                  <a:lnTo>
                    <a:pt x="3087" y="12009"/>
                  </a:lnTo>
                  <a:cubicBezTo>
                    <a:pt x="1847" y="8003"/>
                    <a:pt x="1882" y="4006"/>
                    <a:pt x="3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7"/>
            <p:cNvSpPr/>
            <p:nvPr/>
          </p:nvSpPr>
          <p:spPr>
            <a:xfrm>
              <a:off x="4371675" y="3821950"/>
              <a:ext cx="619150" cy="235100"/>
            </a:xfrm>
            <a:custGeom>
              <a:avLst/>
              <a:gdLst/>
              <a:ahLst/>
              <a:cxnLst/>
              <a:rect l="l" t="t" r="r" b="b"/>
              <a:pathLst>
                <a:path w="24766" h="9404" extrusionOk="0">
                  <a:moveTo>
                    <a:pt x="1062" y="0"/>
                  </a:moveTo>
                  <a:cubicBezTo>
                    <a:pt x="1" y="3132"/>
                    <a:pt x="1" y="6272"/>
                    <a:pt x="1062" y="9403"/>
                  </a:cubicBezTo>
                  <a:lnTo>
                    <a:pt x="24765" y="9403"/>
                  </a:lnTo>
                  <a:cubicBezTo>
                    <a:pt x="24578" y="8904"/>
                    <a:pt x="24426" y="8404"/>
                    <a:pt x="24302" y="7904"/>
                  </a:cubicBezTo>
                  <a:cubicBezTo>
                    <a:pt x="24284" y="7851"/>
                    <a:pt x="24275" y="7797"/>
                    <a:pt x="24266" y="7744"/>
                  </a:cubicBezTo>
                  <a:cubicBezTo>
                    <a:pt x="24150" y="7280"/>
                    <a:pt x="24061" y="6816"/>
                    <a:pt x="24007" y="6343"/>
                  </a:cubicBezTo>
                  <a:cubicBezTo>
                    <a:pt x="23998" y="6290"/>
                    <a:pt x="23989" y="6236"/>
                    <a:pt x="23989" y="6183"/>
                  </a:cubicBezTo>
                  <a:cubicBezTo>
                    <a:pt x="23927" y="5719"/>
                    <a:pt x="23900" y="5255"/>
                    <a:pt x="23900" y="4782"/>
                  </a:cubicBezTo>
                  <a:cubicBezTo>
                    <a:pt x="23900" y="4728"/>
                    <a:pt x="23900" y="4675"/>
                    <a:pt x="23900" y="4621"/>
                  </a:cubicBezTo>
                  <a:cubicBezTo>
                    <a:pt x="23900" y="4158"/>
                    <a:pt x="23927" y="3685"/>
                    <a:pt x="23989" y="3221"/>
                  </a:cubicBezTo>
                  <a:cubicBezTo>
                    <a:pt x="23989" y="3167"/>
                    <a:pt x="23998" y="3114"/>
                    <a:pt x="24007" y="3060"/>
                  </a:cubicBezTo>
                  <a:cubicBezTo>
                    <a:pt x="24061" y="2587"/>
                    <a:pt x="24150" y="2124"/>
                    <a:pt x="24266" y="1660"/>
                  </a:cubicBezTo>
                  <a:cubicBezTo>
                    <a:pt x="24275" y="1606"/>
                    <a:pt x="24284" y="1553"/>
                    <a:pt x="24302" y="1499"/>
                  </a:cubicBezTo>
                  <a:cubicBezTo>
                    <a:pt x="24426" y="1000"/>
                    <a:pt x="24578" y="500"/>
                    <a:pt x="24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7"/>
            <p:cNvSpPr/>
            <p:nvPr/>
          </p:nvSpPr>
          <p:spPr>
            <a:xfrm>
              <a:off x="4398225" y="3821950"/>
              <a:ext cx="592600" cy="235100"/>
            </a:xfrm>
            <a:custGeom>
              <a:avLst/>
              <a:gdLst/>
              <a:ahLst/>
              <a:cxnLst/>
              <a:rect l="l" t="t" r="r" b="b"/>
              <a:pathLst>
                <a:path w="23704" h="9404" extrusionOk="0">
                  <a:moveTo>
                    <a:pt x="0" y="0"/>
                  </a:moveTo>
                  <a:cubicBezTo>
                    <a:pt x="0" y="0"/>
                    <a:pt x="13302" y="3141"/>
                    <a:pt x="20019" y="9403"/>
                  </a:cubicBezTo>
                  <a:lnTo>
                    <a:pt x="23703" y="9403"/>
                  </a:lnTo>
                  <a:cubicBezTo>
                    <a:pt x="23516" y="8904"/>
                    <a:pt x="23364" y="8404"/>
                    <a:pt x="23240" y="7904"/>
                  </a:cubicBezTo>
                  <a:cubicBezTo>
                    <a:pt x="23222" y="7851"/>
                    <a:pt x="23213" y="7797"/>
                    <a:pt x="23204" y="7744"/>
                  </a:cubicBezTo>
                  <a:cubicBezTo>
                    <a:pt x="23088" y="7280"/>
                    <a:pt x="22999" y="6816"/>
                    <a:pt x="22945" y="6343"/>
                  </a:cubicBezTo>
                  <a:cubicBezTo>
                    <a:pt x="22936" y="6290"/>
                    <a:pt x="22927" y="6236"/>
                    <a:pt x="22927" y="6183"/>
                  </a:cubicBezTo>
                  <a:cubicBezTo>
                    <a:pt x="22865" y="5719"/>
                    <a:pt x="22838" y="5255"/>
                    <a:pt x="22838" y="4782"/>
                  </a:cubicBezTo>
                  <a:cubicBezTo>
                    <a:pt x="22838" y="4728"/>
                    <a:pt x="22838" y="4675"/>
                    <a:pt x="22838" y="4621"/>
                  </a:cubicBezTo>
                  <a:cubicBezTo>
                    <a:pt x="22838" y="4158"/>
                    <a:pt x="22865" y="3685"/>
                    <a:pt x="22927" y="3221"/>
                  </a:cubicBezTo>
                  <a:cubicBezTo>
                    <a:pt x="22927" y="3167"/>
                    <a:pt x="22936" y="3114"/>
                    <a:pt x="22945" y="3060"/>
                  </a:cubicBezTo>
                  <a:cubicBezTo>
                    <a:pt x="22999" y="2587"/>
                    <a:pt x="23088" y="2124"/>
                    <a:pt x="23204" y="1660"/>
                  </a:cubicBezTo>
                  <a:cubicBezTo>
                    <a:pt x="23213" y="1606"/>
                    <a:pt x="23222" y="1553"/>
                    <a:pt x="23240" y="1499"/>
                  </a:cubicBezTo>
                  <a:cubicBezTo>
                    <a:pt x="23364" y="1000"/>
                    <a:pt x="23516" y="500"/>
                    <a:pt x="237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7"/>
            <p:cNvSpPr/>
            <p:nvPr/>
          </p:nvSpPr>
          <p:spPr>
            <a:xfrm>
              <a:off x="4323275" y="3789375"/>
              <a:ext cx="689175" cy="300225"/>
            </a:xfrm>
            <a:custGeom>
              <a:avLst/>
              <a:gdLst/>
              <a:ahLst/>
              <a:cxnLst/>
              <a:rect l="l" t="t" r="r" b="b"/>
              <a:pathLst>
                <a:path w="27567" h="12009" extrusionOk="0">
                  <a:moveTo>
                    <a:pt x="1803" y="1"/>
                  </a:moveTo>
                  <a:cubicBezTo>
                    <a:pt x="1803" y="1"/>
                    <a:pt x="215" y="2151"/>
                    <a:pt x="108" y="5826"/>
                  </a:cubicBezTo>
                  <a:cubicBezTo>
                    <a:pt x="1" y="9511"/>
                    <a:pt x="1045" y="12009"/>
                    <a:pt x="1045" y="12009"/>
                  </a:cubicBezTo>
                  <a:lnTo>
                    <a:pt x="27567" y="12009"/>
                  </a:lnTo>
                  <a:lnTo>
                    <a:pt x="27567" y="10706"/>
                  </a:lnTo>
                  <a:lnTo>
                    <a:pt x="2998" y="10706"/>
                  </a:lnTo>
                  <a:cubicBezTo>
                    <a:pt x="2998" y="10706"/>
                    <a:pt x="2115" y="7976"/>
                    <a:pt x="2195" y="5800"/>
                  </a:cubicBezTo>
                  <a:cubicBezTo>
                    <a:pt x="2285" y="3623"/>
                    <a:pt x="2704" y="1740"/>
                    <a:pt x="2998" y="1303"/>
                  </a:cubicBezTo>
                  <a:lnTo>
                    <a:pt x="27567" y="1303"/>
                  </a:lnTo>
                  <a:lnTo>
                    <a:pt x="275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7"/>
            <p:cNvSpPr/>
            <p:nvPr/>
          </p:nvSpPr>
          <p:spPr>
            <a:xfrm>
              <a:off x="4288500" y="3789375"/>
              <a:ext cx="79850" cy="300225"/>
            </a:xfrm>
            <a:custGeom>
              <a:avLst/>
              <a:gdLst/>
              <a:ahLst/>
              <a:cxnLst/>
              <a:rect l="l" t="t" r="r" b="b"/>
              <a:pathLst>
                <a:path w="3194" h="12009" extrusionOk="0">
                  <a:moveTo>
                    <a:pt x="1392" y="1"/>
                  </a:moveTo>
                  <a:cubicBezTo>
                    <a:pt x="0" y="4006"/>
                    <a:pt x="0" y="8003"/>
                    <a:pt x="1392" y="12009"/>
                  </a:cubicBezTo>
                  <a:lnTo>
                    <a:pt x="3078" y="12009"/>
                  </a:lnTo>
                  <a:cubicBezTo>
                    <a:pt x="1847" y="8003"/>
                    <a:pt x="1882" y="4006"/>
                    <a:pt x="3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7"/>
            <p:cNvSpPr/>
            <p:nvPr/>
          </p:nvSpPr>
          <p:spPr>
            <a:xfrm>
              <a:off x="4447275" y="3859425"/>
              <a:ext cx="531950" cy="4025"/>
            </a:xfrm>
            <a:custGeom>
              <a:avLst/>
              <a:gdLst/>
              <a:ahLst/>
              <a:cxnLst/>
              <a:rect l="l" t="t" r="r" b="b"/>
              <a:pathLst>
                <a:path w="21278" h="161" extrusionOk="0">
                  <a:moveTo>
                    <a:pt x="90" y="0"/>
                  </a:moveTo>
                  <a:cubicBezTo>
                    <a:pt x="45" y="0"/>
                    <a:pt x="1" y="36"/>
                    <a:pt x="1" y="80"/>
                  </a:cubicBezTo>
                  <a:cubicBezTo>
                    <a:pt x="1" y="125"/>
                    <a:pt x="45" y="161"/>
                    <a:pt x="90" y="161"/>
                  </a:cubicBezTo>
                  <a:lnTo>
                    <a:pt x="21242" y="161"/>
                  </a:lnTo>
                  <a:cubicBezTo>
                    <a:pt x="21251" y="107"/>
                    <a:pt x="21260" y="54"/>
                    <a:pt x="21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7"/>
            <p:cNvSpPr/>
            <p:nvPr/>
          </p:nvSpPr>
          <p:spPr>
            <a:xfrm>
              <a:off x="4486525" y="3898450"/>
              <a:ext cx="485350" cy="4025"/>
            </a:xfrm>
            <a:custGeom>
              <a:avLst/>
              <a:gdLst/>
              <a:ahLst/>
              <a:cxnLst/>
              <a:rect l="l" t="t" r="r" b="b"/>
              <a:pathLst>
                <a:path w="19414" h="161" extrusionOk="0">
                  <a:moveTo>
                    <a:pt x="81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81" y="161"/>
                  </a:cubicBezTo>
                  <a:lnTo>
                    <a:pt x="19395" y="161"/>
                  </a:lnTo>
                  <a:cubicBezTo>
                    <a:pt x="19395" y="107"/>
                    <a:pt x="19404" y="54"/>
                    <a:pt x="19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7"/>
            <p:cNvSpPr/>
            <p:nvPr/>
          </p:nvSpPr>
          <p:spPr>
            <a:xfrm>
              <a:off x="4433225" y="3937475"/>
              <a:ext cx="535975" cy="4025"/>
            </a:xfrm>
            <a:custGeom>
              <a:avLst/>
              <a:gdLst/>
              <a:ahLst/>
              <a:cxnLst/>
              <a:rect l="l" t="t" r="r" b="b"/>
              <a:pathLst>
                <a:path w="21439" h="161" extrusionOk="0">
                  <a:moveTo>
                    <a:pt x="81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81" y="161"/>
                  </a:cubicBezTo>
                  <a:lnTo>
                    <a:pt x="21438" y="161"/>
                  </a:lnTo>
                  <a:cubicBezTo>
                    <a:pt x="21438" y="107"/>
                    <a:pt x="21438" y="54"/>
                    <a:pt x="21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7"/>
            <p:cNvSpPr/>
            <p:nvPr/>
          </p:nvSpPr>
          <p:spPr>
            <a:xfrm>
              <a:off x="4472475" y="3976500"/>
              <a:ext cx="499400" cy="4050"/>
            </a:xfrm>
            <a:custGeom>
              <a:avLst/>
              <a:gdLst/>
              <a:ahLst/>
              <a:cxnLst/>
              <a:rect l="l" t="t" r="r" b="b"/>
              <a:pathLst>
                <a:path w="19976" h="162" extrusionOk="0">
                  <a:moveTo>
                    <a:pt x="81" y="1"/>
                  </a:moveTo>
                  <a:cubicBezTo>
                    <a:pt x="37" y="1"/>
                    <a:pt x="1" y="36"/>
                    <a:pt x="1" y="81"/>
                  </a:cubicBezTo>
                  <a:cubicBezTo>
                    <a:pt x="1" y="125"/>
                    <a:pt x="37" y="161"/>
                    <a:pt x="81" y="161"/>
                  </a:cubicBezTo>
                  <a:lnTo>
                    <a:pt x="19975" y="161"/>
                  </a:lnTo>
                  <a:cubicBezTo>
                    <a:pt x="19966" y="108"/>
                    <a:pt x="19957" y="54"/>
                    <a:pt x="19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7"/>
            <p:cNvSpPr/>
            <p:nvPr/>
          </p:nvSpPr>
          <p:spPr>
            <a:xfrm>
              <a:off x="4447275" y="4015525"/>
              <a:ext cx="531950" cy="4050"/>
            </a:xfrm>
            <a:custGeom>
              <a:avLst/>
              <a:gdLst/>
              <a:ahLst/>
              <a:cxnLst/>
              <a:rect l="l" t="t" r="r" b="b"/>
              <a:pathLst>
                <a:path w="21278" h="162" extrusionOk="0">
                  <a:moveTo>
                    <a:pt x="90" y="1"/>
                  </a:moveTo>
                  <a:cubicBezTo>
                    <a:pt x="45" y="1"/>
                    <a:pt x="1" y="36"/>
                    <a:pt x="1" y="81"/>
                  </a:cubicBezTo>
                  <a:cubicBezTo>
                    <a:pt x="1" y="126"/>
                    <a:pt x="45" y="161"/>
                    <a:pt x="90" y="161"/>
                  </a:cubicBezTo>
                  <a:lnTo>
                    <a:pt x="21278" y="161"/>
                  </a:lnTo>
                  <a:cubicBezTo>
                    <a:pt x="21260" y="108"/>
                    <a:pt x="21251" y="54"/>
                    <a:pt x="2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7"/>
            <p:cNvSpPr/>
            <p:nvPr/>
          </p:nvSpPr>
          <p:spPr>
            <a:xfrm>
              <a:off x="4272650" y="4159600"/>
              <a:ext cx="531725" cy="4275"/>
            </a:xfrm>
            <a:custGeom>
              <a:avLst/>
              <a:gdLst/>
              <a:ahLst/>
              <a:cxnLst/>
              <a:rect l="l" t="t" r="r" b="b"/>
              <a:pathLst>
                <a:path w="21269" h="171" extrusionOk="0">
                  <a:moveTo>
                    <a:pt x="81" y="1"/>
                  </a:moveTo>
                  <a:cubicBezTo>
                    <a:pt x="36" y="1"/>
                    <a:pt x="1" y="45"/>
                    <a:pt x="1" y="90"/>
                  </a:cubicBezTo>
                  <a:cubicBezTo>
                    <a:pt x="1" y="126"/>
                    <a:pt x="36" y="170"/>
                    <a:pt x="81" y="170"/>
                  </a:cubicBezTo>
                  <a:lnTo>
                    <a:pt x="21233" y="170"/>
                  </a:lnTo>
                  <a:cubicBezTo>
                    <a:pt x="21242" y="117"/>
                    <a:pt x="21260" y="54"/>
                    <a:pt x="212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7"/>
            <p:cNvSpPr/>
            <p:nvPr/>
          </p:nvSpPr>
          <p:spPr>
            <a:xfrm>
              <a:off x="4311675" y="4198625"/>
              <a:ext cx="485350" cy="4275"/>
            </a:xfrm>
            <a:custGeom>
              <a:avLst/>
              <a:gdLst/>
              <a:ahLst/>
              <a:cxnLst/>
              <a:rect l="l" t="t" r="r" b="b"/>
              <a:pathLst>
                <a:path w="19414" h="171" extrusionOk="0">
                  <a:moveTo>
                    <a:pt x="81" y="1"/>
                  </a:moveTo>
                  <a:cubicBezTo>
                    <a:pt x="37" y="1"/>
                    <a:pt x="1" y="46"/>
                    <a:pt x="1" y="81"/>
                  </a:cubicBezTo>
                  <a:cubicBezTo>
                    <a:pt x="1" y="135"/>
                    <a:pt x="37" y="170"/>
                    <a:pt x="81" y="170"/>
                  </a:cubicBezTo>
                  <a:lnTo>
                    <a:pt x="19395" y="170"/>
                  </a:lnTo>
                  <a:cubicBezTo>
                    <a:pt x="19395" y="117"/>
                    <a:pt x="19404" y="63"/>
                    <a:pt x="19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4258375" y="4237675"/>
              <a:ext cx="535975" cy="4250"/>
            </a:xfrm>
            <a:custGeom>
              <a:avLst/>
              <a:gdLst/>
              <a:ahLst/>
              <a:cxnLst/>
              <a:rect l="l" t="t" r="r" b="b"/>
              <a:pathLst>
                <a:path w="21439" h="170" extrusionOk="0">
                  <a:moveTo>
                    <a:pt x="81" y="0"/>
                  </a:moveTo>
                  <a:cubicBezTo>
                    <a:pt x="36" y="0"/>
                    <a:pt x="1" y="45"/>
                    <a:pt x="1" y="80"/>
                  </a:cubicBezTo>
                  <a:cubicBezTo>
                    <a:pt x="1" y="134"/>
                    <a:pt x="36" y="170"/>
                    <a:pt x="81" y="170"/>
                  </a:cubicBezTo>
                  <a:lnTo>
                    <a:pt x="21438" y="170"/>
                  </a:lnTo>
                  <a:cubicBezTo>
                    <a:pt x="21438" y="116"/>
                    <a:pt x="21438" y="63"/>
                    <a:pt x="21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4297625" y="4276700"/>
              <a:ext cx="499400" cy="4250"/>
            </a:xfrm>
            <a:custGeom>
              <a:avLst/>
              <a:gdLst/>
              <a:ahLst/>
              <a:cxnLst/>
              <a:rect l="l" t="t" r="r" b="b"/>
              <a:pathLst>
                <a:path w="19976" h="170" extrusionOk="0">
                  <a:moveTo>
                    <a:pt x="81" y="0"/>
                  </a:moveTo>
                  <a:cubicBezTo>
                    <a:pt x="37" y="0"/>
                    <a:pt x="1" y="36"/>
                    <a:pt x="1" y="89"/>
                  </a:cubicBezTo>
                  <a:cubicBezTo>
                    <a:pt x="1" y="134"/>
                    <a:pt x="37" y="170"/>
                    <a:pt x="81" y="170"/>
                  </a:cubicBezTo>
                  <a:lnTo>
                    <a:pt x="19975" y="170"/>
                  </a:lnTo>
                  <a:cubicBezTo>
                    <a:pt x="19966" y="116"/>
                    <a:pt x="19957" y="63"/>
                    <a:pt x="199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4272650" y="4315725"/>
              <a:ext cx="531725" cy="4250"/>
            </a:xfrm>
            <a:custGeom>
              <a:avLst/>
              <a:gdLst/>
              <a:ahLst/>
              <a:cxnLst/>
              <a:rect l="l" t="t" r="r" b="b"/>
              <a:pathLst>
                <a:path w="21269" h="170" extrusionOk="0">
                  <a:moveTo>
                    <a:pt x="81" y="0"/>
                  </a:moveTo>
                  <a:cubicBezTo>
                    <a:pt x="36" y="0"/>
                    <a:pt x="1" y="36"/>
                    <a:pt x="1" y="90"/>
                  </a:cubicBezTo>
                  <a:cubicBezTo>
                    <a:pt x="1" y="134"/>
                    <a:pt x="36" y="170"/>
                    <a:pt x="81" y="170"/>
                  </a:cubicBezTo>
                  <a:lnTo>
                    <a:pt x="21268" y="170"/>
                  </a:lnTo>
                  <a:cubicBezTo>
                    <a:pt x="21260" y="116"/>
                    <a:pt x="21242" y="54"/>
                    <a:pt x="21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EBF6BA11-AC7A-4184-A9F1-D9C11E0638DA}"/>
              </a:ext>
            </a:extLst>
          </p:cNvPr>
          <p:cNvSpPr/>
          <p:nvPr/>
        </p:nvSpPr>
        <p:spPr>
          <a:xfrm>
            <a:off x="1136988" y="4119713"/>
            <a:ext cx="6993382" cy="4471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400" dirty="0"/>
          </a:p>
        </p:txBody>
      </p:sp>
      <p:sp>
        <p:nvSpPr>
          <p:cNvPr id="1510" name="Google Shape;1510;p37"/>
          <p:cNvSpPr txBox="1">
            <a:spLocks noGrp="1"/>
          </p:cNvSpPr>
          <p:nvPr>
            <p:ph type="subTitle" idx="1"/>
          </p:nvPr>
        </p:nvSpPr>
        <p:spPr>
          <a:xfrm>
            <a:off x="982440" y="4039445"/>
            <a:ext cx="7007979" cy="54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859536">
              <a:spcAft>
                <a:spcPts val="600"/>
              </a:spcAft>
            </a:pPr>
            <a:r>
              <a:rPr lang="en-US" sz="2000" dirty="0">
                <a:solidFill>
                  <a:srgbClr val="FFFF00"/>
                </a:solidFill>
                <a:latin typeface="Franklin Gothic Book" panose="020B0503020102020204" pitchFamily="34" charset="0"/>
              </a:rPr>
              <a:t>KOMBES POL SUMARNI, S.I.K, S.H, M.H – </a:t>
            </a:r>
            <a:r>
              <a:rPr lang="en-US" sz="2000" dirty="0" err="1">
                <a:solidFill>
                  <a:srgbClr val="FFFF00"/>
                </a:solidFill>
                <a:latin typeface="Franklin Gothic Book" panose="020B0503020102020204" pitchFamily="34" charset="0"/>
              </a:rPr>
              <a:t>Kapolresta</a:t>
            </a:r>
            <a:r>
              <a:rPr lang="en-US" sz="2000" dirty="0">
                <a:solidFill>
                  <a:srgbClr val="FFFF00"/>
                </a:solidFill>
                <a:latin typeface="Franklin Gothic Book" panose="020B0503020102020204" pitchFamily="34" charset="0"/>
              </a:rPr>
              <a:t> Cirebon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2E2CCE98-2DD5-4D95-B79E-407A83BE96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70" y="5305425"/>
            <a:ext cx="1115351" cy="14191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E36670-A747-4D6B-816F-E0ADB7B4EA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70896"/>
            <a:ext cx="1516170" cy="1786479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C8B38C-2660-07CD-21A9-761EF1889B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6" r="22753"/>
          <a:stretch/>
        </p:blipFill>
        <p:spPr>
          <a:xfrm>
            <a:off x="7752456" y="627903"/>
            <a:ext cx="3504730" cy="39649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p62"/>
          <p:cNvSpPr txBox="1">
            <a:spLocks noGrp="1"/>
          </p:cNvSpPr>
          <p:nvPr>
            <p:ph type="title"/>
          </p:nvPr>
        </p:nvSpPr>
        <p:spPr>
          <a:xfrm>
            <a:off x="1439275" y="963730"/>
            <a:ext cx="9057538" cy="763600"/>
          </a:xfrm>
          <a:prstGeom prst="rect">
            <a:avLst/>
          </a:prstGeom>
          <a:solidFill>
            <a:schemeClr val="tx1"/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ID" sz="3200" dirty="0"/>
              <a:t>PENYEMPURNAAN BIDANG INSTRUMENTAL </a:t>
            </a:r>
            <a:endParaRPr sz="3200" dirty="0"/>
          </a:p>
        </p:txBody>
      </p:sp>
      <p:sp>
        <p:nvSpPr>
          <p:cNvPr id="2497" name="Google Shape;2497;p62"/>
          <p:cNvSpPr txBox="1"/>
          <p:nvPr/>
        </p:nvSpPr>
        <p:spPr>
          <a:xfrm>
            <a:off x="4345127" y="3851589"/>
            <a:ext cx="2897203" cy="2602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i-FI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Penyusunan MoU dan </a:t>
            </a:r>
          </a:p>
          <a:p>
            <a:pPr algn="ctr"/>
            <a:r>
              <a:rPr lang="fi-FI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PKS dengan K/L terkait </a:t>
            </a:r>
          </a:p>
          <a:p>
            <a:pPr algn="ctr"/>
            <a:r>
              <a:rPr lang="fi-FI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dengan upaya </a:t>
            </a:r>
          </a:p>
          <a:p>
            <a:pPr algn="ctr"/>
            <a:r>
              <a:rPr lang="fi-FI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pemberantasan Tipidkor</a:t>
            </a:r>
          </a:p>
          <a:p>
            <a:pPr algn="ctr"/>
            <a:endParaRPr lang="fi-FI" sz="16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Mou dengan KPK, Kejaksaan dan Polri terkait kerjasama dalam pemberantasan TPK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Mou dengan PPATK terkait TPA dan TPPU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i-FI" sz="14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99" name="Google Shape;2499;p62"/>
          <p:cNvSpPr txBox="1"/>
          <p:nvPr/>
        </p:nvSpPr>
        <p:spPr>
          <a:xfrm>
            <a:off x="935427" y="3913561"/>
            <a:ext cx="2897204" cy="291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16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Penyempurnaan</a:t>
            </a:r>
            <a:r>
              <a:rPr lang="en-US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aturan</a:t>
            </a:r>
            <a:r>
              <a:rPr lang="en-US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algn="ctr"/>
            <a:r>
              <a:rPr lang="en-US" sz="16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teknis</a:t>
            </a:r>
            <a:r>
              <a:rPr lang="en-US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terkait</a:t>
            </a:r>
            <a:r>
              <a:rPr lang="en-US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algn="ctr"/>
            <a:r>
              <a:rPr lang="en-US" sz="16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penanganan</a:t>
            </a:r>
            <a:r>
              <a:rPr lang="en-US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tipidkor</a:t>
            </a:r>
            <a:endParaRPr lang="en-US" sz="16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algn="ctr"/>
            <a:endParaRPr lang="en-US" sz="16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Jukrah</a:t>
            </a:r>
            <a:r>
              <a:rPr lang="en-US" sz="14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4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wasdal</a:t>
            </a:r>
            <a:r>
              <a:rPr lang="en-US" sz="14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4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henti</a:t>
            </a:r>
            <a:r>
              <a:rPr lang="en-US" sz="14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4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sidik</a:t>
            </a:r>
            <a:r>
              <a:rPr lang="en-US" sz="14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dan tap tsk </a:t>
            </a:r>
            <a:r>
              <a:rPr lang="en-US" sz="14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thdp</a:t>
            </a:r>
            <a:r>
              <a:rPr lang="en-US" sz="14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Ka Daerah / Waka Daerah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Jukrah</a:t>
            </a:r>
            <a:r>
              <a:rPr lang="en-US" sz="14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4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cegah</a:t>
            </a:r>
            <a:r>
              <a:rPr lang="en-US" sz="14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4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perbuatan</a:t>
            </a:r>
            <a:r>
              <a:rPr lang="en-US" sz="14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4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koruptif</a:t>
            </a:r>
            <a:r>
              <a:rPr lang="en-US" sz="14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4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dalam</a:t>
            </a:r>
            <a:r>
              <a:rPr lang="en-US" sz="14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4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penanganan</a:t>
            </a:r>
            <a:r>
              <a:rPr lang="en-US" sz="14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TPK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Jukrah</a:t>
            </a:r>
            <a:r>
              <a:rPr lang="en-US" sz="14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4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penyidikan</a:t>
            </a:r>
            <a:r>
              <a:rPr lang="en-US" sz="14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TPK yang </a:t>
            </a:r>
            <a:r>
              <a:rPr lang="en-US" sz="14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tepat</a:t>
            </a:r>
            <a:r>
              <a:rPr lang="en-US" sz="14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14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tertib</a:t>
            </a:r>
            <a:r>
              <a:rPr lang="en-US" sz="14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dan </a:t>
            </a:r>
            <a:r>
              <a:rPr lang="en-US" sz="14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profesional</a:t>
            </a:r>
            <a:endParaRPr lang="en-US" sz="14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00" name="Google Shape;2500;p62"/>
          <p:cNvSpPr txBox="1"/>
          <p:nvPr/>
        </p:nvSpPr>
        <p:spPr>
          <a:xfrm>
            <a:off x="8037095" y="3926412"/>
            <a:ext cx="2897203" cy="2691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ID" sz="1600" b="1" dirty="0" err="1">
                <a:solidFill>
                  <a:schemeClr val="bg1"/>
                </a:solidFill>
              </a:rPr>
              <a:t>Berperan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aktif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bersama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ID" sz="1600" b="1" dirty="0">
                <a:solidFill>
                  <a:schemeClr val="bg1"/>
                </a:solidFill>
              </a:rPr>
              <a:t>stakeholder </a:t>
            </a:r>
            <a:r>
              <a:rPr lang="en-ID" sz="1600" b="1" dirty="0" err="1">
                <a:solidFill>
                  <a:schemeClr val="bg1"/>
                </a:solidFill>
              </a:rPr>
              <a:t>terkait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dalam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ID" sz="1600" b="1" dirty="0" err="1">
                <a:solidFill>
                  <a:schemeClr val="bg1"/>
                </a:solidFill>
              </a:rPr>
              <a:t>penyusunan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regulasi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ID" sz="1600" b="1" dirty="0" err="1">
                <a:solidFill>
                  <a:schemeClr val="bg1"/>
                </a:solidFill>
              </a:rPr>
              <a:t>penegakan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hukum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en-ID" sz="1600" dirty="0">
              <a:solidFill>
                <a:schemeClr val="bg1"/>
              </a:solidFill>
            </a:endParaRPr>
          </a:p>
          <a:p>
            <a:pPr algn="ctr"/>
            <a:r>
              <a:rPr lang="sv-SE" sz="1600" dirty="0">
                <a:solidFill>
                  <a:schemeClr val="bg1"/>
                </a:solidFill>
              </a:rPr>
              <a:t>dalam rangka pemberantasan </a:t>
            </a:r>
          </a:p>
          <a:p>
            <a:pPr algn="ctr"/>
            <a:r>
              <a:rPr lang="sv-SE" sz="1600" dirty="0">
                <a:solidFill>
                  <a:schemeClr val="bg1"/>
                </a:solidFill>
              </a:rPr>
              <a:t>tindak pidana korupsi dan </a:t>
            </a:r>
          </a:p>
          <a:p>
            <a:pPr algn="ctr"/>
            <a:r>
              <a:rPr lang="sv-SE" sz="1600" dirty="0">
                <a:solidFill>
                  <a:schemeClr val="bg1"/>
                </a:solidFill>
              </a:rPr>
              <a:t>pencucian uang</a:t>
            </a:r>
            <a:endParaRPr lang="en-ID" sz="16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D" sz="1400" dirty="0">
              <a:solidFill>
                <a:schemeClr val="bg1"/>
              </a:solidFill>
            </a:endParaRPr>
          </a:p>
        </p:txBody>
      </p:sp>
      <p:sp>
        <p:nvSpPr>
          <p:cNvPr id="2502" name="Google Shape;2502;p62"/>
          <p:cNvSpPr/>
          <p:nvPr/>
        </p:nvSpPr>
        <p:spPr>
          <a:xfrm>
            <a:off x="1466229" y="2086412"/>
            <a:ext cx="1835600" cy="18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506" name="Google Shape;2506;p62"/>
          <p:cNvSpPr/>
          <p:nvPr/>
        </p:nvSpPr>
        <p:spPr>
          <a:xfrm>
            <a:off x="4875929" y="2060133"/>
            <a:ext cx="1835600" cy="18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7" name="Google Shape;2507;p62"/>
          <p:cNvSpPr/>
          <p:nvPr/>
        </p:nvSpPr>
        <p:spPr>
          <a:xfrm>
            <a:off x="8586474" y="2060133"/>
            <a:ext cx="1835600" cy="18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2509" name="Google Shape;2509;p62"/>
          <p:cNvCxnSpPr>
            <a:cxnSpLocks/>
            <a:stCxn id="2502" idx="3"/>
            <a:endCxn id="2506" idx="1"/>
          </p:cNvCxnSpPr>
          <p:nvPr/>
        </p:nvCxnSpPr>
        <p:spPr>
          <a:xfrm flipV="1">
            <a:off x="3301829" y="2980133"/>
            <a:ext cx="1574100" cy="2627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10" name="Google Shape;2510;p62"/>
          <p:cNvCxnSpPr>
            <a:stCxn id="2506" idx="3"/>
            <a:endCxn id="2507" idx="1"/>
          </p:cNvCxnSpPr>
          <p:nvPr/>
        </p:nvCxnSpPr>
        <p:spPr>
          <a:xfrm>
            <a:off x="6711529" y="2980133"/>
            <a:ext cx="1874945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75" name="Google Shape;8021;p86">
            <a:extLst>
              <a:ext uri="{FF2B5EF4-FFF2-40B4-BE49-F238E27FC236}">
                <a16:creationId xmlns:a16="http://schemas.microsoft.com/office/drawing/2014/main" id="{69A9605E-B126-4953-826A-C248BC88AF7B}"/>
              </a:ext>
            </a:extLst>
          </p:cNvPr>
          <p:cNvGrpSpPr/>
          <p:nvPr/>
        </p:nvGrpSpPr>
        <p:grpSpPr>
          <a:xfrm>
            <a:off x="1902819" y="2441686"/>
            <a:ext cx="965509" cy="1129451"/>
            <a:chOff x="-60988625" y="3740800"/>
            <a:chExt cx="316650" cy="310350"/>
          </a:xfrm>
          <a:solidFill>
            <a:schemeClr val="tx1"/>
          </a:solidFill>
        </p:grpSpPr>
        <p:sp>
          <p:nvSpPr>
            <p:cNvPr id="76" name="Google Shape;8022;p86">
              <a:extLst>
                <a:ext uri="{FF2B5EF4-FFF2-40B4-BE49-F238E27FC236}">
                  <a16:creationId xmlns:a16="http://schemas.microsoft.com/office/drawing/2014/main" id="{0DB6450A-5388-462F-8214-BC141FBDFEDE}"/>
                </a:ext>
              </a:extLst>
            </p:cNvPr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023;p86">
              <a:extLst>
                <a:ext uri="{FF2B5EF4-FFF2-40B4-BE49-F238E27FC236}">
                  <a16:creationId xmlns:a16="http://schemas.microsoft.com/office/drawing/2014/main" id="{3B35FC70-53DF-45E6-888C-481E6C35CC80}"/>
                </a:ext>
              </a:extLst>
            </p:cNvPr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024;p86">
              <a:extLst>
                <a:ext uri="{FF2B5EF4-FFF2-40B4-BE49-F238E27FC236}">
                  <a16:creationId xmlns:a16="http://schemas.microsoft.com/office/drawing/2014/main" id="{A01EC9CB-8419-4C32-941D-0D13CEF2C0D5}"/>
                </a:ext>
              </a:extLst>
            </p:cNvPr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10192;p90">
            <a:extLst>
              <a:ext uri="{FF2B5EF4-FFF2-40B4-BE49-F238E27FC236}">
                <a16:creationId xmlns:a16="http://schemas.microsoft.com/office/drawing/2014/main" id="{E35AC379-6B51-46A6-99E1-B4C706CD1F1B}"/>
              </a:ext>
            </a:extLst>
          </p:cNvPr>
          <p:cNvGrpSpPr/>
          <p:nvPr/>
        </p:nvGrpSpPr>
        <p:grpSpPr>
          <a:xfrm>
            <a:off x="5309430" y="2509926"/>
            <a:ext cx="1030465" cy="940414"/>
            <a:chOff x="-5254775" y="3631325"/>
            <a:chExt cx="296950" cy="292625"/>
          </a:xfrm>
          <a:solidFill>
            <a:schemeClr val="tx1"/>
          </a:solidFill>
        </p:grpSpPr>
        <p:sp>
          <p:nvSpPr>
            <p:cNvPr id="80" name="Google Shape;10193;p90">
              <a:extLst>
                <a:ext uri="{FF2B5EF4-FFF2-40B4-BE49-F238E27FC236}">
                  <a16:creationId xmlns:a16="http://schemas.microsoft.com/office/drawing/2014/main" id="{81F1D7AF-9525-41BC-947B-6A0449005E22}"/>
                </a:ext>
              </a:extLst>
            </p:cNvPr>
            <p:cNvSpPr/>
            <p:nvPr/>
          </p:nvSpPr>
          <p:spPr>
            <a:xfrm>
              <a:off x="-5246900" y="3766400"/>
              <a:ext cx="58300" cy="55150"/>
            </a:xfrm>
            <a:custGeom>
              <a:avLst/>
              <a:gdLst/>
              <a:ahLst/>
              <a:cxnLst/>
              <a:rect l="l" t="t" r="r" b="b"/>
              <a:pathLst>
                <a:path w="2332" h="2206" extrusionOk="0">
                  <a:moveTo>
                    <a:pt x="1769" y="1"/>
                  </a:moveTo>
                  <a:cubicBezTo>
                    <a:pt x="1639" y="1"/>
                    <a:pt x="1513" y="48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64"/>
                  </a:cubicBezTo>
                  <a:cubicBezTo>
                    <a:pt x="300" y="2159"/>
                    <a:pt x="434" y="2206"/>
                    <a:pt x="564" y="2206"/>
                  </a:cubicBezTo>
                  <a:cubicBezTo>
                    <a:pt x="694" y="2206"/>
                    <a:pt x="820" y="2159"/>
                    <a:pt x="914" y="2064"/>
                  </a:cubicBezTo>
                  <a:lnTo>
                    <a:pt x="2143" y="835"/>
                  </a:lnTo>
                  <a:cubicBezTo>
                    <a:pt x="2332" y="646"/>
                    <a:pt x="2332" y="331"/>
                    <a:pt x="2143" y="142"/>
                  </a:cubicBezTo>
                  <a:cubicBezTo>
                    <a:pt x="2033" y="48"/>
                    <a:pt x="1899" y="1"/>
                    <a:pt x="17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194;p90">
              <a:extLst>
                <a:ext uri="{FF2B5EF4-FFF2-40B4-BE49-F238E27FC236}">
                  <a16:creationId xmlns:a16="http://schemas.microsoft.com/office/drawing/2014/main" id="{4320E876-63CD-404F-9838-B31086D9BC82}"/>
                </a:ext>
              </a:extLst>
            </p:cNvPr>
            <p:cNvSpPr/>
            <p:nvPr/>
          </p:nvSpPr>
          <p:spPr>
            <a:xfrm>
              <a:off x="-5216175" y="3795550"/>
              <a:ext cx="58300" cy="55950"/>
            </a:xfrm>
            <a:custGeom>
              <a:avLst/>
              <a:gdLst/>
              <a:ahLst/>
              <a:cxnLst/>
              <a:rect l="l" t="t" r="r" b="b"/>
              <a:pathLst>
                <a:path w="2332" h="2238" extrusionOk="0">
                  <a:moveTo>
                    <a:pt x="1764" y="0"/>
                  </a:moveTo>
                  <a:cubicBezTo>
                    <a:pt x="1638" y="0"/>
                    <a:pt x="1512" y="47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95"/>
                  </a:cubicBezTo>
                  <a:cubicBezTo>
                    <a:pt x="284" y="2190"/>
                    <a:pt x="410" y="2237"/>
                    <a:pt x="540" y="2237"/>
                  </a:cubicBezTo>
                  <a:cubicBezTo>
                    <a:pt x="670" y="2237"/>
                    <a:pt x="804" y="2190"/>
                    <a:pt x="914" y="2095"/>
                  </a:cubicBezTo>
                  <a:lnTo>
                    <a:pt x="2111" y="867"/>
                  </a:lnTo>
                  <a:cubicBezTo>
                    <a:pt x="2332" y="678"/>
                    <a:pt x="2332" y="363"/>
                    <a:pt x="2111" y="142"/>
                  </a:cubicBezTo>
                  <a:cubicBezTo>
                    <a:pt x="2016" y="47"/>
                    <a:pt x="1890" y="0"/>
                    <a:pt x="17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195;p90">
              <a:extLst>
                <a:ext uri="{FF2B5EF4-FFF2-40B4-BE49-F238E27FC236}">
                  <a16:creationId xmlns:a16="http://schemas.microsoft.com/office/drawing/2014/main" id="{34BAD396-5726-45C3-AFC0-D713660B5C74}"/>
                </a:ext>
              </a:extLst>
            </p:cNvPr>
            <p:cNvSpPr/>
            <p:nvPr/>
          </p:nvSpPr>
          <p:spPr>
            <a:xfrm>
              <a:off x="-5185475" y="3826250"/>
              <a:ext cx="57525" cy="55750"/>
            </a:xfrm>
            <a:custGeom>
              <a:avLst/>
              <a:gdLst/>
              <a:ahLst/>
              <a:cxnLst/>
              <a:rect l="l" t="t" r="r" b="b"/>
              <a:pathLst>
                <a:path w="2301" h="2230" extrusionOk="0">
                  <a:moveTo>
                    <a:pt x="1765" y="1"/>
                  </a:moveTo>
                  <a:cubicBezTo>
                    <a:pt x="1639" y="1"/>
                    <a:pt x="1513" y="48"/>
                    <a:pt x="1419" y="143"/>
                  </a:cubicBezTo>
                  <a:lnTo>
                    <a:pt x="190" y="1371"/>
                  </a:lnTo>
                  <a:cubicBezTo>
                    <a:pt x="1" y="1560"/>
                    <a:pt x="1" y="1875"/>
                    <a:pt x="190" y="2064"/>
                  </a:cubicBezTo>
                  <a:cubicBezTo>
                    <a:pt x="284" y="2175"/>
                    <a:pt x="410" y="2230"/>
                    <a:pt x="536" y="2230"/>
                  </a:cubicBezTo>
                  <a:cubicBezTo>
                    <a:pt x="662" y="2230"/>
                    <a:pt x="788" y="2175"/>
                    <a:pt x="883" y="2064"/>
                  </a:cubicBezTo>
                  <a:lnTo>
                    <a:pt x="2112" y="836"/>
                  </a:lnTo>
                  <a:cubicBezTo>
                    <a:pt x="2301" y="647"/>
                    <a:pt x="2301" y="332"/>
                    <a:pt x="2112" y="143"/>
                  </a:cubicBezTo>
                  <a:cubicBezTo>
                    <a:pt x="2017" y="48"/>
                    <a:pt x="1891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196;p90">
              <a:extLst>
                <a:ext uri="{FF2B5EF4-FFF2-40B4-BE49-F238E27FC236}">
                  <a16:creationId xmlns:a16="http://schemas.microsoft.com/office/drawing/2014/main" id="{18FB936A-6214-4113-8D91-B89E4EF93E94}"/>
                </a:ext>
              </a:extLst>
            </p:cNvPr>
            <p:cNvSpPr/>
            <p:nvPr/>
          </p:nvSpPr>
          <p:spPr>
            <a:xfrm>
              <a:off x="-5156325" y="3856375"/>
              <a:ext cx="58300" cy="55750"/>
            </a:xfrm>
            <a:custGeom>
              <a:avLst/>
              <a:gdLst/>
              <a:ahLst/>
              <a:cxnLst/>
              <a:rect l="l" t="t" r="r" b="b"/>
              <a:pathLst>
                <a:path w="2332" h="2230" extrusionOk="0">
                  <a:moveTo>
                    <a:pt x="1781" y="1"/>
                  </a:moveTo>
                  <a:cubicBezTo>
                    <a:pt x="1655" y="1"/>
                    <a:pt x="1529" y="56"/>
                    <a:pt x="1418" y="166"/>
                  </a:cubicBezTo>
                  <a:lnTo>
                    <a:pt x="190" y="1395"/>
                  </a:lnTo>
                  <a:cubicBezTo>
                    <a:pt x="1" y="1584"/>
                    <a:pt x="1" y="1899"/>
                    <a:pt x="190" y="2088"/>
                  </a:cubicBezTo>
                  <a:cubicBezTo>
                    <a:pt x="300" y="2183"/>
                    <a:pt x="442" y="2230"/>
                    <a:pt x="575" y="2230"/>
                  </a:cubicBezTo>
                  <a:cubicBezTo>
                    <a:pt x="709" y="2230"/>
                    <a:pt x="835" y="2183"/>
                    <a:pt x="914" y="2088"/>
                  </a:cubicBezTo>
                  <a:lnTo>
                    <a:pt x="2143" y="859"/>
                  </a:lnTo>
                  <a:cubicBezTo>
                    <a:pt x="2332" y="670"/>
                    <a:pt x="2332" y="355"/>
                    <a:pt x="2143" y="166"/>
                  </a:cubicBezTo>
                  <a:cubicBezTo>
                    <a:pt x="2033" y="56"/>
                    <a:pt x="1907" y="1"/>
                    <a:pt x="1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197;p90">
              <a:extLst>
                <a:ext uri="{FF2B5EF4-FFF2-40B4-BE49-F238E27FC236}">
                  <a16:creationId xmlns:a16="http://schemas.microsoft.com/office/drawing/2014/main" id="{26592E06-F4A1-46D4-8E03-F47A953A5784}"/>
                </a:ext>
              </a:extLst>
            </p:cNvPr>
            <p:cNvSpPr/>
            <p:nvPr/>
          </p:nvSpPr>
          <p:spPr>
            <a:xfrm>
              <a:off x="-5105925" y="3886525"/>
              <a:ext cx="37050" cy="37425"/>
            </a:xfrm>
            <a:custGeom>
              <a:avLst/>
              <a:gdLst/>
              <a:ahLst/>
              <a:cxnLst/>
              <a:rect l="l" t="t" r="r" b="b"/>
              <a:pathLst>
                <a:path w="1482" h="1497" extrusionOk="0">
                  <a:moveTo>
                    <a:pt x="662" y="0"/>
                  </a:moveTo>
                  <a:lnTo>
                    <a:pt x="536" y="126"/>
                  </a:lnTo>
                  <a:lnTo>
                    <a:pt x="1" y="756"/>
                  </a:lnTo>
                  <a:lnTo>
                    <a:pt x="599" y="1355"/>
                  </a:lnTo>
                  <a:cubicBezTo>
                    <a:pt x="694" y="1449"/>
                    <a:pt x="820" y="1497"/>
                    <a:pt x="946" y="1497"/>
                  </a:cubicBezTo>
                  <a:cubicBezTo>
                    <a:pt x="1072" y="1497"/>
                    <a:pt x="1198" y="1449"/>
                    <a:pt x="1293" y="1355"/>
                  </a:cubicBezTo>
                  <a:cubicBezTo>
                    <a:pt x="1482" y="1166"/>
                    <a:pt x="1482" y="851"/>
                    <a:pt x="1293" y="662"/>
                  </a:cubicBez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0198;p90">
              <a:extLst>
                <a:ext uri="{FF2B5EF4-FFF2-40B4-BE49-F238E27FC236}">
                  <a16:creationId xmlns:a16="http://schemas.microsoft.com/office/drawing/2014/main" id="{B997CABD-D163-4AE3-A6DF-593B08FDAA79}"/>
                </a:ext>
              </a:extLst>
            </p:cNvPr>
            <p:cNvSpPr/>
            <p:nvPr/>
          </p:nvSpPr>
          <p:spPr>
            <a:xfrm>
              <a:off x="-5254775" y="3648050"/>
              <a:ext cx="278050" cy="248325"/>
            </a:xfrm>
            <a:custGeom>
              <a:avLst/>
              <a:gdLst/>
              <a:ahLst/>
              <a:cxnLst/>
              <a:rect l="l" t="t" r="r" b="b"/>
              <a:pathLst>
                <a:path w="11122" h="9933" extrusionOk="0">
                  <a:moveTo>
                    <a:pt x="4049" y="1"/>
                  </a:moveTo>
                  <a:cubicBezTo>
                    <a:pt x="3781" y="1"/>
                    <a:pt x="3513" y="103"/>
                    <a:pt x="3308" y="308"/>
                  </a:cubicBezTo>
                  <a:lnTo>
                    <a:pt x="410" y="3364"/>
                  </a:lnTo>
                  <a:cubicBezTo>
                    <a:pt x="0" y="3774"/>
                    <a:pt x="0" y="4435"/>
                    <a:pt x="410" y="4813"/>
                  </a:cubicBezTo>
                  <a:lnTo>
                    <a:pt x="631" y="5065"/>
                  </a:lnTo>
                  <a:lnTo>
                    <a:pt x="1198" y="4498"/>
                  </a:lnTo>
                  <a:cubicBezTo>
                    <a:pt x="1454" y="4242"/>
                    <a:pt x="1794" y="4106"/>
                    <a:pt x="2122" y="4106"/>
                  </a:cubicBezTo>
                  <a:cubicBezTo>
                    <a:pt x="2398" y="4106"/>
                    <a:pt x="2666" y="4202"/>
                    <a:pt x="2867" y="4404"/>
                  </a:cubicBezTo>
                  <a:cubicBezTo>
                    <a:pt x="3151" y="4624"/>
                    <a:pt x="3308" y="4971"/>
                    <a:pt x="3277" y="5286"/>
                  </a:cubicBezTo>
                  <a:cubicBezTo>
                    <a:pt x="3592" y="5286"/>
                    <a:pt x="3907" y="5412"/>
                    <a:pt x="4128" y="5664"/>
                  </a:cubicBezTo>
                  <a:cubicBezTo>
                    <a:pt x="4380" y="5884"/>
                    <a:pt x="4506" y="6200"/>
                    <a:pt x="4506" y="6515"/>
                  </a:cubicBezTo>
                  <a:cubicBezTo>
                    <a:pt x="4821" y="6515"/>
                    <a:pt x="5136" y="6641"/>
                    <a:pt x="5356" y="6861"/>
                  </a:cubicBezTo>
                  <a:cubicBezTo>
                    <a:pt x="5608" y="7113"/>
                    <a:pt x="5703" y="7428"/>
                    <a:pt x="5703" y="7743"/>
                  </a:cubicBezTo>
                  <a:cubicBezTo>
                    <a:pt x="6018" y="7743"/>
                    <a:pt x="6364" y="7869"/>
                    <a:pt x="6585" y="8090"/>
                  </a:cubicBezTo>
                  <a:cubicBezTo>
                    <a:pt x="6837" y="8342"/>
                    <a:pt x="6931" y="8657"/>
                    <a:pt x="6931" y="8909"/>
                  </a:cubicBezTo>
                  <a:lnTo>
                    <a:pt x="7814" y="9791"/>
                  </a:lnTo>
                  <a:cubicBezTo>
                    <a:pt x="7908" y="9886"/>
                    <a:pt x="8034" y="9933"/>
                    <a:pt x="8160" y="9933"/>
                  </a:cubicBezTo>
                  <a:cubicBezTo>
                    <a:pt x="8286" y="9933"/>
                    <a:pt x="8412" y="9886"/>
                    <a:pt x="8507" y="9791"/>
                  </a:cubicBezTo>
                  <a:cubicBezTo>
                    <a:pt x="8727" y="9602"/>
                    <a:pt x="8727" y="9287"/>
                    <a:pt x="8507" y="9066"/>
                  </a:cubicBezTo>
                  <a:lnTo>
                    <a:pt x="7656" y="8216"/>
                  </a:lnTo>
                  <a:cubicBezTo>
                    <a:pt x="7530" y="8090"/>
                    <a:pt x="7530" y="7869"/>
                    <a:pt x="7656" y="7743"/>
                  </a:cubicBezTo>
                  <a:cubicBezTo>
                    <a:pt x="7748" y="7596"/>
                    <a:pt x="7851" y="7534"/>
                    <a:pt x="7953" y="7534"/>
                  </a:cubicBezTo>
                  <a:cubicBezTo>
                    <a:pt x="8024" y="7534"/>
                    <a:pt x="8095" y="7565"/>
                    <a:pt x="8160" y="7617"/>
                  </a:cubicBezTo>
                  <a:lnTo>
                    <a:pt x="9011" y="8499"/>
                  </a:lnTo>
                  <a:cubicBezTo>
                    <a:pt x="9121" y="8594"/>
                    <a:pt x="9255" y="8641"/>
                    <a:pt x="9385" y="8641"/>
                  </a:cubicBezTo>
                  <a:cubicBezTo>
                    <a:pt x="9515" y="8641"/>
                    <a:pt x="9641" y="8594"/>
                    <a:pt x="9735" y="8499"/>
                  </a:cubicBezTo>
                  <a:cubicBezTo>
                    <a:pt x="9924" y="8279"/>
                    <a:pt x="9924" y="7964"/>
                    <a:pt x="9735" y="7775"/>
                  </a:cubicBezTo>
                  <a:lnTo>
                    <a:pt x="8853" y="6924"/>
                  </a:lnTo>
                  <a:cubicBezTo>
                    <a:pt x="8759" y="6798"/>
                    <a:pt x="8759" y="6578"/>
                    <a:pt x="8853" y="6452"/>
                  </a:cubicBezTo>
                  <a:cubicBezTo>
                    <a:pt x="8916" y="6389"/>
                    <a:pt x="9011" y="6357"/>
                    <a:pt x="9101" y="6357"/>
                  </a:cubicBezTo>
                  <a:cubicBezTo>
                    <a:pt x="9192" y="6357"/>
                    <a:pt x="9279" y="6389"/>
                    <a:pt x="9326" y="6452"/>
                  </a:cubicBezTo>
                  <a:lnTo>
                    <a:pt x="10208" y="7302"/>
                  </a:lnTo>
                  <a:cubicBezTo>
                    <a:pt x="10303" y="7397"/>
                    <a:pt x="10429" y="7444"/>
                    <a:pt x="10555" y="7444"/>
                  </a:cubicBezTo>
                  <a:cubicBezTo>
                    <a:pt x="10681" y="7444"/>
                    <a:pt x="10807" y="7397"/>
                    <a:pt x="10901" y="7302"/>
                  </a:cubicBezTo>
                  <a:cubicBezTo>
                    <a:pt x="11122" y="7113"/>
                    <a:pt x="11122" y="6798"/>
                    <a:pt x="10901" y="6609"/>
                  </a:cubicBezTo>
                  <a:lnTo>
                    <a:pt x="10334" y="6010"/>
                  </a:lnTo>
                  <a:lnTo>
                    <a:pt x="10208" y="5884"/>
                  </a:lnTo>
                  <a:lnTo>
                    <a:pt x="6931" y="2608"/>
                  </a:lnTo>
                  <a:cubicBezTo>
                    <a:pt x="6884" y="2561"/>
                    <a:pt x="6798" y="2537"/>
                    <a:pt x="6707" y="2537"/>
                  </a:cubicBezTo>
                  <a:cubicBezTo>
                    <a:pt x="6616" y="2537"/>
                    <a:pt x="6522" y="2561"/>
                    <a:pt x="6459" y="2608"/>
                  </a:cubicBezTo>
                  <a:lnTo>
                    <a:pt x="5167" y="3931"/>
                  </a:lnTo>
                  <a:cubicBezTo>
                    <a:pt x="4904" y="4176"/>
                    <a:pt x="4562" y="4308"/>
                    <a:pt x="4229" y="4308"/>
                  </a:cubicBezTo>
                  <a:cubicBezTo>
                    <a:pt x="4004" y="4308"/>
                    <a:pt x="3783" y="4247"/>
                    <a:pt x="3592" y="4120"/>
                  </a:cubicBezTo>
                  <a:cubicBezTo>
                    <a:pt x="2962" y="3679"/>
                    <a:pt x="2930" y="2829"/>
                    <a:pt x="3434" y="2293"/>
                  </a:cubicBezTo>
                  <a:lnTo>
                    <a:pt x="5010" y="529"/>
                  </a:lnTo>
                  <a:lnTo>
                    <a:pt x="4789" y="308"/>
                  </a:lnTo>
                  <a:cubicBezTo>
                    <a:pt x="4584" y="103"/>
                    <a:pt x="4317" y="1"/>
                    <a:pt x="4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0199;p90">
              <a:extLst>
                <a:ext uri="{FF2B5EF4-FFF2-40B4-BE49-F238E27FC236}">
                  <a16:creationId xmlns:a16="http://schemas.microsoft.com/office/drawing/2014/main" id="{DE08DFFD-51EE-4DAD-90D8-DFCE22BC63F7}"/>
                </a:ext>
              </a:extLst>
            </p:cNvPr>
            <p:cNvSpPr/>
            <p:nvPr/>
          </p:nvSpPr>
          <p:spPr>
            <a:xfrm>
              <a:off x="-5163425" y="3631325"/>
              <a:ext cx="205600" cy="150450"/>
            </a:xfrm>
            <a:custGeom>
              <a:avLst/>
              <a:gdLst/>
              <a:ahLst/>
              <a:cxnLst/>
              <a:rect l="l" t="t" r="r" b="b"/>
              <a:pathLst>
                <a:path w="8224" h="6018" extrusionOk="0">
                  <a:moveTo>
                    <a:pt x="3699" y="0"/>
                  </a:moveTo>
                  <a:cubicBezTo>
                    <a:pt x="3435" y="0"/>
                    <a:pt x="3167" y="95"/>
                    <a:pt x="2962" y="284"/>
                  </a:cubicBezTo>
                  <a:lnTo>
                    <a:pt x="2364" y="883"/>
                  </a:lnTo>
                  <a:lnTo>
                    <a:pt x="2269" y="1009"/>
                  </a:lnTo>
                  <a:lnTo>
                    <a:pt x="222" y="3245"/>
                  </a:lnTo>
                  <a:cubicBezTo>
                    <a:pt x="1" y="3435"/>
                    <a:pt x="1" y="3781"/>
                    <a:pt x="222" y="3970"/>
                  </a:cubicBezTo>
                  <a:cubicBezTo>
                    <a:pt x="316" y="4065"/>
                    <a:pt x="442" y="4112"/>
                    <a:pt x="568" y="4112"/>
                  </a:cubicBezTo>
                  <a:cubicBezTo>
                    <a:pt x="694" y="4112"/>
                    <a:pt x="820" y="4065"/>
                    <a:pt x="915" y="3970"/>
                  </a:cubicBezTo>
                  <a:lnTo>
                    <a:pt x="2269" y="2615"/>
                  </a:lnTo>
                  <a:cubicBezTo>
                    <a:pt x="2458" y="2426"/>
                    <a:pt x="2718" y="2332"/>
                    <a:pt x="2982" y="2332"/>
                  </a:cubicBezTo>
                  <a:cubicBezTo>
                    <a:pt x="3246" y="2332"/>
                    <a:pt x="3514" y="2426"/>
                    <a:pt x="3719" y="2615"/>
                  </a:cubicBezTo>
                  <a:lnTo>
                    <a:pt x="7090" y="6018"/>
                  </a:lnTo>
                  <a:lnTo>
                    <a:pt x="7814" y="5356"/>
                  </a:lnTo>
                  <a:cubicBezTo>
                    <a:pt x="8224" y="4947"/>
                    <a:pt x="8224" y="4285"/>
                    <a:pt x="7814" y="3876"/>
                  </a:cubicBezTo>
                  <a:lnTo>
                    <a:pt x="4412" y="284"/>
                  </a:lnTo>
                  <a:cubicBezTo>
                    <a:pt x="4223" y="95"/>
                    <a:pt x="3963" y="0"/>
                    <a:pt x="36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10200;p90">
            <a:extLst>
              <a:ext uri="{FF2B5EF4-FFF2-40B4-BE49-F238E27FC236}">
                <a16:creationId xmlns:a16="http://schemas.microsoft.com/office/drawing/2014/main" id="{3A8A3415-1174-46BF-B85B-7B002929B1CD}"/>
              </a:ext>
            </a:extLst>
          </p:cNvPr>
          <p:cNvGrpSpPr/>
          <p:nvPr/>
        </p:nvGrpSpPr>
        <p:grpSpPr>
          <a:xfrm>
            <a:off x="8903972" y="2390823"/>
            <a:ext cx="1257435" cy="1266773"/>
            <a:chOff x="-5251625" y="3991275"/>
            <a:chExt cx="291450" cy="292225"/>
          </a:xfrm>
          <a:solidFill>
            <a:schemeClr val="tx1"/>
          </a:solidFill>
        </p:grpSpPr>
        <p:sp>
          <p:nvSpPr>
            <p:cNvPr id="90" name="Google Shape;10201;p90">
              <a:extLst>
                <a:ext uri="{FF2B5EF4-FFF2-40B4-BE49-F238E27FC236}">
                  <a16:creationId xmlns:a16="http://schemas.microsoft.com/office/drawing/2014/main" id="{05EB2321-4CF0-48EB-B8C7-2E38E5C6D7BE}"/>
                </a:ext>
              </a:extLst>
            </p:cNvPr>
            <p:cNvSpPr/>
            <p:nvPr/>
          </p:nvSpPr>
          <p:spPr>
            <a:xfrm>
              <a:off x="-5179950" y="4198400"/>
              <a:ext cx="145725" cy="85100"/>
            </a:xfrm>
            <a:custGeom>
              <a:avLst/>
              <a:gdLst/>
              <a:ahLst/>
              <a:cxnLst/>
              <a:rect l="l" t="t" r="r" b="b"/>
              <a:pathLst>
                <a:path w="5829" h="3404" extrusionOk="0">
                  <a:moveTo>
                    <a:pt x="0" y="1"/>
                  </a:moveTo>
                  <a:lnTo>
                    <a:pt x="504" y="3151"/>
                  </a:lnTo>
                  <a:cubicBezTo>
                    <a:pt x="567" y="3309"/>
                    <a:pt x="662" y="3403"/>
                    <a:pt x="883" y="3403"/>
                  </a:cubicBezTo>
                  <a:lnTo>
                    <a:pt x="4978" y="3403"/>
                  </a:lnTo>
                  <a:cubicBezTo>
                    <a:pt x="5136" y="3403"/>
                    <a:pt x="5293" y="3309"/>
                    <a:pt x="5325" y="3151"/>
                  </a:cubicBezTo>
                  <a:lnTo>
                    <a:pt x="58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0202;p90">
              <a:extLst>
                <a:ext uri="{FF2B5EF4-FFF2-40B4-BE49-F238E27FC236}">
                  <a16:creationId xmlns:a16="http://schemas.microsoft.com/office/drawing/2014/main" id="{BDB7675C-E038-4DA4-823C-A0DBD51745EC}"/>
                </a:ext>
              </a:extLst>
            </p:cNvPr>
            <p:cNvSpPr/>
            <p:nvPr/>
          </p:nvSpPr>
          <p:spPr>
            <a:xfrm>
              <a:off x="-5203575" y="4129100"/>
              <a:ext cx="196925" cy="51225"/>
            </a:xfrm>
            <a:custGeom>
              <a:avLst/>
              <a:gdLst/>
              <a:ahLst/>
              <a:cxnLst/>
              <a:rect l="l" t="t" r="r" b="b"/>
              <a:pathLst>
                <a:path w="7877" h="2049" extrusionOk="0">
                  <a:moveTo>
                    <a:pt x="1229" y="1"/>
                  </a:moveTo>
                  <a:cubicBezTo>
                    <a:pt x="504" y="1"/>
                    <a:pt x="0" y="662"/>
                    <a:pt x="284" y="1387"/>
                  </a:cubicBezTo>
                  <a:cubicBezTo>
                    <a:pt x="284" y="1702"/>
                    <a:pt x="567" y="1922"/>
                    <a:pt x="882" y="2017"/>
                  </a:cubicBezTo>
                  <a:cubicBezTo>
                    <a:pt x="945" y="2048"/>
                    <a:pt x="1071" y="2048"/>
                    <a:pt x="1197" y="2048"/>
                  </a:cubicBezTo>
                  <a:lnTo>
                    <a:pt x="6648" y="2048"/>
                  </a:lnTo>
                  <a:cubicBezTo>
                    <a:pt x="6774" y="2048"/>
                    <a:pt x="6868" y="2017"/>
                    <a:pt x="6963" y="2017"/>
                  </a:cubicBezTo>
                  <a:cubicBezTo>
                    <a:pt x="7278" y="1922"/>
                    <a:pt x="7530" y="1702"/>
                    <a:pt x="7656" y="1387"/>
                  </a:cubicBezTo>
                  <a:cubicBezTo>
                    <a:pt x="7876" y="662"/>
                    <a:pt x="7372" y="1"/>
                    <a:pt x="67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0203;p90">
              <a:extLst>
                <a:ext uri="{FF2B5EF4-FFF2-40B4-BE49-F238E27FC236}">
                  <a16:creationId xmlns:a16="http://schemas.microsoft.com/office/drawing/2014/main" id="{2AF778DB-DE9D-4693-A1EC-D39929BA2947}"/>
                </a:ext>
              </a:extLst>
            </p:cNvPr>
            <p:cNvSpPr/>
            <p:nvPr/>
          </p:nvSpPr>
          <p:spPr>
            <a:xfrm>
              <a:off x="-5251625" y="3991275"/>
              <a:ext cx="291450" cy="172500"/>
            </a:xfrm>
            <a:custGeom>
              <a:avLst/>
              <a:gdLst/>
              <a:ahLst/>
              <a:cxnLst/>
              <a:rect l="l" t="t" r="r" b="b"/>
              <a:pathLst>
                <a:path w="11658" h="6900" extrusionOk="0">
                  <a:moveTo>
                    <a:pt x="1009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5829"/>
                  </a:lnTo>
                  <a:cubicBezTo>
                    <a:pt x="0" y="6396"/>
                    <a:pt x="473" y="6900"/>
                    <a:pt x="1009" y="6900"/>
                  </a:cubicBezTo>
                  <a:lnTo>
                    <a:pt x="1418" y="6900"/>
                  </a:lnTo>
                  <a:cubicBezTo>
                    <a:pt x="1387" y="6774"/>
                    <a:pt x="1387" y="6648"/>
                    <a:pt x="1387" y="6553"/>
                  </a:cubicBezTo>
                  <a:cubicBezTo>
                    <a:pt x="1387" y="5608"/>
                    <a:pt x="2111" y="4852"/>
                    <a:pt x="3056" y="4852"/>
                  </a:cubicBezTo>
                  <a:lnTo>
                    <a:pt x="3781" y="4852"/>
                  </a:lnTo>
                  <a:cubicBezTo>
                    <a:pt x="3907" y="4285"/>
                    <a:pt x="4254" y="3875"/>
                    <a:pt x="4726" y="3623"/>
                  </a:cubicBezTo>
                  <a:cubicBezTo>
                    <a:pt x="4537" y="3371"/>
                    <a:pt x="4411" y="3119"/>
                    <a:pt x="4411" y="2773"/>
                  </a:cubicBezTo>
                  <a:cubicBezTo>
                    <a:pt x="4411" y="2016"/>
                    <a:pt x="5041" y="1386"/>
                    <a:pt x="5797" y="1386"/>
                  </a:cubicBezTo>
                  <a:cubicBezTo>
                    <a:pt x="6522" y="1386"/>
                    <a:pt x="7152" y="2016"/>
                    <a:pt x="7152" y="2773"/>
                  </a:cubicBezTo>
                  <a:cubicBezTo>
                    <a:pt x="7152" y="3088"/>
                    <a:pt x="7058" y="3403"/>
                    <a:pt x="6837" y="3623"/>
                  </a:cubicBezTo>
                  <a:cubicBezTo>
                    <a:pt x="7310" y="3875"/>
                    <a:pt x="7688" y="4285"/>
                    <a:pt x="7782" y="4852"/>
                  </a:cubicBezTo>
                  <a:lnTo>
                    <a:pt x="8507" y="4852"/>
                  </a:lnTo>
                  <a:cubicBezTo>
                    <a:pt x="9452" y="4852"/>
                    <a:pt x="10208" y="5608"/>
                    <a:pt x="10208" y="6553"/>
                  </a:cubicBezTo>
                  <a:cubicBezTo>
                    <a:pt x="10208" y="6648"/>
                    <a:pt x="10208" y="6774"/>
                    <a:pt x="10145" y="6900"/>
                  </a:cubicBezTo>
                  <a:lnTo>
                    <a:pt x="10586" y="6900"/>
                  </a:lnTo>
                  <a:cubicBezTo>
                    <a:pt x="11153" y="6900"/>
                    <a:pt x="11626" y="6427"/>
                    <a:pt x="11626" y="5829"/>
                  </a:cubicBezTo>
                  <a:lnTo>
                    <a:pt x="11626" y="1040"/>
                  </a:lnTo>
                  <a:cubicBezTo>
                    <a:pt x="11657" y="473"/>
                    <a:pt x="11185" y="0"/>
                    <a:pt x="106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0204;p90">
              <a:extLst>
                <a:ext uri="{FF2B5EF4-FFF2-40B4-BE49-F238E27FC236}">
                  <a16:creationId xmlns:a16="http://schemas.microsoft.com/office/drawing/2014/main" id="{872CA620-3168-4F7D-AF63-F805D016135B}"/>
                </a:ext>
              </a:extLst>
            </p:cNvPr>
            <p:cNvSpPr/>
            <p:nvPr/>
          </p:nvSpPr>
          <p:spPr>
            <a:xfrm>
              <a:off x="-5139775" y="4096025"/>
              <a:ext cx="65400" cy="17350"/>
            </a:xfrm>
            <a:custGeom>
              <a:avLst/>
              <a:gdLst/>
              <a:ahLst/>
              <a:cxnLst/>
              <a:rect l="l" t="t" r="r" b="b"/>
              <a:pathLst>
                <a:path w="2616" h="694" extrusionOk="0">
                  <a:moveTo>
                    <a:pt x="1008" y="0"/>
                  </a:moveTo>
                  <a:cubicBezTo>
                    <a:pt x="567" y="0"/>
                    <a:pt x="158" y="315"/>
                    <a:pt x="0" y="693"/>
                  </a:cubicBezTo>
                  <a:lnTo>
                    <a:pt x="2615" y="693"/>
                  </a:lnTo>
                  <a:cubicBezTo>
                    <a:pt x="2489" y="252"/>
                    <a:pt x="2111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0205;p90">
              <a:extLst>
                <a:ext uri="{FF2B5EF4-FFF2-40B4-BE49-F238E27FC236}">
                  <a16:creationId xmlns:a16="http://schemas.microsoft.com/office/drawing/2014/main" id="{37C0958D-2925-4A6D-8D43-AB7292295E1F}"/>
                </a:ext>
              </a:extLst>
            </p:cNvPr>
            <p:cNvSpPr/>
            <p:nvPr/>
          </p:nvSpPr>
          <p:spPr>
            <a:xfrm>
              <a:off x="-5122450" y="4044825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0"/>
                  </a:moveTo>
                  <a:cubicBezTo>
                    <a:pt x="252" y="0"/>
                    <a:pt x="0" y="316"/>
                    <a:pt x="0" y="662"/>
                  </a:cubicBezTo>
                  <a:cubicBezTo>
                    <a:pt x="0" y="1009"/>
                    <a:pt x="315" y="1324"/>
                    <a:pt x="662" y="1324"/>
                  </a:cubicBezTo>
                  <a:cubicBezTo>
                    <a:pt x="1008" y="1324"/>
                    <a:pt x="1323" y="1009"/>
                    <a:pt x="1323" y="662"/>
                  </a:cubicBezTo>
                  <a:cubicBezTo>
                    <a:pt x="1323" y="253"/>
                    <a:pt x="1008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92118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p62"/>
          <p:cNvSpPr txBox="1">
            <a:spLocks noGrp="1"/>
          </p:cNvSpPr>
          <p:nvPr>
            <p:ph type="title"/>
          </p:nvPr>
        </p:nvSpPr>
        <p:spPr>
          <a:xfrm>
            <a:off x="1439275" y="963730"/>
            <a:ext cx="9057538" cy="763600"/>
          </a:xfrm>
          <a:prstGeom prst="rect">
            <a:avLst/>
          </a:prstGeom>
          <a:solidFill>
            <a:schemeClr val="tx1"/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ID" sz="3200" dirty="0"/>
              <a:t>PENGUATAN BUDAYA ANTI-KORUPSI</a:t>
            </a:r>
          </a:p>
        </p:txBody>
      </p:sp>
      <p:sp>
        <p:nvSpPr>
          <p:cNvPr id="2497" name="Google Shape;2497;p62"/>
          <p:cNvSpPr txBox="1"/>
          <p:nvPr/>
        </p:nvSpPr>
        <p:spPr>
          <a:xfrm>
            <a:off x="4154906" y="3851588"/>
            <a:ext cx="3351387" cy="290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i-FI" sz="14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Pembentukan dan penguatan </a:t>
            </a:r>
          </a:p>
          <a:p>
            <a:pPr algn="ctr"/>
            <a:r>
              <a:rPr lang="fi-FI" sz="14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Wilayah Bebas Korupsi (WBK) dan </a:t>
            </a:r>
          </a:p>
          <a:p>
            <a:pPr algn="ctr"/>
            <a:r>
              <a:rPr lang="fi-FI" sz="14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Wilayah Birokrasi Bersih Melayani </a:t>
            </a:r>
          </a:p>
          <a:p>
            <a:pPr algn="ctr"/>
            <a:r>
              <a:rPr lang="fi-FI" sz="14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(WBBM)</a:t>
            </a:r>
          </a:p>
          <a:p>
            <a:pPr algn="ctr"/>
            <a:endParaRPr lang="fi-FI" sz="14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i-FI" sz="14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Jumlah Satker WBK </a:t>
            </a:r>
            <a:r>
              <a:rPr lang="fi-FI" sz="14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 176 (Mabes 7 Satker, Polda 40 Satker, Polres 129 Satker)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i-FI" sz="14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Jumlah Satker WBBM </a:t>
            </a:r>
            <a:r>
              <a:rPr lang="fi-FI" sz="14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 24 ( Mabes 1 Satker, Polda 4 Satker, Polres 19 Satker)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i-FI" sz="14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99" name="Google Shape;2499;p62"/>
          <p:cNvSpPr txBox="1"/>
          <p:nvPr/>
        </p:nvSpPr>
        <p:spPr>
          <a:xfrm>
            <a:off x="935427" y="3913561"/>
            <a:ext cx="2897204" cy="270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16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Penerapan</a:t>
            </a:r>
            <a:r>
              <a:rPr lang="en-US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LHKPN </a:t>
            </a:r>
          </a:p>
          <a:p>
            <a:pPr algn="ctr"/>
            <a:r>
              <a:rPr lang="en-US" sz="16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kepada</a:t>
            </a:r>
            <a:r>
              <a:rPr lang="en-US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seluruh</a:t>
            </a:r>
            <a:r>
              <a:rPr lang="en-US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jajaran</a:t>
            </a:r>
            <a:r>
              <a:rPr lang="en-US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algn="ctr"/>
            <a:r>
              <a:rPr lang="en-US" sz="16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penyidik</a:t>
            </a:r>
            <a:r>
              <a:rPr lang="en-US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tipidkor</a:t>
            </a:r>
            <a:endParaRPr lang="en-US" sz="16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algn="ctr"/>
            <a:endParaRPr lang="en-US" sz="16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00" name="Google Shape;2500;p62"/>
          <p:cNvSpPr txBox="1"/>
          <p:nvPr/>
        </p:nvSpPr>
        <p:spPr>
          <a:xfrm>
            <a:off x="8037095" y="3926412"/>
            <a:ext cx="2897203" cy="2691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sv-SE" sz="1600" b="1" dirty="0">
                <a:solidFill>
                  <a:schemeClr val="bg1"/>
                </a:solidFill>
              </a:rPr>
              <a:t>Penguatan pengawasan </a:t>
            </a:r>
          </a:p>
          <a:p>
            <a:pPr algn="ctr"/>
            <a:r>
              <a:rPr lang="sv-SE" sz="1600" b="1" dirty="0">
                <a:solidFill>
                  <a:schemeClr val="bg1"/>
                </a:solidFill>
              </a:rPr>
              <a:t>penyidikan oleh atasan </a:t>
            </a:r>
          </a:p>
          <a:p>
            <a:pPr algn="ctr"/>
            <a:r>
              <a:rPr lang="sv-SE" sz="1600" b="1" dirty="0">
                <a:solidFill>
                  <a:schemeClr val="bg1"/>
                </a:solidFill>
              </a:rPr>
              <a:t>penyidik dan pembinaan </a:t>
            </a:r>
          </a:p>
          <a:p>
            <a:pPr algn="ctr"/>
            <a:r>
              <a:rPr lang="sv-SE" sz="1600" b="1" dirty="0">
                <a:solidFill>
                  <a:schemeClr val="bg1"/>
                </a:solidFill>
              </a:rPr>
              <a:t>fungsi dalam penanganan </a:t>
            </a:r>
          </a:p>
          <a:p>
            <a:pPr algn="ctr"/>
            <a:r>
              <a:rPr lang="sv-SE" sz="1600" b="1" dirty="0">
                <a:solidFill>
                  <a:schemeClr val="bg1"/>
                </a:solidFill>
              </a:rPr>
              <a:t>tipidkor</a:t>
            </a:r>
            <a:endParaRPr lang="en-ID" sz="1600" dirty="0">
              <a:solidFill>
                <a:schemeClr val="bg1"/>
              </a:solidFill>
            </a:endParaRPr>
          </a:p>
        </p:txBody>
      </p:sp>
      <p:sp>
        <p:nvSpPr>
          <p:cNvPr id="2502" name="Google Shape;2502;p62"/>
          <p:cNvSpPr/>
          <p:nvPr/>
        </p:nvSpPr>
        <p:spPr>
          <a:xfrm>
            <a:off x="1466229" y="2086412"/>
            <a:ext cx="1835600" cy="18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506" name="Google Shape;2506;p62"/>
          <p:cNvSpPr/>
          <p:nvPr/>
        </p:nvSpPr>
        <p:spPr>
          <a:xfrm>
            <a:off x="4875929" y="2060133"/>
            <a:ext cx="1835600" cy="18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7" name="Google Shape;2507;p62"/>
          <p:cNvSpPr/>
          <p:nvPr/>
        </p:nvSpPr>
        <p:spPr>
          <a:xfrm>
            <a:off x="8586474" y="2060133"/>
            <a:ext cx="1835600" cy="18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2509" name="Google Shape;2509;p62"/>
          <p:cNvCxnSpPr>
            <a:cxnSpLocks/>
            <a:stCxn id="2502" idx="3"/>
            <a:endCxn id="2506" idx="1"/>
          </p:cNvCxnSpPr>
          <p:nvPr/>
        </p:nvCxnSpPr>
        <p:spPr>
          <a:xfrm flipV="1">
            <a:off x="3301829" y="2980133"/>
            <a:ext cx="1574100" cy="2627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10" name="Google Shape;2510;p62"/>
          <p:cNvCxnSpPr>
            <a:cxnSpLocks/>
            <a:stCxn id="2506" idx="3"/>
            <a:endCxn id="2507" idx="1"/>
          </p:cNvCxnSpPr>
          <p:nvPr/>
        </p:nvCxnSpPr>
        <p:spPr>
          <a:xfrm>
            <a:off x="6711529" y="2980133"/>
            <a:ext cx="1874945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1" name="Google Shape;8244;p86">
            <a:extLst>
              <a:ext uri="{FF2B5EF4-FFF2-40B4-BE49-F238E27FC236}">
                <a16:creationId xmlns:a16="http://schemas.microsoft.com/office/drawing/2014/main" id="{134442D0-04D6-4FB7-A9AF-FEE44115E402}"/>
              </a:ext>
            </a:extLst>
          </p:cNvPr>
          <p:cNvGrpSpPr/>
          <p:nvPr/>
        </p:nvGrpSpPr>
        <p:grpSpPr>
          <a:xfrm>
            <a:off x="1769926" y="2384204"/>
            <a:ext cx="1241301" cy="1244416"/>
            <a:chOff x="4629125" y="3235150"/>
            <a:chExt cx="295375" cy="294600"/>
          </a:xfrm>
          <a:solidFill>
            <a:schemeClr val="tx1"/>
          </a:solidFill>
        </p:grpSpPr>
        <p:sp>
          <p:nvSpPr>
            <p:cNvPr id="12" name="Google Shape;8245;p86">
              <a:extLst>
                <a:ext uri="{FF2B5EF4-FFF2-40B4-BE49-F238E27FC236}">
                  <a16:creationId xmlns:a16="http://schemas.microsoft.com/office/drawing/2014/main" id="{258A2D2C-25E9-4BB3-9DAD-AF8209199EAB}"/>
                </a:ext>
              </a:extLst>
            </p:cNvPr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246;p86">
              <a:extLst>
                <a:ext uri="{FF2B5EF4-FFF2-40B4-BE49-F238E27FC236}">
                  <a16:creationId xmlns:a16="http://schemas.microsoft.com/office/drawing/2014/main" id="{42FF7F70-66E5-479F-B9AD-9EC48A0E8D2E}"/>
                </a:ext>
              </a:extLst>
            </p:cNvPr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247;p86">
              <a:extLst>
                <a:ext uri="{FF2B5EF4-FFF2-40B4-BE49-F238E27FC236}">
                  <a16:creationId xmlns:a16="http://schemas.microsoft.com/office/drawing/2014/main" id="{6BFF7D95-A999-4C80-92AC-3F513A6BEC88}"/>
                </a:ext>
              </a:extLst>
            </p:cNvPr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248;p86">
              <a:extLst>
                <a:ext uri="{FF2B5EF4-FFF2-40B4-BE49-F238E27FC236}">
                  <a16:creationId xmlns:a16="http://schemas.microsoft.com/office/drawing/2014/main" id="{6BD63834-D406-4062-A0AC-7D39DCDBF0E2}"/>
                </a:ext>
              </a:extLst>
            </p:cNvPr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249;p86">
              <a:extLst>
                <a:ext uri="{FF2B5EF4-FFF2-40B4-BE49-F238E27FC236}">
                  <a16:creationId xmlns:a16="http://schemas.microsoft.com/office/drawing/2014/main" id="{AAF5FCB5-8E45-469C-9EBB-7E725C604943}"/>
                </a:ext>
              </a:extLst>
            </p:cNvPr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8112;p86">
            <a:extLst>
              <a:ext uri="{FF2B5EF4-FFF2-40B4-BE49-F238E27FC236}">
                <a16:creationId xmlns:a16="http://schemas.microsoft.com/office/drawing/2014/main" id="{386C58CA-403A-4422-BFEF-E82B0D010834}"/>
              </a:ext>
            </a:extLst>
          </p:cNvPr>
          <p:cNvSpPr/>
          <p:nvPr/>
        </p:nvSpPr>
        <p:spPr>
          <a:xfrm>
            <a:off x="5176774" y="2370912"/>
            <a:ext cx="1273255" cy="1257708"/>
          </a:xfrm>
          <a:custGeom>
            <a:avLst/>
            <a:gdLst/>
            <a:ahLst/>
            <a:cxnLst/>
            <a:rect l="l" t="t" r="r" b="b"/>
            <a:pathLst>
              <a:path w="12665" h="12698" extrusionOk="0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8390;p86">
            <a:extLst>
              <a:ext uri="{FF2B5EF4-FFF2-40B4-BE49-F238E27FC236}">
                <a16:creationId xmlns:a16="http://schemas.microsoft.com/office/drawing/2014/main" id="{18693499-69DC-4590-A67F-50A0774A1C2B}"/>
              </a:ext>
            </a:extLst>
          </p:cNvPr>
          <p:cNvGrpSpPr/>
          <p:nvPr/>
        </p:nvGrpSpPr>
        <p:grpSpPr>
          <a:xfrm>
            <a:off x="8877933" y="2354422"/>
            <a:ext cx="1259530" cy="1221092"/>
            <a:chOff x="2037825" y="3254050"/>
            <a:chExt cx="296175" cy="296175"/>
          </a:xfrm>
          <a:solidFill>
            <a:schemeClr val="tx1"/>
          </a:solidFill>
        </p:grpSpPr>
        <p:sp>
          <p:nvSpPr>
            <p:cNvPr id="27" name="Google Shape;8391;p86">
              <a:extLst>
                <a:ext uri="{FF2B5EF4-FFF2-40B4-BE49-F238E27FC236}">
                  <a16:creationId xmlns:a16="http://schemas.microsoft.com/office/drawing/2014/main" id="{F000AD89-C402-41D3-B820-E090372606DE}"/>
                </a:ext>
              </a:extLst>
            </p:cNvPr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92;p86">
              <a:extLst>
                <a:ext uri="{FF2B5EF4-FFF2-40B4-BE49-F238E27FC236}">
                  <a16:creationId xmlns:a16="http://schemas.microsoft.com/office/drawing/2014/main" id="{9594E8EA-3425-4655-916D-5B6AAC0FE541}"/>
                </a:ext>
              </a:extLst>
            </p:cNvPr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93;p86">
              <a:extLst>
                <a:ext uri="{FF2B5EF4-FFF2-40B4-BE49-F238E27FC236}">
                  <a16:creationId xmlns:a16="http://schemas.microsoft.com/office/drawing/2014/main" id="{B848DDC0-3F7F-4C17-8D84-0B0433215AA8}"/>
                </a:ext>
              </a:extLst>
            </p:cNvPr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94;p86">
              <a:extLst>
                <a:ext uri="{FF2B5EF4-FFF2-40B4-BE49-F238E27FC236}">
                  <a16:creationId xmlns:a16="http://schemas.microsoft.com/office/drawing/2014/main" id="{01FF4135-692C-4672-9901-D230EE35862A}"/>
                </a:ext>
              </a:extLst>
            </p:cNvPr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95;p86">
              <a:extLst>
                <a:ext uri="{FF2B5EF4-FFF2-40B4-BE49-F238E27FC236}">
                  <a16:creationId xmlns:a16="http://schemas.microsoft.com/office/drawing/2014/main" id="{C5716F52-2DBF-4F52-94A0-C6CF2BE84218}"/>
                </a:ext>
              </a:extLst>
            </p:cNvPr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96;p86">
              <a:extLst>
                <a:ext uri="{FF2B5EF4-FFF2-40B4-BE49-F238E27FC236}">
                  <a16:creationId xmlns:a16="http://schemas.microsoft.com/office/drawing/2014/main" id="{44D2DDA8-E0F3-4E62-AF0D-AC6E43CDFADF}"/>
                </a:ext>
              </a:extLst>
            </p:cNvPr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20656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p46"/>
          <p:cNvSpPr txBox="1">
            <a:spLocks noGrp="1"/>
          </p:cNvSpPr>
          <p:nvPr>
            <p:ph type="subTitle" idx="1"/>
          </p:nvPr>
        </p:nvSpPr>
        <p:spPr>
          <a:xfrm>
            <a:off x="1114767" y="2838330"/>
            <a:ext cx="2805600" cy="707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-ID" b="1" dirty="0"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Pre-</a:t>
            </a:r>
            <a:r>
              <a:rPr lang="en-ID" b="1" dirty="0" err="1"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Emtif</a:t>
            </a:r>
            <a:endParaRPr b="1" dirty="0">
              <a:latin typeface="Times New Roman" panose="02020603050405020304" pitchFamily="18" charset="0"/>
              <a:ea typeface="Adobe Fan Heiti Std B" panose="020B07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867" name="Google Shape;1867;p46"/>
          <p:cNvSpPr txBox="1">
            <a:spLocks noGrp="1"/>
          </p:cNvSpPr>
          <p:nvPr>
            <p:ph type="subTitle" idx="5"/>
          </p:nvPr>
        </p:nvSpPr>
        <p:spPr>
          <a:xfrm>
            <a:off x="4693200" y="2819078"/>
            <a:ext cx="2805600" cy="707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-ID" b="1" dirty="0" err="1"/>
              <a:t>Preventif</a:t>
            </a:r>
            <a:endParaRPr b="1" dirty="0"/>
          </a:p>
        </p:txBody>
      </p:sp>
      <p:sp>
        <p:nvSpPr>
          <p:cNvPr id="1868" name="Google Shape;1868;p46"/>
          <p:cNvSpPr txBox="1">
            <a:spLocks noGrp="1"/>
          </p:cNvSpPr>
          <p:nvPr>
            <p:ph type="subTitle" idx="6"/>
          </p:nvPr>
        </p:nvSpPr>
        <p:spPr>
          <a:xfrm>
            <a:off x="8271600" y="2809455"/>
            <a:ext cx="2805600" cy="707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-ID" b="1" dirty="0" err="1"/>
              <a:t>Represif</a:t>
            </a:r>
            <a:r>
              <a:rPr lang="en-ID" b="1" dirty="0"/>
              <a:t> </a:t>
            </a:r>
            <a:endParaRPr b="1" dirty="0"/>
          </a:p>
        </p:txBody>
      </p:sp>
      <p:sp>
        <p:nvSpPr>
          <p:cNvPr id="1869" name="Google Shape;1869;p46"/>
          <p:cNvSpPr txBox="1">
            <a:spLocks noGrp="1"/>
          </p:cNvSpPr>
          <p:nvPr>
            <p:ph type="title"/>
          </p:nvPr>
        </p:nvSpPr>
        <p:spPr>
          <a:xfrm>
            <a:off x="959378" y="818129"/>
            <a:ext cx="10272000" cy="763600"/>
          </a:xfrm>
          <a:prstGeom prst="rect">
            <a:avLst/>
          </a:prstGeom>
          <a:solidFill>
            <a:schemeClr val="tx1"/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ID" dirty="0"/>
              <a:t>STRATEGI BIDANG OPERASIONAL </a:t>
            </a:r>
            <a:r>
              <a:rPr lang="en-ID" dirty="0">
                <a:solidFill>
                  <a:schemeClr val="bg1"/>
                </a:solidFill>
              </a:rPr>
              <a:t>POLRI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870" name="Google Shape;1870;p46"/>
          <p:cNvSpPr txBox="1">
            <a:spLocks noGrp="1"/>
          </p:cNvSpPr>
          <p:nvPr>
            <p:ph type="subTitle" idx="2"/>
          </p:nvPr>
        </p:nvSpPr>
        <p:spPr>
          <a:xfrm>
            <a:off x="875899" y="3529712"/>
            <a:ext cx="3378467" cy="320797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400" dirty="0"/>
              <a:t>Pendidikan </a:t>
            </a:r>
            <a:r>
              <a:rPr lang="en-ID" sz="1400" dirty="0" err="1"/>
              <a:t>Budaya</a:t>
            </a:r>
            <a:r>
              <a:rPr lang="en-ID" sz="1400" dirty="0"/>
              <a:t> Anti </a:t>
            </a:r>
            <a:r>
              <a:rPr lang="en-ID" sz="1400" dirty="0" err="1"/>
              <a:t>korupsi</a:t>
            </a:r>
            <a:r>
              <a:rPr lang="en-ID" sz="1400" dirty="0"/>
              <a:t>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400" dirty="0" err="1"/>
              <a:t>Sosialisasi</a:t>
            </a:r>
            <a:r>
              <a:rPr lang="en-ID" sz="1400" dirty="0"/>
              <a:t> dan </a:t>
            </a:r>
            <a:r>
              <a:rPr lang="en-ID" sz="1400" dirty="0" err="1"/>
              <a:t>kampanye</a:t>
            </a:r>
            <a:r>
              <a:rPr lang="en-ID" sz="1400" dirty="0"/>
              <a:t> </a:t>
            </a:r>
            <a:r>
              <a:rPr lang="en-ID" sz="1400" dirty="0" err="1"/>
              <a:t>budaya</a:t>
            </a:r>
            <a:r>
              <a:rPr lang="en-ID" sz="1400" dirty="0"/>
              <a:t> anti </a:t>
            </a:r>
            <a:r>
              <a:rPr lang="en-ID" sz="1400" dirty="0" err="1"/>
              <a:t>korupsi</a:t>
            </a:r>
            <a:r>
              <a:rPr lang="en-ID" sz="1400" dirty="0"/>
              <a:t>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400" dirty="0" err="1"/>
              <a:t>Penerapan</a:t>
            </a:r>
            <a:r>
              <a:rPr lang="en-ID" sz="1400" dirty="0"/>
              <a:t> dan </a:t>
            </a:r>
            <a:r>
              <a:rPr lang="en-ID" sz="1400" dirty="0" err="1"/>
              <a:t>sosialisasi</a:t>
            </a:r>
            <a:r>
              <a:rPr lang="en-ID" sz="1400" dirty="0"/>
              <a:t> LHKPN </a:t>
            </a:r>
            <a:r>
              <a:rPr lang="en-ID" sz="1400" dirty="0" err="1"/>
              <a:t>bagi</a:t>
            </a:r>
            <a:r>
              <a:rPr lang="en-ID" sz="1400" dirty="0"/>
              <a:t> PERSONEL POLRI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400" dirty="0" err="1"/>
              <a:t>Sertifikasi</a:t>
            </a:r>
            <a:r>
              <a:rPr lang="en-ID" sz="1400" dirty="0"/>
              <a:t> </a:t>
            </a:r>
            <a:r>
              <a:rPr lang="en-ID" sz="1400" dirty="0" err="1"/>
              <a:t>Penyidik</a:t>
            </a:r>
            <a:r>
              <a:rPr lang="en-ID" sz="1400" dirty="0"/>
              <a:t> (JFP)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400" dirty="0" err="1"/>
              <a:t>Penerapan</a:t>
            </a:r>
            <a:r>
              <a:rPr lang="en-ID" sz="1400" dirty="0"/>
              <a:t> e-</a:t>
            </a:r>
            <a:r>
              <a:rPr lang="en-ID" sz="1400" dirty="0" err="1"/>
              <a:t>manajemen</a:t>
            </a:r>
            <a:r>
              <a:rPr lang="en-ID" sz="1400" dirty="0"/>
              <a:t> </a:t>
            </a:r>
            <a:r>
              <a:rPr lang="en-ID" sz="1400" dirty="0" err="1"/>
              <a:t>penyidikan</a:t>
            </a:r>
            <a:r>
              <a:rPr lang="en-ID" sz="1400" dirty="0"/>
              <a:t>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400" dirty="0" err="1"/>
              <a:t>Penyusunan</a:t>
            </a:r>
            <a:r>
              <a:rPr lang="en-ID" sz="1400" dirty="0"/>
              <a:t> </a:t>
            </a:r>
            <a:r>
              <a:rPr lang="en-ID" sz="1400" dirty="0" err="1"/>
              <a:t>dokumen</a:t>
            </a:r>
            <a:r>
              <a:rPr lang="en-ID" sz="1400" dirty="0"/>
              <a:t> </a:t>
            </a:r>
            <a:r>
              <a:rPr lang="en-ID" sz="1400" dirty="0" err="1"/>
              <a:t>manajemen</a:t>
            </a:r>
            <a:r>
              <a:rPr lang="en-ID" sz="1400" dirty="0"/>
              <a:t> </a:t>
            </a:r>
            <a:r>
              <a:rPr lang="en-ID" sz="1400" dirty="0" err="1"/>
              <a:t>risiko</a:t>
            </a:r>
            <a:endParaRPr sz="1400" dirty="0"/>
          </a:p>
        </p:txBody>
      </p:sp>
      <p:sp>
        <p:nvSpPr>
          <p:cNvPr id="1871" name="Google Shape;1871;p46"/>
          <p:cNvSpPr txBox="1">
            <a:spLocks noGrp="1"/>
          </p:cNvSpPr>
          <p:nvPr>
            <p:ph type="subTitle" idx="3"/>
          </p:nvPr>
        </p:nvSpPr>
        <p:spPr>
          <a:xfrm>
            <a:off x="4417996" y="3545530"/>
            <a:ext cx="3378466" cy="320797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400" dirty="0"/>
              <a:t>Unit </a:t>
            </a:r>
            <a:r>
              <a:rPr lang="en-ID" sz="1400" dirty="0" err="1"/>
              <a:t>pengendali</a:t>
            </a:r>
            <a:r>
              <a:rPr lang="en-ID" sz="1400" dirty="0"/>
              <a:t> </a:t>
            </a:r>
            <a:r>
              <a:rPr lang="en-ID" sz="1400" dirty="0" err="1"/>
              <a:t>Gratifikasi</a:t>
            </a:r>
            <a:r>
              <a:rPr lang="en-ID" sz="1400" dirty="0"/>
              <a:t>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400" dirty="0" err="1"/>
              <a:t>Penguatan</a:t>
            </a:r>
            <a:r>
              <a:rPr lang="en-ID" sz="1400" dirty="0"/>
              <a:t> </a:t>
            </a:r>
            <a:r>
              <a:rPr lang="en-ID" sz="1400" dirty="0" err="1"/>
              <a:t>aksi</a:t>
            </a:r>
            <a:r>
              <a:rPr lang="en-ID" sz="1400" dirty="0"/>
              <a:t> </a:t>
            </a:r>
            <a:r>
              <a:rPr lang="en-ID" sz="1400" dirty="0" err="1"/>
              <a:t>WasBang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APIP/BPKP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400" dirty="0" err="1"/>
              <a:t>Pendekatan</a:t>
            </a:r>
            <a:r>
              <a:rPr lang="en-ID" sz="1400" dirty="0"/>
              <a:t> </a:t>
            </a:r>
            <a:r>
              <a:rPr lang="en-ID" sz="1400" dirty="0" err="1"/>
              <a:t>Penanganan</a:t>
            </a:r>
            <a:r>
              <a:rPr lang="en-ID" sz="1400" dirty="0"/>
              <a:t> </a:t>
            </a:r>
            <a:r>
              <a:rPr lang="en-ID" sz="1400" dirty="0" err="1"/>
              <a:t>Tipikor</a:t>
            </a:r>
            <a:r>
              <a:rPr lang="en-ID" sz="1400" dirty="0"/>
              <a:t> </a:t>
            </a:r>
            <a:r>
              <a:rPr lang="en-ID" sz="1400" dirty="0" err="1"/>
              <a:t>melalui</a:t>
            </a:r>
            <a:r>
              <a:rPr lang="en-ID" sz="1400" dirty="0"/>
              <a:t> strategi multi </a:t>
            </a:r>
            <a:r>
              <a:rPr lang="en-ID" sz="1400" dirty="0" err="1"/>
              <a:t>pintu</a:t>
            </a:r>
            <a:r>
              <a:rPr lang="en-ID" sz="1400" dirty="0"/>
              <a:t> (Multi Door Approach)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400" dirty="0" err="1"/>
              <a:t>Penguatan</a:t>
            </a:r>
            <a:r>
              <a:rPr lang="en-ID" sz="1400" dirty="0"/>
              <a:t> Kerjasama </a:t>
            </a:r>
            <a:r>
              <a:rPr lang="en-ID" sz="1400" dirty="0" err="1"/>
              <a:t>Internasional</a:t>
            </a:r>
            <a:r>
              <a:rPr lang="en-ID" sz="1400" dirty="0"/>
              <a:t> (Bilateral/ Regional/ Multilateral)</a:t>
            </a:r>
            <a:endParaRPr sz="1400" dirty="0"/>
          </a:p>
        </p:txBody>
      </p:sp>
      <p:sp>
        <p:nvSpPr>
          <p:cNvPr id="1872" name="Google Shape;1872;p46"/>
          <p:cNvSpPr txBox="1">
            <a:spLocks noGrp="1"/>
          </p:cNvSpPr>
          <p:nvPr>
            <p:ph type="subTitle" idx="4"/>
          </p:nvPr>
        </p:nvSpPr>
        <p:spPr>
          <a:xfrm>
            <a:off x="7960092" y="3538674"/>
            <a:ext cx="3271286" cy="320797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400" dirty="0" err="1"/>
              <a:t>Pengelolaan</a:t>
            </a:r>
            <a:r>
              <a:rPr lang="en-ID" sz="1400" dirty="0"/>
              <a:t> dumas, </a:t>
            </a:r>
            <a:r>
              <a:rPr lang="en-ID" sz="1400" dirty="0" err="1"/>
              <a:t>lidik</a:t>
            </a:r>
            <a:r>
              <a:rPr lang="en-ID" sz="1400" dirty="0"/>
              <a:t> dan </a:t>
            </a:r>
            <a:r>
              <a:rPr lang="en-ID" sz="1400" dirty="0" err="1"/>
              <a:t>sidik</a:t>
            </a:r>
            <a:r>
              <a:rPr lang="en-ID" sz="1400" dirty="0"/>
              <a:t> yang </a:t>
            </a:r>
            <a:r>
              <a:rPr lang="en-ID" sz="1400" dirty="0" err="1"/>
              <a:t>profesional</a:t>
            </a:r>
            <a:r>
              <a:rPr lang="en-ID" sz="1400" dirty="0"/>
              <a:t> dan </a:t>
            </a:r>
            <a:r>
              <a:rPr lang="en-ID" sz="1400" dirty="0" err="1"/>
              <a:t>berintegritas</a:t>
            </a:r>
            <a:endParaRPr lang="en-ID" sz="14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400" dirty="0" err="1"/>
              <a:t>Penerapan</a:t>
            </a:r>
            <a:r>
              <a:rPr lang="en-ID" sz="1400" dirty="0"/>
              <a:t> </a:t>
            </a:r>
            <a:r>
              <a:rPr lang="en-ID" sz="1400" dirty="0" err="1"/>
              <a:t>teknologi</a:t>
            </a:r>
            <a:r>
              <a:rPr lang="en-ID" sz="1400" dirty="0"/>
              <a:t> </a:t>
            </a:r>
            <a:r>
              <a:rPr lang="en-ID" sz="1400" dirty="0" err="1"/>
              <a:t>dalam</a:t>
            </a:r>
            <a:r>
              <a:rPr lang="en-ID" sz="1400" dirty="0"/>
              <a:t> </a:t>
            </a:r>
            <a:r>
              <a:rPr lang="en-ID" sz="1400" dirty="0" err="1"/>
              <a:t>sidik</a:t>
            </a:r>
            <a:endParaRPr lang="en-ID" sz="14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400" dirty="0" err="1"/>
              <a:t>Penelusuran</a:t>
            </a:r>
            <a:r>
              <a:rPr lang="en-ID" sz="1400" dirty="0"/>
              <a:t> dan </a:t>
            </a:r>
            <a:r>
              <a:rPr lang="en-ID" sz="1400" dirty="0" err="1"/>
              <a:t>penyelamatan</a:t>
            </a:r>
            <a:r>
              <a:rPr lang="en-ID" sz="1400" dirty="0"/>
              <a:t> </a:t>
            </a:r>
            <a:r>
              <a:rPr lang="en-ID" sz="1400" dirty="0" err="1"/>
              <a:t>aset</a:t>
            </a:r>
            <a:endParaRPr lang="en-ID" sz="14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400" dirty="0" err="1"/>
              <a:t>Penerapan</a:t>
            </a:r>
            <a:r>
              <a:rPr lang="en-ID" sz="1400" dirty="0"/>
              <a:t> TPPU dan </a:t>
            </a:r>
            <a:r>
              <a:rPr lang="en-ID" sz="1400" dirty="0" err="1"/>
              <a:t>Korporasi</a:t>
            </a:r>
            <a:r>
              <a:rPr lang="en-ID" sz="1400" dirty="0"/>
              <a:t> </a:t>
            </a:r>
            <a:r>
              <a:rPr lang="en-ID" sz="1400" dirty="0" err="1"/>
              <a:t>sebagai</a:t>
            </a:r>
            <a:r>
              <a:rPr lang="en-ID" sz="1400" dirty="0"/>
              <a:t> </a:t>
            </a:r>
            <a:r>
              <a:rPr lang="en-ID" sz="1400" dirty="0" err="1"/>
              <a:t>subyek</a:t>
            </a:r>
            <a:r>
              <a:rPr lang="en-ID" sz="1400" dirty="0"/>
              <a:t> TPK</a:t>
            </a:r>
          </a:p>
        </p:txBody>
      </p:sp>
      <p:sp>
        <p:nvSpPr>
          <p:cNvPr id="1873" name="Google Shape;1873;p46"/>
          <p:cNvSpPr/>
          <p:nvPr/>
        </p:nvSpPr>
        <p:spPr>
          <a:xfrm>
            <a:off x="2016800" y="1828888"/>
            <a:ext cx="1001600" cy="100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74" name="Google Shape;1874;p46"/>
          <p:cNvSpPr/>
          <p:nvPr/>
        </p:nvSpPr>
        <p:spPr>
          <a:xfrm>
            <a:off x="5595200" y="1800100"/>
            <a:ext cx="1001600" cy="100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75" name="Google Shape;1875;p46"/>
          <p:cNvSpPr/>
          <p:nvPr/>
        </p:nvSpPr>
        <p:spPr>
          <a:xfrm>
            <a:off x="9173600" y="1785836"/>
            <a:ext cx="1001600" cy="100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876" name="Google Shape;1876;p46"/>
          <p:cNvGrpSpPr/>
          <p:nvPr/>
        </p:nvGrpSpPr>
        <p:grpSpPr>
          <a:xfrm>
            <a:off x="5862622" y="2095467"/>
            <a:ext cx="466772" cy="410903"/>
            <a:chOff x="4991425" y="3617150"/>
            <a:chExt cx="296175" cy="260725"/>
          </a:xfrm>
        </p:grpSpPr>
        <p:sp>
          <p:nvSpPr>
            <p:cNvPr id="1877" name="Google Shape;1877;p46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8" name="Google Shape;1878;p46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9" name="Google Shape;1879;p46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0" name="Google Shape;1880;p46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1" name="Google Shape;1881;p46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2" name="Google Shape;1882;p46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3" name="Google Shape;1883;p46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84" name="Google Shape;1884;p46"/>
          <p:cNvGrpSpPr/>
          <p:nvPr/>
        </p:nvGrpSpPr>
        <p:grpSpPr>
          <a:xfrm>
            <a:off x="2284213" y="2096317"/>
            <a:ext cx="466772" cy="466772"/>
            <a:chOff x="3497300" y="3227275"/>
            <a:chExt cx="296175" cy="296175"/>
          </a:xfrm>
        </p:grpSpPr>
        <p:sp>
          <p:nvSpPr>
            <p:cNvPr id="1885" name="Google Shape;1885;p46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6" name="Google Shape;1886;p46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7" name="Google Shape;1887;p46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8" name="Google Shape;1888;p46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9" name="Google Shape;1889;p46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0" name="Google Shape;1890;p46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1" name="Google Shape;1891;p46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2" name="Google Shape;1892;p46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93" name="Google Shape;1893;p46"/>
          <p:cNvGrpSpPr/>
          <p:nvPr/>
        </p:nvGrpSpPr>
        <p:grpSpPr>
          <a:xfrm>
            <a:off x="9455906" y="2054229"/>
            <a:ext cx="436985" cy="464841"/>
            <a:chOff x="5364750" y="3235150"/>
            <a:chExt cx="277275" cy="294950"/>
          </a:xfrm>
        </p:grpSpPr>
        <p:sp>
          <p:nvSpPr>
            <p:cNvPr id="1894" name="Google Shape;1894;p46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5" name="Google Shape;1895;p46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6" name="Google Shape;1896;p46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7" name="Google Shape;1897;p46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8" name="Google Shape;1898;p46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9" name="Google Shape;1899;p46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0" name="Google Shape;1900;p46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1" name="Google Shape;1901;p46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043E1EE-1778-497C-80B1-BA174BF99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96420"/>
            <a:ext cx="1516170" cy="1786479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B714F1-9342-4A70-BBD4-2C7F0093DD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297" y="5496324"/>
            <a:ext cx="1211071" cy="131436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1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57639" y="2729344"/>
            <a:ext cx="5830074" cy="284225"/>
          </a:xfrm>
          <a:prstGeom prst="rect">
            <a:avLst/>
          </a:prstGeom>
        </p:spPr>
      </p:pic>
      <p:grpSp>
        <p:nvGrpSpPr>
          <p:cNvPr id="12" name="object 6"/>
          <p:cNvGrpSpPr/>
          <p:nvPr/>
        </p:nvGrpSpPr>
        <p:grpSpPr>
          <a:xfrm>
            <a:off x="1794509" y="3281932"/>
            <a:ext cx="8378191" cy="2699767"/>
            <a:chOff x="670559" y="2996183"/>
            <a:chExt cx="8030209" cy="2231390"/>
          </a:xfrm>
        </p:grpSpPr>
        <p:pic>
          <p:nvPicPr>
            <p:cNvPr id="13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0559" y="2996183"/>
              <a:ext cx="4535424" cy="2193036"/>
            </a:xfrm>
            <a:prstGeom prst="rect">
              <a:avLst/>
            </a:prstGeom>
          </p:spPr>
        </p:pic>
        <p:pic>
          <p:nvPicPr>
            <p:cNvPr id="14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86171" y="2996183"/>
              <a:ext cx="3514344" cy="2231136"/>
            </a:xfrm>
            <a:prstGeom prst="rect">
              <a:avLst/>
            </a:prstGeom>
          </p:spPr>
        </p:pic>
      </p:grpSp>
      <p:pic>
        <p:nvPicPr>
          <p:cNvPr id="15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32633" y="1979371"/>
            <a:ext cx="3579977" cy="409816"/>
          </a:xfrm>
          <a:prstGeom prst="rect">
            <a:avLst/>
          </a:prstGeom>
        </p:spPr>
      </p:pic>
      <p:pic>
        <p:nvPicPr>
          <p:cNvPr id="16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55118" y="1942388"/>
            <a:ext cx="3158782" cy="447408"/>
          </a:xfrm>
          <a:prstGeom prst="rect">
            <a:avLst/>
          </a:prstGeom>
        </p:spPr>
      </p:pic>
      <p:pic>
        <p:nvPicPr>
          <p:cNvPr id="17" name="object 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390900" y="476250"/>
            <a:ext cx="4324565" cy="529310"/>
          </a:xfrm>
          <a:prstGeom prst="rect">
            <a:avLst/>
          </a:prstGeom>
        </p:spPr>
      </p:pic>
      <p:pic>
        <p:nvPicPr>
          <p:cNvPr id="18" name="object 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95265" y="1389799"/>
            <a:ext cx="877874" cy="440956"/>
          </a:xfrm>
          <a:prstGeom prst="rect">
            <a:avLst/>
          </a:prstGeom>
        </p:spPr>
      </p:pic>
      <p:pic>
        <p:nvPicPr>
          <p:cNvPr id="19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870948" y="840486"/>
            <a:ext cx="1149095" cy="114909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1429" y="769258"/>
            <a:ext cx="9506857" cy="55667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716" y="742950"/>
            <a:ext cx="10978134" cy="52768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8957" y="685088"/>
            <a:ext cx="3158782" cy="447408"/>
          </a:xfrm>
          <a:prstGeom prst="rect">
            <a:avLst/>
          </a:prstGeom>
        </p:spPr>
      </p:pic>
      <p:pic>
        <p:nvPicPr>
          <p:cNvPr id="10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3127" y="684834"/>
            <a:ext cx="3423843" cy="447662"/>
          </a:xfrm>
          <a:prstGeom prst="rect">
            <a:avLst/>
          </a:prstGeom>
        </p:spPr>
      </p:pic>
      <p:pic>
        <p:nvPicPr>
          <p:cNvPr id="12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18258" y="2666517"/>
            <a:ext cx="3001479" cy="427012"/>
          </a:xfrm>
          <a:prstGeom prst="rect">
            <a:avLst/>
          </a:prstGeom>
        </p:spPr>
      </p:pic>
      <p:pic>
        <p:nvPicPr>
          <p:cNvPr id="13" name="object 6"/>
          <p:cNvPicPr/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5620258" y="2426830"/>
            <a:ext cx="1041273" cy="237223"/>
          </a:xfrm>
          <a:prstGeom prst="rect">
            <a:avLst/>
          </a:prstGeom>
        </p:spPr>
      </p:pic>
      <p:pic>
        <p:nvPicPr>
          <p:cNvPr id="14" name="object 7"/>
          <p:cNvPicPr/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2350" y="2019301"/>
            <a:ext cx="2236418" cy="406120"/>
          </a:xfrm>
          <a:prstGeom prst="rect">
            <a:avLst/>
          </a:prstGeom>
        </p:spPr>
      </p:pic>
      <p:pic>
        <p:nvPicPr>
          <p:cNvPr id="15" name="object 8"/>
          <p:cNvPicPr/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28433" y="2816186"/>
            <a:ext cx="2020367" cy="403264"/>
          </a:xfrm>
          <a:prstGeom prst="rect">
            <a:avLst/>
          </a:prstGeom>
        </p:spPr>
      </p:pic>
      <p:sp>
        <p:nvSpPr>
          <p:cNvPr id="16" name="object 9"/>
          <p:cNvSpPr/>
          <p:nvPr/>
        </p:nvSpPr>
        <p:spPr>
          <a:xfrm>
            <a:off x="6786638" y="2328849"/>
            <a:ext cx="490855" cy="592455"/>
          </a:xfrm>
          <a:custGeom>
            <a:avLst/>
            <a:gdLst/>
            <a:ahLst/>
            <a:cxnLst/>
            <a:rect l="l" t="t" r="r" b="b"/>
            <a:pathLst>
              <a:path w="490854" h="592455">
                <a:moveTo>
                  <a:pt x="490461" y="592150"/>
                </a:moveTo>
                <a:lnTo>
                  <a:pt x="474967" y="560501"/>
                </a:lnTo>
                <a:lnTo>
                  <a:pt x="453009" y="515632"/>
                </a:lnTo>
                <a:lnTo>
                  <a:pt x="432193" y="542886"/>
                </a:lnTo>
                <a:lnTo>
                  <a:pt x="49860" y="250990"/>
                </a:lnTo>
                <a:lnTo>
                  <a:pt x="45237" y="257035"/>
                </a:lnTo>
                <a:lnTo>
                  <a:pt x="427570" y="548944"/>
                </a:lnTo>
                <a:lnTo>
                  <a:pt x="406768" y="576199"/>
                </a:lnTo>
                <a:lnTo>
                  <a:pt x="490461" y="592150"/>
                </a:lnTo>
                <a:close/>
              </a:path>
              <a:path w="490854" h="592455">
                <a:moveTo>
                  <a:pt x="490461" y="4775"/>
                </a:moveTo>
                <a:lnTo>
                  <a:pt x="405396" y="0"/>
                </a:lnTo>
                <a:lnTo>
                  <a:pt x="418985" y="31496"/>
                </a:lnTo>
                <a:lnTo>
                  <a:pt x="0" y="212420"/>
                </a:lnTo>
                <a:lnTo>
                  <a:pt x="3022" y="219405"/>
                </a:lnTo>
                <a:lnTo>
                  <a:pt x="422008" y="38481"/>
                </a:lnTo>
                <a:lnTo>
                  <a:pt x="435610" y="69964"/>
                </a:lnTo>
                <a:lnTo>
                  <a:pt x="474332" y="23939"/>
                </a:lnTo>
                <a:lnTo>
                  <a:pt x="490461" y="4775"/>
                </a:lnTo>
                <a:close/>
              </a:path>
            </a:pathLst>
          </a:custGeom>
          <a:solidFill>
            <a:srgbClr val="8B512A"/>
          </a:solidFill>
        </p:spPr>
        <p:txBody>
          <a:bodyPr wrap="square" lIns="0" tIns="0" rIns="0" bIns="0" rtlCol="0"/>
          <a:lstStyle/>
          <a:p>
            <a:endParaRPr>
              <a:solidFill>
                <a:srgbClr val="FFFF00"/>
              </a:solidFill>
            </a:endParaRPr>
          </a:p>
        </p:txBody>
      </p:sp>
      <p:sp>
        <p:nvSpPr>
          <p:cNvPr id="17" name="object 10"/>
          <p:cNvSpPr/>
          <p:nvPr/>
        </p:nvSpPr>
        <p:spPr>
          <a:xfrm>
            <a:off x="4972050" y="2537777"/>
            <a:ext cx="617855" cy="969644"/>
          </a:xfrm>
          <a:custGeom>
            <a:avLst/>
            <a:gdLst/>
            <a:ahLst/>
            <a:cxnLst/>
            <a:rect l="l" t="t" r="r" b="b"/>
            <a:pathLst>
              <a:path w="617854" h="969644">
                <a:moveTo>
                  <a:pt x="362585" y="8572"/>
                </a:moveTo>
                <a:lnTo>
                  <a:pt x="354965" y="8572"/>
                </a:lnTo>
                <a:lnTo>
                  <a:pt x="354965" y="403225"/>
                </a:lnTo>
                <a:lnTo>
                  <a:pt x="0" y="403225"/>
                </a:lnTo>
                <a:lnTo>
                  <a:pt x="0" y="410845"/>
                </a:lnTo>
                <a:lnTo>
                  <a:pt x="354965" y="410845"/>
                </a:lnTo>
                <a:lnTo>
                  <a:pt x="354965" y="965835"/>
                </a:lnTo>
                <a:lnTo>
                  <a:pt x="362585" y="965835"/>
                </a:lnTo>
                <a:lnTo>
                  <a:pt x="362585" y="8572"/>
                </a:lnTo>
                <a:close/>
              </a:path>
              <a:path w="617854" h="969644">
                <a:moveTo>
                  <a:pt x="609600" y="0"/>
                </a:moveTo>
                <a:lnTo>
                  <a:pt x="358775" y="0"/>
                </a:lnTo>
                <a:lnTo>
                  <a:pt x="358775" y="7620"/>
                </a:lnTo>
                <a:lnTo>
                  <a:pt x="609600" y="7620"/>
                </a:lnTo>
                <a:lnTo>
                  <a:pt x="609600" y="0"/>
                </a:lnTo>
                <a:close/>
              </a:path>
              <a:path w="617854" h="969644">
                <a:moveTo>
                  <a:pt x="617537" y="962025"/>
                </a:moveTo>
                <a:lnTo>
                  <a:pt x="366712" y="962025"/>
                </a:lnTo>
                <a:lnTo>
                  <a:pt x="366712" y="969645"/>
                </a:lnTo>
                <a:lnTo>
                  <a:pt x="617537" y="969645"/>
                </a:lnTo>
                <a:lnTo>
                  <a:pt x="617537" y="962025"/>
                </a:lnTo>
                <a:close/>
              </a:path>
            </a:pathLst>
          </a:custGeom>
          <a:solidFill>
            <a:srgbClr val="8B512A"/>
          </a:solidFill>
        </p:spPr>
        <p:txBody>
          <a:bodyPr wrap="square" lIns="0" tIns="0" rIns="0" bIns="0" rtlCol="0"/>
          <a:lstStyle/>
          <a:p>
            <a:endParaRPr>
              <a:solidFill>
                <a:srgbClr val="FFFF00"/>
              </a:solidFill>
            </a:endParaRPr>
          </a:p>
        </p:txBody>
      </p:sp>
      <p:pic>
        <p:nvPicPr>
          <p:cNvPr id="18" name="object 11"/>
          <p:cNvPicPr/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35459" y="3425431"/>
            <a:ext cx="2489301" cy="243433"/>
          </a:xfrm>
          <a:prstGeom prst="rect">
            <a:avLst/>
          </a:prstGeom>
        </p:spPr>
      </p:pic>
      <p:pic>
        <p:nvPicPr>
          <p:cNvPr id="19" name="object 12"/>
          <p:cNvPicPr/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29650" y="3409950"/>
            <a:ext cx="1828800" cy="380999"/>
          </a:xfrm>
          <a:prstGeom prst="rect">
            <a:avLst/>
          </a:prstGeom>
        </p:spPr>
      </p:pic>
      <p:sp>
        <p:nvSpPr>
          <p:cNvPr id="20" name="object 13"/>
          <p:cNvSpPr/>
          <p:nvPr/>
        </p:nvSpPr>
        <p:spPr>
          <a:xfrm>
            <a:off x="8174037" y="3508375"/>
            <a:ext cx="392430" cy="76200"/>
          </a:xfrm>
          <a:custGeom>
            <a:avLst/>
            <a:gdLst/>
            <a:ahLst/>
            <a:cxnLst/>
            <a:rect l="l" t="t" r="r" b="b"/>
            <a:pathLst>
              <a:path w="392429" h="76200">
                <a:moveTo>
                  <a:pt x="315912" y="76200"/>
                </a:moveTo>
                <a:lnTo>
                  <a:pt x="315912" y="0"/>
                </a:lnTo>
                <a:lnTo>
                  <a:pt x="384492" y="34289"/>
                </a:lnTo>
                <a:lnTo>
                  <a:pt x="334962" y="34289"/>
                </a:lnTo>
                <a:lnTo>
                  <a:pt x="334962" y="41910"/>
                </a:lnTo>
                <a:lnTo>
                  <a:pt x="384492" y="41910"/>
                </a:lnTo>
                <a:lnTo>
                  <a:pt x="315912" y="76200"/>
                </a:lnTo>
                <a:close/>
              </a:path>
              <a:path w="392429" h="76200">
                <a:moveTo>
                  <a:pt x="315912" y="41910"/>
                </a:moveTo>
                <a:lnTo>
                  <a:pt x="0" y="41910"/>
                </a:lnTo>
                <a:lnTo>
                  <a:pt x="0" y="34289"/>
                </a:lnTo>
                <a:lnTo>
                  <a:pt x="315912" y="34289"/>
                </a:lnTo>
                <a:lnTo>
                  <a:pt x="315912" y="41910"/>
                </a:lnTo>
                <a:close/>
              </a:path>
              <a:path w="392429" h="76200">
                <a:moveTo>
                  <a:pt x="384492" y="41910"/>
                </a:moveTo>
                <a:lnTo>
                  <a:pt x="334962" y="41910"/>
                </a:lnTo>
                <a:lnTo>
                  <a:pt x="334962" y="34289"/>
                </a:lnTo>
                <a:lnTo>
                  <a:pt x="384492" y="34289"/>
                </a:lnTo>
                <a:lnTo>
                  <a:pt x="392112" y="38100"/>
                </a:lnTo>
                <a:lnTo>
                  <a:pt x="384492" y="41910"/>
                </a:lnTo>
                <a:close/>
              </a:path>
            </a:pathLst>
          </a:custGeom>
          <a:solidFill>
            <a:srgbClr val="8B512A"/>
          </a:solidFill>
        </p:spPr>
        <p:txBody>
          <a:bodyPr wrap="square" lIns="0" tIns="0" rIns="0" bIns="0" rtlCol="0"/>
          <a:lstStyle/>
          <a:p>
            <a:endParaRPr>
              <a:solidFill>
                <a:srgbClr val="FFFF00"/>
              </a:solidFill>
            </a:endParaRPr>
          </a:p>
        </p:txBody>
      </p:sp>
      <p:pic>
        <p:nvPicPr>
          <p:cNvPr id="21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8300" y="3867150"/>
            <a:ext cx="9220200" cy="26098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3"/>
          <p:cNvGrpSpPr/>
          <p:nvPr/>
        </p:nvGrpSpPr>
        <p:grpSpPr>
          <a:xfrm>
            <a:off x="1516062" y="347662"/>
            <a:ext cx="5904230" cy="5461000"/>
            <a:chOff x="68262" y="347662"/>
            <a:chExt cx="5904230" cy="5461000"/>
          </a:xfrm>
        </p:grpSpPr>
        <p:pic>
          <p:nvPicPr>
            <p:cNvPr id="11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262" y="347662"/>
              <a:ext cx="5535612" cy="5461000"/>
            </a:xfrm>
            <a:prstGeom prst="rect">
              <a:avLst/>
            </a:prstGeom>
          </p:spPr>
        </p:pic>
        <p:pic>
          <p:nvPicPr>
            <p:cNvPr id="12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111" y="1182624"/>
              <a:ext cx="1802892" cy="390156"/>
            </a:xfrm>
            <a:prstGeom prst="rect">
              <a:avLst/>
            </a:prstGeom>
          </p:spPr>
        </p:pic>
        <p:sp>
          <p:nvSpPr>
            <p:cNvPr id="13" name="object 6"/>
            <p:cNvSpPr/>
            <p:nvPr/>
          </p:nvSpPr>
          <p:spPr>
            <a:xfrm>
              <a:off x="128206" y="1176985"/>
              <a:ext cx="1814830" cy="402590"/>
            </a:xfrm>
            <a:custGeom>
              <a:avLst/>
              <a:gdLst/>
              <a:ahLst/>
              <a:cxnLst/>
              <a:rect l="l" t="t" r="r" b="b"/>
              <a:pathLst>
                <a:path w="1814830" h="402590">
                  <a:moveTo>
                    <a:pt x="1757553" y="1270"/>
                  </a:moveTo>
                  <a:lnTo>
                    <a:pt x="56883" y="1270"/>
                  </a:lnTo>
                  <a:lnTo>
                    <a:pt x="60401" y="0"/>
                  </a:lnTo>
                  <a:lnTo>
                    <a:pt x="1754035" y="0"/>
                  </a:lnTo>
                  <a:lnTo>
                    <a:pt x="1757553" y="1270"/>
                  </a:lnTo>
                  <a:close/>
                </a:path>
                <a:path w="1814830" h="402590">
                  <a:moveTo>
                    <a:pt x="1761007" y="400050"/>
                  </a:moveTo>
                  <a:lnTo>
                    <a:pt x="53428" y="400050"/>
                  </a:lnTo>
                  <a:lnTo>
                    <a:pt x="43421" y="396240"/>
                  </a:lnTo>
                  <a:lnTo>
                    <a:pt x="12103" y="370840"/>
                  </a:lnTo>
                  <a:lnTo>
                    <a:pt x="5549" y="358140"/>
                  </a:lnTo>
                  <a:lnTo>
                    <a:pt x="4241" y="355600"/>
                  </a:lnTo>
                  <a:lnTo>
                    <a:pt x="3124" y="351790"/>
                  </a:lnTo>
                  <a:lnTo>
                    <a:pt x="2158" y="347980"/>
                  </a:lnTo>
                  <a:lnTo>
                    <a:pt x="1358" y="345440"/>
                  </a:lnTo>
                  <a:lnTo>
                    <a:pt x="736" y="341630"/>
                  </a:lnTo>
                  <a:lnTo>
                    <a:pt x="279" y="337820"/>
                  </a:lnTo>
                  <a:lnTo>
                    <a:pt x="0" y="334010"/>
                  </a:lnTo>
                  <a:lnTo>
                    <a:pt x="0" y="67310"/>
                  </a:lnTo>
                  <a:lnTo>
                    <a:pt x="279" y="63500"/>
                  </a:lnTo>
                  <a:lnTo>
                    <a:pt x="736" y="59690"/>
                  </a:lnTo>
                  <a:lnTo>
                    <a:pt x="1358" y="55880"/>
                  </a:lnTo>
                  <a:lnTo>
                    <a:pt x="2158" y="53340"/>
                  </a:lnTo>
                  <a:lnTo>
                    <a:pt x="3124" y="49530"/>
                  </a:lnTo>
                  <a:lnTo>
                    <a:pt x="4241" y="45720"/>
                  </a:lnTo>
                  <a:lnTo>
                    <a:pt x="5549" y="43180"/>
                  </a:lnTo>
                  <a:lnTo>
                    <a:pt x="8521" y="36830"/>
                  </a:lnTo>
                  <a:lnTo>
                    <a:pt x="37249" y="7620"/>
                  </a:lnTo>
                  <a:lnTo>
                    <a:pt x="53428" y="1270"/>
                  </a:lnTo>
                  <a:lnTo>
                    <a:pt x="1761007" y="1270"/>
                  </a:lnTo>
                  <a:lnTo>
                    <a:pt x="1771014" y="5080"/>
                  </a:lnTo>
                  <a:lnTo>
                    <a:pt x="1777187" y="7620"/>
                  </a:lnTo>
                  <a:lnTo>
                    <a:pt x="1783067" y="11430"/>
                  </a:lnTo>
                  <a:lnTo>
                    <a:pt x="1784900" y="12700"/>
                  </a:lnTo>
                  <a:lnTo>
                    <a:pt x="59588" y="12700"/>
                  </a:lnTo>
                  <a:lnTo>
                    <a:pt x="56438" y="13970"/>
                  </a:lnTo>
                  <a:lnTo>
                    <a:pt x="56756" y="13970"/>
                  </a:lnTo>
                  <a:lnTo>
                    <a:pt x="53670" y="15240"/>
                  </a:lnTo>
                  <a:lnTo>
                    <a:pt x="51244" y="15240"/>
                  </a:lnTo>
                  <a:lnTo>
                    <a:pt x="48285" y="16510"/>
                  </a:lnTo>
                  <a:lnTo>
                    <a:pt x="48717" y="16510"/>
                  </a:lnTo>
                  <a:lnTo>
                    <a:pt x="43040" y="19050"/>
                  </a:lnTo>
                  <a:lnTo>
                    <a:pt x="43573" y="19050"/>
                  </a:lnTo>
                  <a:lnTo>
                    <a:pt x="40000" y="21590"/>
                  </a:lnTo>
                  <a:lnTo>
                    <a:pt x="38722" y="21590"/>
                  </a:lnTo>
                  <a:lnTo>
                    <a:pt x="33718" y="25400"/>
                  </a:lnTo>
                  <a:lnTo>
                    <a:pt x="34188" y="25400"/>
                  </a:lnTo>
                  <a:lnTo>
                    <a:pt x="29578" y="29210"/>
                  </a:lnTo>
                  <a:lnTo>
                    <a:pt x="29997" y="29210"/>
                  </a:lnTo>
                  <a:lnTo>
                    <a:pt x="25806" y="33020"/>
                  </a:lnTo>
                  <a:lnTo>
                    <a:pt x="26187" y="33020"/>
                  </a:lnTo>
                  <a:lnTo>
                    <a:pt x="22453" y="38100"/>
                  </a:lnTo>
                  <a:lnTo>
                    <a:pt x="22796" y="38100"/>
                  </a:lnTo>
                  <a:lnTo>
                    <a:pt x="20348" y="41910"/>
                  </a:lnTo>
                  <a:lnTo>
                    <a:pt x="19824" y="41910"/>
                  </a:lnTo>
                  <a:lnTo>
                    <a:pt x="17094" y="48260"/>
                  </a:lnTo>
                  <a:lnTo>
                    <a:pt x="17284" y="48260"/>
                  </a:lnTo>
                  <a:lnTo>
                    <a:pt x="16116" y="50800"/>
                  </a:lnTo>
                  <a:lnTo>
                    <a:pt x="15201" y="53340"/>
                  </a:lnTo>
                  <a:lnTo>
                    <a:pt x="14414" y="55880"/>
                  </a:lnTo>
                  <a:lnTo>
                    <a:pt x="13766" y="58420"/>
                  </a:lnTo>
                  <a:lnTo>
                    <a:pt x="13258" y="62230"/>
                  </a:lnTo>
                  <a:lnTo>
                    <a:pt x="12903" y="64770"/>
                  </a:lnTo>
                  <a:lnTo>
                    <a:pt x="12687" y="67310"/>
                  </a:lnTo>
                  <a:lnTo>
                    <a:pt x="12687" y="334010"/>
                  </a:lnTo>
                  <a:lnTo>
                    <a:pt x="12928" y="336550"/>
                  </a:lnTo>
                  <a:lnTo>
                    <a:pt x="13309" y="340360"/>
                  </a:lnTo>
                  <a:lnTo>
                    <a:pt x="13449" y="340360"/>
                  </a:lnTo>
                  <a:lnTo>
                    <a:pt x="13830" y="342900"/>
                  </a:lnTo>
                  <a:lnTo>
                    <a:pt x="14503" y="345440"/>
                  </a:lnTo>
                  <a:lnTo>
                    <a:pt x="15290" y="347980"/>
                  </a:lnTo>
                  <a:lnTo>
                    <a:pt x="16217" y="350520"/>
                  </a:lnTo>
                  <a:lnTo>
                    <a:pt x="17284" y="353060"/>
                  </a:lnTo>
                  <a:lnTo>
                    <a:pt x="17094" y="353060"/>
                  </a:lnTo>
                  <a:lnTo>
                    <a:pt x="19824" y="359410"/>
                  </a:lnTo>
                  <a:lnTo>
                    <a:pt x="20348" y="359410"/>
                  </a:lnTo>
                  <a:lnTo>
                    <a:pt x="22796" y="363220"/>
                  </a:lnTo>
                  <a:lnTo>
                    <a:pt x="22453" y="363220"/>
                  </a:lnTo>
                  <a:lnTo>
                    <a:pt x="26187" y="368300"/>
                  </a:lnTo>
                  <a:lnTo>
                    <a:pt x="25806" y="368300"/>
                  </a:lnTo>
                  <a:lnTo>
                    <a:pt x="29997" y="372110"/>
                  </a:lnTo>
                  <a:lnTo>
                    <a:pt x="29578" y="372110"/>
                  </a:lnTo>
                  <a:lnTo>
                    <a:pt x="34188" y="375920"/>
                  </a:lnTo>
                  <a:lnTo>
                    <a:pt x="33718" y="375920"/>
                  </a:lnTo>
                  <a:lnTo>
                    <a:pt x="38722" y="379730"/>
                  </a:lnTo>
                  <a:lnTo>
                    <a:pt x="38214" y="379730"/>
                  </a:lnTo>
                  <a:lnTo>
                    <a:pt x="43573" y="382270"/>
                  </a:lnTo>
                  <a:lnTo>
                    <a:pt x="43040" y="382270"/>
                  </a:lnTo>
                  <a:lnTo>
                    <a:pt x="48717" y="384810"/>
                  </a:lnTo>
                  <a:lnTo>
                    <a:pt x="48285" y="384810"/>
                  </a:lnTo>
                  <a:lnTo>
                    <a:pt x="51244" y="386080"/>
                  </a:lnTo>
                  <a:lnTo>
                    <a:pt x="50952" y="386080"/>
                  </a:lnTo>
                  <a:lnTo>
                    <a:pt x="53962" y="387350"/>
                  </a:lnTo>
                  <a:lnTo>
                    <a:pt x="56438" y="387350"/>
                  </a:lnTo>
                  <a:lnTo>
                    <a:pt x="59588" y="388620"/>
                  </a:lnTo>
                  <a:lnTo>
                    <a:pt x="65100" y="388620"/>
                  </a:lnTo>
                  <a:lnTo>
                    <a:pt x="68402" y="389890"/>
                  </a:lnTo>
                  <a:lnTo>
                    <a:pt x="1783067" y="389890"/>
                  </a:lnTo>
                  <a:lnTo>
                    <a:pt x="1777187" y="393700"/>
                  </a:lnTo>
                  <a:lnTo>
                    <a:pt x="1771014" y="396240"/>
                  </a:lnTo>
                  <a:lnTo>
                    <a:pt x="1761007" y="400050"/>
                  </a:lnTo>
                  <a:close/>
                </a:path>
                <a:path w="1814830" h="402590">
                  <a:moveTo>
                    <a:pt x="1776222" y="22860"/>
                  </a:moveTo>
                  <a:lnTo>
                    <a:pt x="1770862" y="19050"/>
                  </a:lnTo>
                  <a:lnTo>
                    <a:pt x="1771395" y="19050"/>
                  </a:lnTo>
                  <a:lnTo>
                    <a:pt x="1765719" y="16510"/>
                  </a:lnTo>
                  <a:lnTo>
                    <a:pt x="1766150" y="16510"/>
                  </a:lnTo>
                  <a:lnTo>
                    <a:pt x="1763191" y="15240"/>
                  </a:lnTo>
                  <a:lnTo>
                    <a:pt x="1760766" y="15240"/>
                  </a:lnTo>
                  <a:lnTo>
                    <a:pt x="1757680" y="13970"/>
                  </a:lnTo>
                  <a:lnTo>
                    <a:pt x="1757984" y="13970"/>
                  </a:lnTo>
                  <a:lnTo>
                    <a:pt x="1754847" y="12700"/>
                  </a:lnTo>
                  <a:lnTo>
                    <a:pt x="1784900" y="12700"/>
                  </a:lnTo>
                  <a:lnTo>
                    <a:pt x="1788566" y="15240"/>
                  </a:lnTo>
                  <a:lnTo>
                    <a:pt x="1793633" y="20320"/>
                  </a:lnTo>
                  <a:lnTo>
                    <a:pt x="1794783" y="21590"/>
                  </a:lnTo>
                  <a:lnTo>
                    <a:pt x="1775714" y="21590"/>
                  </a:lnTo>
                  <a:lnTo>
                    <a:pt x="1776222" y="22860"/>
                  </a:lnTo>
                  <a:close/>
                </a:path>
                <a:path w="1814830" h="402590">
                  <a:moveTo>
                    <a:pt x="38214" y="22860"/>
                  </a:moveTo>
                  <a:lnTo>
                    <a:pt x="38722" y="21590"/>
                  </a:lnTo>
                  <a:lnTo>
                    <a:pt x="40000" y="21590"/>
                  </a:lnTo>
                  <a:lnTo>
                    <a:pt x="38214" y="22860"/>
                  </a:lnTo>
                  <a:close/>
                </a:path>
                <a:path w="1814830" h="402590">
                  <a:moveTo>
                    <a:pt x="1794903" y="43180"/>
                  </a:moveTo>
                  <a:lnTo>
                    <a:pt x="1791639" y="38100"/>
                  </a:lnTo>
                  <a:lnTo>
                    <a:pt x="1791982" y="38100"/>
                  </a:lnTo>
                  <a:lnTo>
                    <a:pt x="1788248" y="33020"/>
                  </a:lnTo>
                  <a:lnTo>
                    <a:pt x="1788629" y="33020"/>
                  </a:lnTo>
                  <a:lnTo>
                    <a:pt x="1784438" y="29210"/>
                  </a:lnTo>
                  <a:lnTo>
                    <a:pt x="1784858" y="29210"/>
                  </a:lnTo>
                  <a:lnTo>
                    <a:pt x="1780247" y="25400"/>
                  </a:lnTo>
                  <a:lnTo>
                    <a:pt x="1780717" y="25400"/>
                  </a:lnTo>
                  <a:lnTo>
                    <a:pt x="1775714" y="21590"/>
                  </a:lnTo>
                  <a:lnTo>
                    <a:pt x="1794783" y="21590"/>
                  </a:lnTo>
                  <a:lnTo>
                    <a:pt x="1798231" y="25400"/>
                  </a:lnTo>
                  <a:lnTo>
                    <a:pt x="1802333" y="30480"/>
                  </a:lnTo>
                  <a:lnTo>
                    <a:pt x="1805914" y="36830"/>
                  </a:lnTo>
                  <a:lnTo>
                    <a:pt x="1808292" y="41910"/>
                  </a:lnTo>
                  <a:lnTo>
                    <a:pt x="1794611" y="41910"/>
                  </a:lnTo>
                  <a:lnTo>
                    <a:pt x="1794903" y="43180"/>
                  </a:lnTo>
                  <a:close/>
                </a:path>
                <a:path w="1814830" h="402590">
                  <a:moveTo>
                    <a:pt x="19532" y="43180"/>
                  </a:moveTo>
                  <a:lnTo>
                    <a:pt x="19824" y="41910"/>
                  </a:lnTo>
                  <a:lnTo>
                    <a:pt x="20348" y="41910"/>
                  </a:lnTo>
                  <a:lnTo>
                    <a:pt x="19532" y="43180"/>
                  </a:lnTo>
                  <a:close/>
                </a:path>
                <a:path w="1814830" h="402590">
                  <a:moveTo>
                    <a:pt x="1813852" y="340360"/>
                  </a:moveTo>
                  <a:lnTo>
                    <a:pt x="1801126" y="340360"/>
                  </a:lnTo>
                  <a:lnTo>
                    <a:pt x="1801533" y="336550"/>
                  </a:lnTo>
                  <a:lnTo>
                    <a:pt x="1801749" y="334010"/>
                  </a:lnTo>
                  <a:lnTo>
                    <a:pt x="1801736" y="67310"/>
                  </a:lnTo>
                  <a:lnTo>
                    <a:pt x="1801507" y="64770"/>
                  </a:lnTo>
                  <a:lnTo>
                    <a:pt x="1801126" y="62230"/>
                  </a:lnTo>
                  <a:lnTo>
                    <a:pt x="1800593" y="58420"/>
                  </a:lnTo>
                  <a:lnTo>
                    <a:pt x="1799932" y="55880"/>
                  </a:lnTo>
                  <a:lnTo>
                    <a:pt x="1799145" y="53340"/>
                  </a:lnTo>
                  <a:lnTo>
                    <a:pt x="1798205" y="50800"/>
                  </a:lnTo>
                  <a:lnTo>
                    <a:pt x="1797151" y="48260"/>
                  </a:lnTo>
                  <a:lnTo>
                    <a:pt x="1797342" y="48260"/>
                  </a:lnTo>
                  <a:lnTo>
                    <a:pt x="1794611" y="41910"/>
                  </a:lnTo>
                  <a:lnTo>
                    <a:pt x="1808292" y="41910"/>
                  </a:lnTo>
                  <a:lnTo>
                    <a:pt x="1808886" y="43180"/>
                  </a:lnTo>
                  <a:lnTo>
                    <a:pt x="1810194" y="45720"/>
                  </a:lnTo>
                  <a:lnTo>
                    <a:pt x="1811312" y="49530"/>
                  </a:lnTo>
                  <a:lnTo>
                    <a:pt x="1812277" y="53340"/>
                  </a:lnTo>
                  <a:lnTo>
                    <a:pt x="1813077" y="55880"/>
                  </a:lnTo>
                  <a:lnTo>
                    <a:pt x="1813699" y="59690"/>
                  </a:lnTo>
                  <a:lnTo>
                    <a:pt x="1814156" y="63500"/>
                  </a:lnTo>
                  <a:lnTo>
                    <a:pt x="1814436" y="67310"/>
                  </a:lnTo>
                  <a:lnTo>
                    <a:pt x="1814436" y="334010"/>
                  </a:lnTo>
                  <a:lnTo>
                    <a:pt x="1814156" y="337820"/>
                  </a:lnTo>
                  <a:lnTo>
                    <a:pt x="1813852" y="340360"/>
                  </a:lnTo>
                  <a:close/>
                </a:path>
                <a:path w="1814830" h="402590">
                  <a:moveTo>
                    <a:pt x="13449" y="340360"/>
                  </a:moveTo>
                  <a:lnTo>
                    <a:pt x="13309" y="340360"/>
                  </a:lnTo>
                  <a:lnTo>
                    <a:pt x="13258" y="339090"/>
                  </a:lnTo>
                  <a:lnTo>
                    <a:pt x="13449" y="340360"/>
                  </a:lnTo>
                  <a:close/>
                </a:path>
                <a:path w="1814830" h="402590">
                  <a:moveTo>
                    <a:pt x="1808292" y="359410"/>
                  </a:moveTo>
                  <a:lnTo>
                    <a:pt x="1794611" y="359410"/>
                  </a:lnTo>
                  <a:lnTo>
                    <a:pt x="1797342" y="353060"/>
                  </a:lnTo>
                  <a:lnTo>
                    <a:pt x="1797151" y="353060"/>
                  </a:lnTo>
                  <a:lnTo>
                    <a:pt x="1798320" y="350520"/>
                  </a:lnTo>
                  <a:lnTo>
                    <a:pt x="1799234" y="347980"/>
                  </a:lnTo>
                  <a:lnTo>
                    <a:pt x="1800021" y="345440"/>
                  </a:lnTo>
                  <a:lnTo>
                    <a:pt x="1800656" y="342900"/>
                  </a:lnTo>
                  <a:lnTo>
                    <a:pt x="1801164" y="339090"/>
                  </a:lnTo>
                  <a:lnTo>
                    <a:pt x="1801126" y="340360"/>
                  </a:lnTo>
                  <a:lnTo>
                    <a:pt x="1813852" y="340360"/>
                  </a:lnTo>
                  <a:lnTo>
                    <a:pt x="1813699" y="341630"/>
                  </a:lnTo>
                  <a:lnTo>
                    <a:pt x="1813077" y="345440"/>
                  </a:lnTo>
                  <a:lnTo>
                    <a:pt x="1812277" y="347980"/>
                  </a:lnTo>
                  <a:lnTo>
                    <a:pt x="1811312" y="351790"/>
                  </a:lnTo>
                  <a:lnTo>
                    <a:pt x="1810194" y="355600"/>
                  </a:lnTo>
                  <a:lnTo>
                    <a:pt x="1808886" y="358140"/>
                  </a:lnTo>
                  <a:lnTo>
                    <a:pt x="1808292" y="359410"/>
                  </a:lnTo>
                  <a:close/>
                </a:path>
                <a:path w="1814830" h="402590">
                  <a:moveTo>
                    <a:pt x="20348" y="359410"/>
                  </a:moveTo>
                  <a:lnTo>
                    <a:pt x="19824" y="359410"/>
                  </a:lnTo>
                  <a:lnTo>
                    <a:pt x="19532" y="358140"/>
                  </a:lnTo>
                  <a:lnTo>
                    <a:pt x="20348" y="359410"/>
                  </a:lnTo>
                  <a:close/>
                </a:path>
                <a:path w="1814830" h="402590">
                  <a:moveTo>
                    <a:pt x="1783067" y="389890"/>
                  </a:moveTo>
                  <a:lnTo>
                    <a:pt x="1746034" y="389890"/>
                  </a:lnTo>
                  <a:lnTo>
                    <a:pt x="1749336" y="388620"/>
                  </a:lnTo>
                  <a:lnTo>
                    <a:pt x="1754847" y="388620"/>
                  </a:lnTo>
                  <a:lnTo>
                    <a:pt x="1757984" y="387350"/>
                  </a:lnTo>
                  <a:lnTo>
                    <a:pt x="1760474" y="387350"/>
                  </a:lnTo>
                  <a:lnTo>
                    <a:pt x="1763483" y="386080"/>
                  </a:lnTo>
                  <a:lnTo>
                    <a:pt x="1763191" y="386080"/>
                  </a:lnTo>
                  <a:lnTo>
                    <a:pt x="1766150" y="384810"/>
                  </a:lnTo>
                  <a:lnTo>
                    <a:pt x="1765719" y="384810"/>
                  </a:lnTo>
                  <a:lnTo>
                    <a:pt x="1771395" y="382270"/>
                  </a:lnTo>
                  <a:lnTo>
                    <a:pt x="1770862" y="382270"/>
                  </a:lnTo>
                  <a:lnTo>
                    <a:pt x="1776222" y="379730"/>
                  </a:lnTo>
                  <a:lnTo>
                    <a:pt x="1775714" y="379730"/>
                  </a:lnTo>
                  <a:lnTo>
                    <a:pt x="1780717" y="375920"/>
                  </a:lnTo>
                  <a:lnTo>
                    <a:pt x="1780247" y="375920"/>
                  </a:lnTo>
                  <a:lnTo>
                    <a:pt x="1784858" y="372110"/>
                  </a:lnTo>
                  <a:lnTo>
                    <a:pt x="1784438" y="372110"/>
                  </a:lnTo>
                  <a:lnTo>
                    <a:pt x="1788629" y="368300"/>
                  </a:lnTo>
                  <a:lnTo>
                    <a:pt x="1788248" y="368300"/>
                  </a:lnTo>
                  <a:lnTo>
                    <a:pt x="1791982" y="363220"/>
                  </a:lnTo>
                  <a:lnTo>
                    <a:pt x="1791639" y="363220"/>
                  </a:lnTo>
                  <a:lnTo>
                    <a:pt x="1794903" y="358140"/>
                  </a:lnTo>
                  <a:lnTo>
                    <a:pt x="1794611" y="359410"/>
                  </a:lnTo>
                  <a:lnTo>
                    <a:pt x="1808292" y="359410"/>
                  </a:lnTo>
                  <a:lnTo>
                    <a:pt x="1788566" y="386080"/>
                  </a:lnTo>
                  <a:lnTo>
                    <a:pt x="1783067" y="389890"/>
                  </a:lnTo>
                  <a:close/>
                </a:path>
                <a:path w="1814830" h="402590">
                  <a:moveTo>
                    <a:pt x="56756" y="387350"/>
                  </a:moveTo>
                  <a:lnTo>
                    <a:pt x="53962" y="387350"/>
                  </a:lnTo>
                  <a:lnTo>
                    <a:pt x="53670" y="386080"/>
                  </a:lnTo>
                  <a:lnTo>
                    <a:pt x="56756" y="387350"/>
                  </a:lnTo>
                  <a:close/>
                </a:path>
                <a:path w="1814830" h="402590">
                  <a:moveTo>
                    <a:pt x="1760474" y="387350"/>
                  </a:moveTo>
                  <a:lnTo>
                    <a:pt x="1757680" y="387350"/>
                  </a:lnTo>
                  <a:lnTo>
                    <a:pt x="1760766" y="386080"/>
                  </a:lnTo>
                  <a:lnTo>
                    <a:pt x="1760474" y="387350"/>
                  </a:lnTo>
                  <a:close/>
                </a:path>
                <a:path w="1814830" h="402590">
                  <a:moveTo>
                    <a:pt x="1754035" y="401320"/>
                  </a:moveTo>
                  <a:lnTo>
                    <a:pt x="60401" y="401320"/>
                  </a:lnTo>
                  <a:lnTo>
                    <a:pt x="56883" y="400050"/>
                  </a:lnTo>
                  <a:lnTo>
                    <a:pt x="1757553" y="400050"/>
                  </a:lnTo>
                  <a:lnTo>
                    <a:pt x="1754035" y="401320"/>
                  </a:lnTo>
                  <a:close/>
                </a:path>
                <a:path w="1814830" h="402590">
                  <a:moveTo>
                    <a:pt x="1743252" y="402590"/>
                  </a:moveTo>
                  <a:lnTo>
                    <a:pt x="71183" y="402590"/>
                  </a:lnTo>
                  <a:lnTo>
                    <a:pt x="67589" y="401320"/>
                  </a:lnTo>
                  <a:lnTo>
                    <a:pt x="1746846" y="401320"/>
                  </a:lnTo>
                  <a:lnTo>
                    <a:pt x="1743252" y="402590"/>
                  </a:lnTo>
                  <a:close/>
                </a:path>
              </a:pathLst>
            </a:custGeom>
            <a:solidFill>
              <a:srgbClr val="64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732" y="1269834"/>
              <a:ext cx="1426375" cy="223024"/>
            </a:xfrm>
            <a:prstGeom prst="rect">
              <a:avLst/>
            </a:prstGeom>
          </p:spPr>
        </p:pic>
        <p:pic>
          <p:nvPicPr>
            <p:cNvPr id="15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4111" y="1685544"/>
              <a:ext cx="1802892" cy="390143"/>
            </a:xfrm>
            <a:prstGeom prst="rect">
              <a:avLst/>
            </a:prstGeom>
          </p:spPr>
        </p:pic>
        <p:sp>
          <p:nvSpPr>
            <p:cNvPr id="16" name="object 9"/>
            <p:cNvSpPr/>
            <p:nvPr/>
          </p:nvSpPr>
          <p:spPr>
            <a:xfrm>
              <a:off x="128206" y="1679016"/>
              <a:ext cx="1814830" cy="402590"/>
            </a:xfrm>
            <a:custGeom>
              <a:avLst/>
              <a:gdLst/>
              <a:ahLst/>
              <a:cxnLst/>
              <a:rect l="l" t="t" r="r" b="b"/>
              <a:pathLst>
                <a:path w="1814830" h="402589">
                  <a:moveTo>
                    <a:pt x="1757553" y="1269"/>
                  </a:moveTo>
                  <a:lnTo>
                    <a:pt x="56883" y="1269"/>
                  </a:lnTo>
                  <a:lnTo>
                    <a:pt x="60401" y="0"/>
                  </a:lnTo>
                  <a:lnTo>
                    <a:pt x="1754035" y="0"/>
                  </a:lnTo>
                  <a:lnTo>
                    <a:pt x="1757553" y="1269"/>
                  </a:lnTo>
                  <a:close/>
                </a:path>
                <a:path w="1814830" h="402589">
                  <a:moveTo>
                    <a:pt x="1761007" y="400049"/>
                  </a:moveTo>
                  <a:lnTo>
                    <a:pt x="53428" y="400049"/>
                  </a:lnTo>
                  <a:lnTo>
                    <a:pt x="43421" y="396239"/>
                  </a:lnTo>
                  <a:lnTo>
                    <a:pt x="12103" y="370839"/>
                  </a:lnTo>
                  <a:lnTo>
                    <a:pt x="5549" y="358139"/>
                  </a:lnTo>
                  <a:lnTo>
                    <a:pt x="4241" y="355599"/>
                  </a:lnTo>
                  <a:lnTo>
                    <a:pt x="3124" y="351789"/>
                  </a:lnTo>
                  <a:lnTo>
                    <a:pt x="2158" y="347979"/>
                  </a:lnTo>
                  <a:lnTo>
                    <a:pt x="1358" y="345439"/>
                  </a:lnTo>
                  <a:lnTo>
                    <a:pt x="736" y="341629"/>
                  </a:lnTo>
                  <a:lnTo>
                    <a:pt x="279" y="337819"/>
                  </a:lnTo>
                  <a:lnTo>
                    <a:pt x="0" y="334009"/>
                  </a:lnTo>
                  <a:lnTo>
                    <a:pt x="0" y="67309"/>
                  </a:lnTo>
                  <a:lnTo>
                    <a:pt x="279" y="63499"/>
                  </a:lnTo>
                  <a:lnTo>
                    <a:pt x="736" y="59689"/>
                  </a:lnTo>
                  <a:lnTo>
                    <a:pt x="1358" y="55879"/>
                  </a:lnTo>
                  <a:lnTo>
                    <a:pt x="2158" y="53339"/>
                  </a:lnTo>
                  <a:lnTo>
                    <a:pt x="3124" y="49529"/>
                  </a:lnTo>
                  <a:lnTo>
                    <a:pt x="4241" y="45719"/>
                  </a:lnTo>
                  <a:lnTo>
                    <a:pt x="5549" y="43179"/>
                  </a:lnTo>
                  <a:lnTo>
                    <a:pt x="8521" y="36829"/>
                  </a:lnTo>
                  <a:lnTo>
                    <a:pt x="37249" y="7619"/>
                  </a:lnTo>
                  <a:lnTo>
                    <a:pt x="53428" y="1269"/>
                  </a:lnTo>
                  <a:lnTo>
                    <a:pt x="1761007" y="1269"/>
                  </a:lnTo>
                  <a:lnTo>
                    <a:pt x="1771014" y="5079"/>
                  </a:lnTo>
                  <a:lnTo>
                    <a:pt x="1777187" y="7619"/>
                  </a:lnTo>
                  <a:lnTo>
                    <a:pt x="1783067" y="11429"/>
                  </a:lnTo>
                  <a:lnTo>
                    <a:pt x="1784900" y="12699"/>
                  </a:lnTo>
                  <a:lnTo>
                    <a:pt x="59588" y="12699"/>
                  </a:lnTo>
                  <a:lnTo>
                    <a:pt x="56438" y="13969"/>
                  </a:lnTo>
                  <a:lnTo>
                    <a:pt x="56756" y="13969"/>
                  </a:lnTo>
                  <a:lnTo>
                    <a:pt x="53670" y="15239"/>
                  </a:lnTo>
                  <a:lnTo>
                    <a:pt x="51244" y="15239"/>
                  </a:lnTo>
                  <a:lnTo>
                    <a:pt x="48285" y="16509"/>
                  </a:lnTo>
                  <a:lnTo>
                    <a:pt x="48717" y="16509"/>
                  </a:lnTo>
                  <a:lnTo>
                    <a:pt x="43040" y="19049"/>
                  </a:lnTo>
                  <a:lnTo>
                    <a:pt x="43573" y="19049"/>
                  </a:lnTo>
                  <a:lnTo>
                    <a:pt x="40000" y="21589"/>
                  </a:lnTo>
                  <a:lnTo>
                    <a:pt x="38722" y="21589"/>
                  </a:lnTo>
                  <a:lnTo>
                    <a:pt x="33718" y="25399"/>
                  </a:lnTo>
                  <a:lnTo>
                    <a:pt x="34188" y="25399"/>
                  </a:lnTo>
                  <a:lnTo>
                    <a:pt x="29578" y="29209"/>
                  </a:lnTo>
                  <a:lnTo>
                    <a:pt x="29997" y="29209"/>
                  </a:lnTo>
                  <a:lnTo>
                    <a:pt x="25806" y="33019"/>
                  </a:lnTo>
                  <a:lnTo>
                    <a:pt x="26187" y="33019"/>
                  </a:lnTo>
                  <a:lnTo>
                    <a:pt x="22453" y="38099"/>
                  </a:lnTo>
                  <a:lnTo>
                    <a:pt x="22796" y="38099"/>
                  </a:lnTo>
                  <a:lnTo>
                    <a:pt x="20348" y="41909"/>
                  </a:lnTo>
                  <a:lnTo>
                    <a:pt x="19824" y="41909"/>
                  </a:lnTo>
                  <a:lnTo>
                    <a:pt x="17094" y="48259"/>
                  </a:lnTo>
                  <a:lnTo>
                    <a:pt x="17284" y="48259"/>
                  </a:lnTo>
                  <a:lnTo>
                    <a:pt x="16116" y="50799"/>
                  </a:lnTo>
                  <a:lnTo>
                    <a:pt x="15201" y="53339"/>
                  </a:lnTo>
                  <a:lnTo>
                    <a:pt x="14414" y="55879"/>
                  </a:lnTo>
                  <a:lnTo>
                    <a:pt x="13766" y="58419"/>
                  </a:lnTo>
                  <a:lnTo>
                    <a:pt x="13258" y="62229"/>
                  </a:lnTo>
                  <a:lnTo>
                    <a:pt x="12903" y="64769"/>
                  </a:lnTo>
                  <a:lnTo>
                    <a:pt x="12687" y="67309"/>
                  </a:lnTo>
                  <a:lnTo>
                    <a:pt x="12687" y="334009"/>
                  </a:lnTo>
                  <a:lnTo>
                    <a:pt x="12928" y="336549"/>
                  </a:lnTo>
                  <a:lnTo>
                    <a:pt x="13309" y="340359"/>
                  </a:lnTo>
                  <a:lnTo>
                    <a:pt x="13449" y="340359"/>
                  </a:lnTo>
                  <a:lnTo>
                    <a:pt x="13830" y="342899"/>
                  </a:lnTo>
                  <a:lnTo>
                    <a:pt x="14503" y="345439"/>
                  </a:lnTo>
                  <a:lnTo>
                    <a:pt x="15290" y="347979"/>
                  </a:lnTo>
                  <a:lnTo>
                    <a:pt x="16217" y="350519"/>
                  </a:lnTo>
                  <a:lnTo>
                    <a:pt x="17284" y="353059"/>
                  </a:lnTo>
                  <a:lnTo>
                    <a:pt x="17094" y="353059"/>
                  </a:lnTo>
                  <a:lnTo>
                    <a:pt x="19824" y="359409"/>
                  </a:lnTo>
                  <a:lnTo>
                    <a:pt x="20348" y="359409"/>
                  </a:lnTo>
                  <a:lnTo>
                    <a:pt x="22796" y="363219"/>
                  </a:lnTo>
                  <a:lnTo>
                    <a:pt x="22453" y="363219"/>
                  </a:lnTo>
                  <a:lnTo>
                    <a:pt x="26187" y="368299"/>
                  </a:lnTo>
                  <a:lnTo>
                    <a:pt x="25806" y="368299"/>
                  </a:lnTo>
                  <a:lnTo>
                    <a:pt x="29997" y="372109"/>
                  </a:lnTo>
                  <a:lnTo>
                    <a:pt x="29578" y="372109"/>
                  </a:lnTo>
                  <a:lnTo>
                    <a:pt x="34188" y="375919"/>
                  </a:lnTo>
                  <a:lnTo>
                    <a:pt x="33718" y="375919"/>
                  </a:lnTo>
                  <a:lnTo>
                    <a:pt x="38722" y="379729"/>
                  </a:lnTo>
                  <a:lnTo>
                    <a:pt x="38214" y="379729"/>
                  </a:lnTo>
                  <a:lnTo>
                    <a:pt x="43573" y="382269"/>
                  </a:lnTo>
                  <a:lnTo>
                    <a:pt x="43040" y="382269"/>
                  </a:lnTo>
                  <a:lnTo>
                    <a:pt x="48717" y="384809"/>
                  </a:lnTo>
                  <a:lnTo>
                    <a:pt x="48285" y="384809"/>
                  </a:lnTo>
                  <a:lnTo>
                    <a:pt x="51244" y="386079"/>
                  </a:lnTo>
                  <a:lnTo>
                    <a:pt x="50952" y="386079"/>
                  </a:lnTo>
                  <a:lnTo>
                    <a:pt x="53962" y="387349"/>
                  </a:lnTo>
                  <a:lnTo>
                    <a:pt x="56438" y="387349"/>
                  </a:lnTo>
                  <a:lnTo>
                    <a:pt x="59588" y="388619"/>
                  </a:lnTo>
                  <a:lnTo>
                    <a:pt x="65100" y="388619"/>
                  </a:lnTo>
                  <a:lnTo>
                    <a:pt x="68402" y="389889"/>
                  </a:lnTo>
                  <a:lnTo>
                    <a:pt x="1783067" y="389889"/>
                  </a:lnTo>
                  <a:lnTo>
                    <a:pt x="1777187" y="393699"/>
                  </a:lnTo>
                  <a:lnTo>
                    <a:pt x="1771014" y="396239"/>
                  </a:lnTo>
                  <a:lnTo>
                    <a:pt x="1761007" y="400049"/>
                  </a:lnTo>
                  <a:close/>
                </a:path>
                <a:path w="1814830" h="402589">
                  <a:moveTo>
                    <a:pt x="1776222" y="22859"/>
                  </a:moveTo>
                  <a:lnTo>
                    <a:pt x="1770862" y="19049"/>
                  </a:lnTo>
                  <a:lnTo>
                    <a:pt x="1771395" y="19049"/>
                  </a:lnTo>
                  <a:lnTo>
                    <a:pt x="1765719" y="16509"/>
                  </a:lnTo>
                  <a:lnTo>
                    <a:pt x="1766150" y="16509"/>
                  </a:lnTo>
                  <a:lnTo>
                    <a:pt x="1763191" y="15239"/>
                  </a:lnTo>
                  <a:lnTo>
                    <a:pt x="1760766" y="15239"/>
                  </a:lnTo>
                  <a:lnTo>
                    <a:pt x="1757680" y="13969"/>
                  </a:lnTo>
                  <a:lnTo>
                    <a:pt x="1757984" y="13969"/>
                  </a:lnTo>
                  <a:lnTo>
                    <a:pt x="1754847" y="12699"/>
                  </a:lnTo>
                  <a:lnTo>
                    <a:pt x="1784900" y="12699"/>
                  </a:lnTo>
                  <a:lnTo>
                    <a:pt x="1788566" y="15239"/>
                  </a:lnTo>
                  <a:lnTo>
                    <a:pt x="1793633" y="20319"/>
                  </a:lnTo>
                  <a:lnTo>
                    <a:pt x="1794783" y="21589"/>
                  </a:lnTo>
                  <a:lnTo>
                    <a:pt x="1775714" y="21589"/>
                  </a:lnTo>
                  <a:lnTo>
                    <a:pt x="1776222" y="22859"/>
                  </a:lnTo>
                  <a:close/>
                </a:path>
                <a:path w="1814830" h="402589">
                  <a:moveTo>
                    <a:pt x="38214" y="22859"/>
                  </a:moveTo>
                  <a:lnTo>
                    <a:pt x="38722" y="21589"/>
                  </a:lnTo>
                  <a:lnTo>
                    <a:pt x="40000" y="21589"/>
                  </a:lnTo>
                  <a:lnTo>
                    <a:pt x="38214" y="22859"/>
                  </a:lnTo>
                  <a:close/>
                </a:path>
                <a:path w="1814830" h="402589">
                  <a:moveTo>
                    <a:pt x="1794903" y="43179"/>
                  </a:moveTo>
                  <a:lnTo>
                    <a:pt x="1791639" y="38099"/>
                  </a:lnTo>
                  <a:lnTo>
                    <a:pt x="1791982" y="38099"/>
                  </a:lnTo>
                  <a:lnTo>
                    <a:pt x="1788248" y="33019"/>
                  </a:lnTo>
                  <a:lnTo>
                    <a:pt x="1788629" y="33019"/>
                  </a:lnTo>
                  <a:lnTo>
                    <a:pt x="1784438" y="29209"/>
                  </a:lnTo>
                  <a:lnTo>
                    <a:pt x="1784858" y="29209"/>
                  </a:lnTo>
                  <a:lnTo>
                    <a:pt x="1780247" y="25399"/>
                  </a:lnTo>
                  <a:lnTo>
                    <a:pt x="1780717" y="25399"/>
                  </a:lnTo>
                  <a:lnTo>
                    <a:pt x="1775714" y="21589"/>
                  </a:lnTo>
                  <a:lnTo>
                    <a:pt x="1794783" y="21589"/>
                  </a:lnTo>
                  <a:lnTo>
                    <a:pt x="1798231" y="25399"/>
                  </a:lnTo>
                  <a:lnTo>
                    <a:pt x="1802333" y="30479"/>
                  </a:lnTo>
                  <a:lnTo>
                    <a:pt x="1805914" y="36829"/>
                  </a:lnTo>
                  <a:lnTo>
                    <a:pt x="1808292" y="41909"/>
                  </a:lnTo>
                  <a:lnTo>
                    <a:pt x="1794611" y="41909"/>
                  </a:lnTo>
                  <a:lnTo>
                    <a:pt x="1794903" y="43179"/>
                  </a:lnTo>
                  <a:close/>
                </a:path>
                <a:path w="1814830" h="402589">
                  <a:moveTo>
                    <a:pt x="19532" y="43179"/>
                  </a:moveTo>
                  <a:lnTo>
                    <a:pt x="19824" y="41909"/>
                  </a:lnTo>
                  <a:lnTo>
                    <a:pt x="20348" y="41909"/>
                  </a:lnTo>
                  <a:lnTo>
                    <a:pt x="19532" y="43179"/>
                  </a:lnTo>
                  <a:close/>
                </a:path>
                <a:path w="1814830" h="402589">
                  <a:moveTo>
                    <a:pt x="1813852" y="340359"/>
                  </a:moveTo>
                  <a:lnTo>
                    <a:pt x="1801126" y="340359"/>
                  </a:lnTo>
                  <a:lnTo>
                    <a:pt x="1801533" y="336549"/>
                  </a:lnTo>
                  <a:lnTo>
                    <a:pt x="1801749" y="334009"/>
                  </a:lnTo>
                  <a:lnTo>
                    <a:pt x="1801736" y="67309"/>
                  </a:lnTo>
                  <a:lnTo>
                    <a:pt x="1801507" y="64769"/>
                  </a:lnTo>
                  <a:lnTo>
                    <a:pt x="1801126" y="62229"/>
                  </a:lnTo>
                  <a:lnTo>
                    <a:pt x="1800593" y="58419"/>
                  </a:lnTo>
                  <a:lnTo>
                    <a:pt x="1799932" y="55879"/>
                  </a:lnTo>
                  <a:lnTo>
                    <a:pt x="1799145" y="53339"/>
                  </a:lnTo>
                  <a:lnTo>
                    <a:pt x="1798205" y="50799"/>
                  </a:lnTo>
                  <a:lnTo>
                    <a:pt x="1797151" y="48259"/>
                  </a:lnTo>
                  <a:lnTo>
                    <a:pt x="1797342" y="48259"/>
                  </a:lnTo>
                  <a:lnTo>
                    <a:pt x="1794611" y="41909"/>
                  </a:lnTo>
                  <a:lnTo>
                    <a:pt x="1808292" y="41909"/>
                  </a:lnTo>
                  <a:lnTo>
                    <a:pt x="1808886" y="43179"/>
                  </a:lnTo>
                  <a:lnTo>
                    <a:pt x="1810194" y="45719"/>
                  </a:lnTo>
                  <a:lnTo>
                    <a:pt x="1811312" y="49529"/>
                  </a:lnTo>
                  <a:lnTo>
                    <a:pt x="1812277" y="53339"/>
                  </a:lnTo>
                  <a:lnTo>
                    <a:pt x="1813077" y="55879"/>
                  </a:lnTo>
                  <a:lnTo>
                    <a:pt x="1813699" y="59689"/>
                  </a:lnTo>
                  <a:lnTo>
                    <a:pt x="1814156" y="63499"/>
                  </a:lnTo>
                  <a:lnTo>
                    <a:pt x="1814436" y="67309"/>
                  </a:lnTo>
                  <a:lnTo>
                    <a:pt x="1814436" y="334009"/>
                  </a:lnTo>
                  <a:lnTo>
                    <a:pt x="1814156" y="337819"/>
                  </a:lnTo>
                  <a:lnTo>
                    <a:pt x="1813852" y="340359"/>
                  </a:lnTo>
                  <a:close/>
                </a:path>
                <a:path w="1814830" h="402589">
                  <a:moveTo>
                    <a:pt x="13449" y="340359"/>
                  </a:moveTo>
                  <a:lnTo>
                    <a:pt x="13309" y="340359"/>
                  </a:lnTo>
                  <a:lnTo>
                    <a:pt x="13258" y="339089"/>
                  </a:lnTo>
                  <a:lnTo>
                    <a:pt x="13449" y="340359"/>
                  </a:lnTo>
                  <a:close/>
                </a:path>
                <a:path w="1814830" h="402589">
                  <a:moveTo>
                    <a:pt x="1808292" y="359409"/>
                  </a:moveTo>
                  <a:lnTo>
                    <a:pt x="1794611" y="359409"/>
                  </a:lnTo>
                  <a:lnTo>
                    <a:pt x="1797342" y="353059"/>
                  </a:lnTo>
                  <a:lnTo>
                    <a:pt x="1797151" y="353059"/>
                  </a:lnTo>
                  <a:lnTo>
                    <a:pt x="1798320" y="350519"/>
                  </a:lnTo>
                  <a:lnTo>
                    <a:pt x="1799234" y="347979"/>
                  </a:lnTo>
                  <a:lnTo>
                    <a:pt x="1800021" y="345439"/>
                  </a:lnTo>
                  <a:lnTo>
                    <a:pt x="1800656" y="342899"/>
                  </a:lnTo>
                  <a:lnTo>
                    <a:pt x="1801164" y="339089"/>
                  </a:lnTo>
                  <a:lnTo>
                    <a:pt x="1801126" y="340359"/>
                  </a:lnTo>
                  <a:lnTo>
                    <a:pt x="1813852" y="340359"/>
                  </a:lnTo>
                  <a:lnTo>
                    <a:pt x="1813699" y="341629"/>
                  </a:lnTo>
                  <a:lnTo>
                    <a:pt x="1813077" y="345439"/>
                  </a:lnTo>
                  <a:lnTo>
                    <a:pt x="1812277" y="347979"/>
                  </a:lnTo>
                  <a:lnTo>
                    <a:pt x="1811312" y="351789"/>
                  </a:lnTo>
                  <a:lnTo>
                    <a:pt x="1810194" y="355599"/>
                  </a:lnTo>
                  <a:lnTo>
                    <a:pt x="1808886" y="358139"/>
                  </a:lnTo>
                  <a:lnTo>
                    <a:pt x="1808292" y="359409"/>
                  </a:lnTo>
                  <a:close/>
                </a:path>
                <a:path w="1814830" h="402589">
                  <a:moveTo>
                    <a:pt x="20348" y="359409"/>
                  </a:moveTo>
                  <a:lnTo>
                    <a:pt x="19824" y="359409"/>
                  </a:lnTo>
                  <a:lnTo>
                    <a:pt x="19532" y="358139"/>
                  </a:lnTo>
                  <a:lnTo>
                    <a:pt x="20348" y="359409"/>
                  </a:lnTo>
                  <a:close/>
                </a:path>
                <a:path w="1814830" h="402589">
                  <a:moveTo>
                    <a:pt x="1783067" y="389889"/>
                  </a:moveTo>
                  <a:lnTo>
                    <a:pt x="1746034" y="389889"/>
                  </a:lnTo>
                  <a:lnTo>
                    <a:pt x="1749336" y="388619"/>
                  </a:lnTo>
                  <a:lnTo>
                    <a:pt x="1754847" y="388619"/>
                  </a:lnTo>
                  <a:lnTo>
                    <a:pt x="1757984" y="387349"/>
                  </a:lnTo>
                  <a:lnTo>
                    <a:pt x="1760474" y="387349"/>
                  </a:lnTo>
                  <a:lnTo>
                    <a:pt x="1763483" y="386079"/>
                  </a:lnTo>
                  <a:lnTo>
                    <a:pt x="1763191" y="386079"/>
                  </a:lnTo>
                  <a:lnTo>
                    <a:pt x="1766150" y="384809"/>
                  </a:lnTo>
                  <a:lnTo>
                    <a:pt x="1765719" y="384809"/>
                  </a:lnTo>
                  <a:lnTo>
                    <a:pt x="1771395" y="382269"/>
                  </a:lnTo>
                  <a:lnTo>
                    <a:pt x="1770862" y="382269"/>
                  </a:lnTo>
                  <a:lnTo>
                    <a:pt x="1776222" y="379729"/>
                  </a:lnTo>
                  <a:lnTo>
                    <a:pt x="1775714" y="379729"/>
                  </a:lnTo>
                  <a:lnTo>
                    <a:pt x="1780717" y="375919"/>
                  </a:lnTo>
                  <a:lnTo>
                    <a:pt x="1780247" y="375919"/>
                  </a:lnTo>
                  <a:lnTo>
                    <a:pt x="1784858" y="372109"/>
                  </a:lnTo>
                  <a:lnTo>
                    <a:pt x="1784438" y="372109"/>
                  </a:lnTo>
                  <a:lnTo>
                    <a:pt x="1788629" y="368299"/>
                  </a:lnTo>
                  <a:lnTo>
                    <a:pt x="1788248" y="368299"/>
                  </a:lnTo>
                  <a:lnTo>
                    <a:pt x="1791982" y="363219"/>
                  </a:lnTo>
                  <a:lnTo>
                    <a:pt x="1791639" y="363219"/>
                  </a:lnTo>
                  <a:lnTo>
                    <a:pt x="1794903" y="358139"/>
                  </a:lnTo>
                  <a:lnTo>
                    <a:pt x="1794611" y="359409"/>
                  </a:lnTo>
                  <a:lnTo>
                    <a:pt x="1808292" y="359409"/>
                  </a:lnTo>
                  <a:lnTo>
                    <a:pt x="1788566" y="386079"/>
                  </a:lnTo>
                  <a:lnTo>
                    <a:pt x="1783067" y="389889"/>
                  </a:lnTo>
                  <a:close/>
                </a:path>
                <a:path w="1814830" h="402589">
                  <a:moveTo>
                    <a:pt x="56756" y="387349"/>
                  </a:moveTo>
                  <a:lnTo>
                    <a:pt x="53962" y="387349"/>
                  </a:lnTo>
                  <a:lnTo>
                    <a:pt x="53670" y="386079"/>
                  </a:lnTo>
                  <a:lnTo>
                    <a:pt x="56756" y="387349"/>
                  </a:lnTo>
                  <a:close/>
                </a:path>
                <a:path w="1814830" h="402589">
                  <a:moveTo>
                    <a:pt x="1760474" y="387349"/>
                  </a:moveTo>
                  <a:lnTo>
                    <a:pt x="1757680" y="387349"/>
                  </a:lnTo>
                  <a:lnTo>
                    <a:pt x="1760766" y="386079"/>
                  </a:lnTo>
                  <a:lnTo>
                    <a:pt x="1760474" y="387349"/>
                  </a:lnTo>
                  <a:close/>
                </a:path>
                <a:path w="1814830" h="402589">
                  <a:moveTo>
                    <a:pt x="71424" y="389889"/>
                  </a:moveTo>
                  <a:lnTo>
                    <a:pt x="68402" y="389889"/>
                  </a:lnTo>
                  <a:lnTo>
                    <a:pt x="68072" y="388619"/>
                  </a:lnTo>
                  <a:lnTo>
                    <a:pt x="71424" y="389889"/>
                  </a:lnTo>
                  <a:close/>
                </a:path>
                <a:path w="1814830" h="402589">
                  <a:moveTo>
                    <a:pt x="1746034" y="389889"/>
                  </a:moveTo>
                  <a:lnTo>
                    <a:pt x="1743011" y="389889"/>
                  </a:lnTo>
                  <a:lnTo>
                    <a:pt x="1746364" y="388619"/>
                  </a:lnTo>
                  <a:lnTo>
                    <a:pt x="1746034" y="389889"/>
                  </a:lnTo>
                  <a:close/>
                </a:path>
                <a:path w="1814830" h="402589">
                  <a:moveTo>
                    <a:pt x="1754035" y="401319"/>
                  </a:moveTo>
                  <a:lnTo>
                    <a:pt x="60401" y="401319"/>
                  </a:lnTo>
                  <a:lnTo>
                    <a:pt x="56883" y="400049"/>
                  </a:lnTo>
                  <a:lnTo>
                    <a:pt x="1757553" y="400049"/>
                  </a:lnTo>
                  <a:lnTo>
                    <a:pt x="1754035" y="401319"/>
                  </a:lnTo>
                  <a:close/>
                </a:path>
                <a:path w="1814830" h="402589">
                  <a:moveTo>
                    <a:pt x="1743252" y="402589"/>
                  </a:moveTo>
                  <a:lnTo>
                    <a:pt x="71183" y="402589"/>
                  </a:lnTo>
                  <a:lnTo>
                    <a:pt x="67589" y="401319"/>
                  </a:lnTo>
                  <a:lnTo>
                    <a:pt x="1746846" y="401319"/>
                  </a:lnTo>
                  <a:lnTo>
                    <a:pt x="1743252" y="402589"/>
                  </a:lnTo>
                  <a:close/>
                </a:path>
              </a:pathLst>
            </a:custGeom>
            <a:solidFill>
              <a:srgbClr val="64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2965" y="1724977"/>
              <a:ext cx="1353134" cy="149860"/>
            </a:xfrm>
            <a:prstGeom prst="rect">
              <a:avLst/>
            </a:prstGeom>
          </p:spPr>
        </p:pic>
        <p:pic>
          <p:nvPicPr>
            <p:cNvPr id="18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2479" y="1890902"/>
              <a:ext cx="395655" cy="151637"/>
            </a:xfrm>
            <a:prstGeom prst="rect">
              <a:avLst/>
            </a:prstGeom>
          </p:spPr>
        </p:pic>
        <p:pic>
          <p:nvPicPr>
            <p:cNvPr id="19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34539" y="1182624"/>
              <a:ext cx="1802891" cy="390156"/>
            </a:xfrm>
            <a:prstGeom prst="rect">
              <a:avLst/>
            </a:prstGeom>
          </p:spPr>
        </p:pic>
        <p:sp>
          <p:nvSpPr>
            <p:cNvPr id="20" name="object 13"/>
            <p:cNvSpPr/>
            <p:nvPr/>
          </p:nvSpPr>
          <p:spPr>
            <a:xfrm>
              <a:off x="2028736" y="1176985"/>
              <a:ext cx="1814830" cy="402590"/>
            </a:xfrm>
            <a:custGeom>
              <a:avLst/>
              <a:gdLst/>
              <a:ahLst/>
              <a:cxnLst/>
              <a:rect l="l" t="t" r="r" b="b"/>
              <a:pathLst>
                <a:path w="1814829" h="402590">
                  <a:moveTo>
                    <a:pt x="1757540" y="1270"/>
                  </a:moveTo>
                  <a:lnTo>
                    <a:pt x="56883" y="1270"/>
                  </a:lnTo>
                  <a:lnTo>
                    <a:pt x="60388" y="0"/>
                  </a:lnTo>
                  <a:lnTo>
                    <a:pt x="1754022" y="0"/>
                  </a:lnTo>
                  <a:lnTo>
                    <a:pt x="1757540" y="1270"/>
                  </a:lnTo>
                  <a:close/>
                </a:path>
                <a:path w="1814829" h="402590">
                  <a:moveTo>
                    <a:pt x="1760994" y="400050"/>
                  </a:moveTo>
                  <a:lnTo>
                    <a:pt x="53428" y="400050"/>
                  </a:lnTo>
                  <a:lnTo>
                    <a:pt x="43408" y="396240"/>
                  </a:lnTo>
                  <a:lnTo>
                    <a:pt x="12090" y="370840"/>
                  </a:lnTo>
                  <a:lnTo>
                    <a:pt x="5537" y="358140"/>
                  </a:lnTo>
                  <a:lnTo>
                    <a:pt x="4229" y="355600"/>
                  </a:lnTo>
                  <a:lnTo>
                    <a:pt x="3111" y="351790"/>
                  </a:lnTo>
                  <a:lnTo>
                    <a:pt x="2146" y="347980"/>
                  </a:lnTo>
                  <a:lnTo>
                    <a:pt x="1346" y="345440"/>
                  </a:lnTo>
                  <a:lnTo>
                    <a:pt x="723" y="341630"/>
                  </a:lnTo>
                  <a:lnTo>
                    <a:pt x="266" y="337820"/>
                  </a:lnTo>
                  <a:lnTo>
                    <a:pt x="0" y="334010"/>
                  </a:lnTo>
                  <a:lnTo>
                    <a:pt x="0" y="67310"/>
                  </a:lnTo>
                  <a:lnTo>
                    <a:pt x="266" y="63500"/>
                  </a:lnTo>
                  <a:lnTo>
                    <a:pt x="723" y="59690"/>
                  </a:lnTo>
                  <a:lnTo>
                    <a:pt x="1346" y="55880"/>
                  </a:lnTo>
                  <a:lnTo>
                    <a:pt x="2146" y="53340"/>
                  </a:lnTo>
                  <a:lnTo>
                    <a:pt x="3111" y="49530"/>
                  </a:lnTo>
                  <a:lnTo>
                    <a:pt x="4229" y="45720"/>
                  </a:lnTo>
                  <a:lnTo>
                    <a:pt x="5537" y="43180"/>
                  </a:lnTo>
                  <a:lnTo>
                    <a:pt x="8509" y="36830"/>
                  </a:lnTo>
                  <a:lnTo>
                    <a:pt x="37236" y="7620"/>
                  </a:lnTo>
                  <a:lnTo>
                    <a:pt x="53428" y="1270"/>
                  </a:lnTo>
                  <a:lnTo>
                    <a:pt x="1760994" y="1270"/>
                  </a:lnTo>
                  <a:lnTo>
                    <a:pt x="1771014" y="5080"/>
                  </a:lnTo>
                  <a:lnTo>
                    <a:pt x="1777174" y="7620"/>
                  </a:lnTo>
                  <a:lnTo>
                    <a:pt x="1783067" y="11430"/>
                  </a:lnTo>
                  <a:lnTo>
                    <a:pt x="1784896" y="12700"/>
                  </a:lnTo>
                  <a:lnTo>
                    <a:pt x="59575" y="12700"/>
                  </a:lnTo>
                  <a:lnTo>
                    <a:pt x="56438" y="13970"/>
                  </a:lnTo>
                  <a:lnTo>
                    <a:pt x="56743" y="13970"/>
                  </a:lnTo>
                  <a:lnTo>
                    <a:pt x="53657" y="15240"/>
                  </a:lnTo>
                  <a:lnTo>
                    <a:pt x="51231" y="15240"/>
                  </a:lnTo>
                  <a:lnTo>
                    <a:pt x="48285" y="16510"/>
                  </a:lnTo>
                  <a:lnTo>
                    <a:pt x="48704" y="16510"/>
                  </a:lnTo>
                  <a:lnTo>
                    <a:pt x="43027" y="19050"/>
                  </a:lnTo>
                  <a:lnTo>
                    <a:pt x="43561" y="19050"/>
                  </a:lnTo>
                  <a:lnTo>
                    <a:pt x="39988" y="21590"/>
                  </a:lnTo>
                  <a:lnTo>
                    <a:pt x="38709" y="21590"/>
                  </a:lnTo>
                  <a:lnTo>
                    <a:pt x="33705" y="25400"/>
                  </a:lnTo>
                  <a:lnTo>
                    <a:pt x="34175" y="25400"/>
                  </a:lnTo>
                  <a:lnTo>
                    <a:pt x="29565" y="29210"/>
                  </a:lnTo>
                  <a:lnTo>
                    <a:pt x="29984" y="29210"/>
                  </a:lnTo>
                  <a:lnTo>
                    <a:pt x="25793" y="33020"/>
                  </a:lnTo>
                  <a:lnTo>
                    <a:pt x="26187" y="33020"/>
                  </a:lnTo>
                  <a:lnTo>
                    <a:pt x="22440" y="38100"/>
                  </a:lnTo>
                  <a:lnTo>
                    <a:pt x="22783" y="38100"/>
                  </a:lnTo>
                  <a:lnTo>
                    <a:pt x="20335" y="41910"/>
                  </a:lnTo>
                  <a:lnTo>
                    <a:pt x="19824" y="41910"/>
                  </a:lnTo>
                  <a:lnTo>
                    <a:pt x="17081" y="48260"/>
                  </a:lnTo>
                  <a:lnTo>
                    <a:pt x="17272" y="48260"/>
                  </a:lnTo>
                  <a:lnTo>
                    <a:pt x="16103" y="50800"/>
                  </a:lnTo>
                  <a:lnTo>
                    <a:pt x="15189" y="53340"/>
                  </a:lnTo>
                  <a:lnTo>
                    <a:pt x="14414" y="55880"/>
                  </a:lnTo>
                  <a:lnTo>
                    <a:pt x="13766" y="58420"/>
                  </a:lnTo>
                  <a:lnTo>
                    <a:pt x="13258" y="62230"/>
                  </a:lnTo>
                  <a:lnTo>
                    <a:pt x="12890" y="64770"/>
                  </a:lnTo>
                  <a:lnTo>
                    <a:pt x="12674" y="67310"/>
                  </a:lnTo>
                  <a:lnTo>
                    <a:pt x="12674" y="334010"/>
                  </a:lnTo>
                  <a:lnTo>
                    <a:pt x="12915" y="336550"/>
                  </a:lnTo>
                  <a:lnTo>
                    <a:pt x="13296" y="340360"/>
                  </a:lnTo>
                  <a:lnTo>
                    <a:pt x="13449" y="340360"/>
                  </a:lnTo>
                  <a:lnTo>
                    <a:pt x="13830" y="342900"/>
                  </a:lnTo>
                  <a:lnTo>
                    <a:pt x="14490" y="345440"/>
                  </a:lnTo>
                  <a:lnTo>
                    <a:pt x="15290" y="347980"/>
                  </a:lnTo>
                  <a:lnTo>
                    <a:pt x="16217" y="350520"/>
                  </a:lnTo>
                  <a:lnTo>
                    <a:pt x="17272" y="353060"/>
                  </a:lnTo>
                  <a:lnTo>
                    <a:pt x="17081" y="353060"/>
                  </a:lnTo>
                  <a:lnTo>
                    <a:pt x="19824" y="359410"/>
                  </a:lnTo>
                  <a:lnTo>
                    <a:pt x="20335" y="359410"/>
                  </a:lnTo>
                  <a:lnTo>
                    <a:pt x="22783" y="363220"/>
                  </a:lnTo>
                  <a:lnTo>
                    <a:pt x="22440" y="363220"/>
                  </a:lnTo>
                  <a:lnTo>
                    <a:pt x="26187" y="368300"/>
                  </a:lnTo>
                  <a:lnTo>
                    <a:pt x="25793" y="368300"/>
                  </a:lnTo>
                  <a:lnTo>
                    <a:pt x="29984" y="372110"/>
                  </a:lnTo>
                  <a:lnTo>
                    <a:pt x="29565" y="372110"/>
                  </a:lnTo>
                  <a:lnTo>
                    <a:pt x="34175" y="375920"/>
                  </a:lnTo>
                  <a:lnTo>
                    <a:pt x="33705" y="375920"/>
                  </a:lnTo>
                  <a:lnTo>
                    <a:pt x="38709" y="379730"/>
                  </a:lnTo>
                  <a:lnTo>
                    <a:pt x="38201" y="379730"/>
                  </a:lnTo>
                  <a:lnTo>
                    <a:pt x="43561" y="382270"/>
                  </a:lnTo>
                  <a:lnTo>
                    <a:pt x="43027" y="382270"/>
                  </a:lnTo>
                  <a:lnTo>
                    <a:pt x="48704" y="384810"/>
                  </a:lnTo>
                  <a:lnTo>
                    <a:pt x="48285" y="384810"/>
                  </a:lnTo>
                  <a:lnTo>
                    <a:pt x="51231" y="386080"/>
                  </a:lnTo>
                  <a:lnTo>
                    <a:pt x="50939" y="386080"/>
                  </a:lnTo>
                  <a:lnTo>
                    <a:pt x="53962" y="387350"/>
                  </a:lnTo>
                  <a:lnTo>
                    <a:pt x="56438" y="387350"/>
                  </a:lnTo>
                  <a:lnTo>
                    <a:pt x="59575" y="388620"/>
                  </a:lnTo>
                  <a:lnTo>
                    <a:pt x="65087" y="388620"/>
                  </a:lnTo>
                  <a:lnTo>
                    <a:pt x="68389" y="389890"/>
                  </a:lnTo>
                  <a:lnTo>
                    <a:pt x="1783067" y="389890"/>
                  </a:lnTo>
                  <a:lnTo>
                    <a:pt x="1777174" y="393700"/>
                  </a:lnTo>
                  <a:lnTo>
                    <a:pt x="1771014" y="396240"/>
                  </a:lnTo>
                  <a:lnTo>
                    <a:pt x="1760994" y="400050"/>
                  </a:lnTo>
                  <a:close/>
                </a:path>
                <a:path w="1814829" h="402590">
                  <a:moveTo>
                    <a:pt x="1776209" y="22860"/>
                  </a:moveTo>
                  <a:lnTo>
                    <a:pt x="1770849" y="19050"/>
                  </a:lnTo>
                  <a:lnTo>
                    <a:pt x="1771396" y="19050"/>
                  </a:lnTo>
                  <a:lnTo>
                    <a:pt x="1765706" y="16510"/>
                  </a:lnTo>
                  <a:lnTo>
                    <a:pt x="1766138" y="16510"/>
                  </a:lnTo>
                  <a:lnTo>
                    <a:pt x="1763179" y="15240"/>
                  </a:lnTo>
                  <a:lnTo>
                    <a:pt x="1760753" y="15240"/>
                  </a:lnTo>
                  <a:lnTo>
                    <a:pt x="1757679" y="13970"/>
                  </a:lnTo>
                  <a:lnTo>
                    <a:pt x="1757984" y="13970"/>
                  </a:lnTo>
                  <a:lnTo>
                    <a:pt x="1754835" y="12700"/>
                  </a:lnTo>
                  <a:lnTo>
                    <a:pt x="1784896" y="12700"/>
                  </a:lnTo>
                  <a:lnTo>
                    <a:pt x="1788553" y="15240"/>
                  </a:lnTo>
                  <a:lnTo>
                    <a:pt x="1793621" y="20320"/>
                  </a:lnTo>
                  <a:lnTo>
                    <a:pt x="1794770" y="21590"/>
                  </a:lnTo>
                  <a:lnTo>
                    <a:pt x="1775701" y="21590"/>
                  </a:lnTo>
                  <a:lnTo>
                    <a:pt x="1776209" y="22860"/>
                  </a:lnTo>
                  <a:close/>
                </a:path>
                <a:path w="1814829" h="402590">
                  <a:moveTo>
                    <a:pt x="38201" y="22860"/>
                  </a:moveTo>
                  <a:lnTo>
                    <a:pt x="38709" y="21590"/>
                  </a:lnTo>
                  <a:lnTo>
                    <a:pt x="39988" y="21590"/>
                  </a:lnTo>
                  <a:lnTo>
                    <a:pt x="38201" y="22860"/>
                  </a:lnTo>
                  <a:close/>
                </a:path>
                <a:path w="1814829" h="402590">
                  <a:moveTo>
                    <a:pt x="1794890" y="43180"/>
                  </a:moveTo>
                  <a:lnTo>
                    <a:pt x="1791627" y="38100"/>
                  </a:lnTo>
                  <a:lnTo>
                    <a:pt x="1791970" y="38100"/>
                  </a:lnTo>
                  <a:lnTo>
                    <a:pt x="1788236" y="33020"/>
                  </a:lnTo>
                  <a:lnTo>
                    <a:pt x="1788617" y="33020"/>
                  </a:lnTo>
                  <a:lnTo>
                    <a:pt x="1784426" y="29210"/>
                  </a:lnTo>
                  <a:lnTo>
                    <a:pt x="1784858" y="29210"/>
                  </a:lnTo>
                  <a:lnTo>
                    <a:pt x="1780235" y="25400"/>
                  </a:lnTo>
                  <a:lnTo>
                    <a:pt x="1780705" y="25400"/>
                  </a:lnTo>
                  <a:lnTo>
                    <a:pt x="1775701" y="21590"/>
                  </a:lnTo>
                  <a:lnTo>
                    <a:pt x="1794770" y="21590"/>
                  </a:lnTo>
                  <a:lnTo>
                    <a:pt x="1798218" y="25400"/>
                  </a:lnTo>
                  <a:lnTo>
                    <a:pt x="1802333" y="30480"/>
                  </a:lnTo>
                  <a:lnTo>
                    <a:pt x="1805901" y="36830"/>
                  </a:lnTo>
                  <a:lnTo>
                    <a:pt x="1808279" y="41910"/>
                  </a:lnTo>
                  <a:lnTo>
                    <a:pt x="1794598" y="41910"/>
                  </a:lnTo>
                  <a:lnTo>
                    <a:pt x="1794890" y="43180"/>
                  </a:lnTo>
                  <a:close/>
                </a:path>
                <a:path w="1814829" h="402590">
                  <a:moveTo>
                    <a:pt x="19519" y="43180"/>
                  </a:moveTo>
                  <a:lnTo>
                    <a:pt x="19824" y="41910"/>
                  </a:lnTo>
                  <a:lnTo>
                    <a:pt x="20335" y="41910"/>
                  </a:lnTo>
                  <a:lnTo>
                    <a:pt x="19519" y="43180"/>
                  </a:lnTo>
                  <a:close/>
                </a:path>
                <a:path w="1814829" h="402590">
                  <a:moveTo>
                    <a:pt x="1813839" y="340360"/>
                  </a:moveTo>
                  <a:lnTo>
                    <a:pt x="1801114" y="340360"/>
                  </a:lnTo>
                  <a:lnTo>
                    <a:pt x="1801520" y="336550"/>
                  </a:lnTo>
                  <a:lnTo>
                    <a:pt x="1801749" y="334010"/>
                  </a:lnTo>
                  <a:lnTo>
                    <a:pt x="1801723" y="67310"/>
                  </a:lnTo>
                  <a:lnTo>
                    <a:pt x="1801495" y="64770"/>
                  </a:lnTo>
                  <a:lnTo>
                    <a:pt x="1801114" y="62230"/>
                  </a:lnTo>
                  <a:lnTo>
                    <a:pt x="1800593" y="58420"/>
                  </a:lnTo>
                  <a:lnTo>
                    <a:pt x="1799932" y="55880"/>
                  </a:lnTo>
                  <a:lnTo>
                    <a:pt x="1799132" y="53340"/>
                  </a:lnTo>
                  <a:lnTo>
                    <a:pt x="1798205" y="50800"/>
                  </a:lnTo>
                  <a:lnTo>
                    <a:pt x="1797138" y="48260"/>
                  </a:lnTo>
                  <a:lnTo>
                    <a:pt x="1797329" y="48260"/>
                  </a:lnTo>
                  <a:lnTo>
                    <a:pt x="1794598" y="41910"/>
                  </a:lnTo>
                  <a:lnTo>
                    <a:pt x="1808279" y="41910"/>
                  </a:lnTo>
                  <a:lnTo>
                    <a:pt x="1808873" y="43180"/>
                  </a:lnTo>
                  <a:lnTo>
                    <a:pt x="1810181" y="45720"/>
                  </a:lnTo>
                  <a:lnTo>
                    <a:pt x="1811299" y="49530"/>
                  </a:lnTo>
                  <a:lnTo>
                    <a:pt x="1812264" y="53340"/>
                  </a:lnTo>
                  <a:lnTo>
                    <a:pt x="1813064" y="55880"/>
                  </a:lnTo>
                  <a:lnTo>
                    <a:pt x="1813687" y="59690"/>
                  </a:lnTo>
                  <a:lnTo>
                    <a:pt x="1814144" y="63500"/>
                  </a:lnTo>
                  <a:lnTo>
                    <a:pt x="1814423" y="67310"/>
                  </a:lnTo>
                  <a:lnTo>
                    <a:pt x="1814423" y="334010"/>
                  </a:lnTo>
                  <a:lnTo>
                    <a:pt x="1814144" y="337820"/>
                  </a:lnTo>
                  <a:lnTo>
                    <a:pt x="1813839" y="340360"/>
                  </a:lnTo>
                  <a:close/>
                </a:path>
                <a:path w="1814829" h="402590">
                  <a:moveTo>
                    <a:pt x="13449" y="340360"/>
                  </a:moveTo>
                  <a:lnTo>
                    <a:pt x="13296" y="340360"/>
                  </a:lnTo>
                  <a:lnTo>
                    <a:pt x="13258" y="339090"/>
                  </a:lnTo>
                  <a:lnTo>
                    <a:pt x="13449" y="340360"/>
                  </a:lnTo>
                  <a:close/>
                </a:path>
                <a:path w="1814829" h="402590">
                  <a:moveTo>
                    <a:pt x="1808279" y="359410"/>
                  </a:moveTo>
                  <a:lnTo>
                    <a:pt x="1794598" y="359410"/>
                  </a:lnTo>
                  <a:lnTo>
                    <a:pt x="1797329" y="353060"/>
                  </a:lnTo>
                  <a:lnTo>
                    <a:pt x="1797138" y="353060"/>
                  </a:lnTo>
                  <a:lnTo>
                    <a:pt x="1798307" y="350520"/>
                  </a:lnTo>
                  <a:lnTo>
                    <a:pt x="1799221" y="347980"/>
                  </a:lnTo>
                  <a:lnTo>
                    <a:pt x="1800009" y="345440"/>
                  </a:lnTo>
                  <a:lnTo>
                    <a:pt x="1800656" y="342900"/>
                  </a:lnTo>
                  <a:lnTo>
                    <a:pt x="1801164" y="339090"/>
                  </a:lnTo>
                  <a:lnTo>
                    <a:pt x="1801114" y="340360"/>
                  </a:lnTo>
                  <a:lnTo>
                    <a:pt x="1813839" y="340360"/>
                  </a:lnTo>
                  <a:lnTo>
                    <a:pt x="1813687" y="341630"/>
                  </a:lnTo>
                  <a:lnTo>
                    <a:pt x="1813064" y="345440"/>
                  </a:lnTo>
                  <a:lnTo>
                    <a:pt x="1812264" y="347980"/>
                  </a:lnTo>
                  <a:lnTo>
                    <a:pt x="1811299" y="351790"/>
                  </a:lnTo>
                  <a:lnTo>
                    <a:pt x="1810181" y="355600"/>
                  </a:lnTo>
                  <a:lnTo>
                    <a:pt x="1808873" y="358140"/>
                  </a:lnTo>
                  <a:lnTo>
                    <a:pt x="1808279" y="359410"/>
                  </a:lnTo>
                  <a:close/>
                </a:path>
                <a:path w="1814829" h="402590">
                  <a:moveTo>
                    <a:pt x="20335" y="359410"/>
                  </a:moveTo>
                  <a:lnTo>
                    <a:pt x="19824" y="359410"/>
                  </a:lnTo>
                  <a:lnTo>
                    <a:pt x="19519" y="358140"/>
                  </a:lnTo>
                  <a:lnTo>
                    <a:pt x="20335" y="359410"/>
                  </a:lnTo>
                  <a:close/>
                </a:path>
                <a:path w="1814829" h="402590">
                  <a:moveTo>
                    <a:pt x="1783067" y="389890"/>
                  </a:moveTo>
                  <a:lnTo>
                    <a:pt x="1746034" y="389890"/>
                  </a:lnTo>
                  <a:lnTo>
                    <a:pt x="1749323" y="388620"/>
                  </a:lnTo>
                  <a:lnTo>
                    <a:pt x="1754835" y="388620"/>
                  </a:lnTo>
                  <a:lnTo>
                    <a:pt x="1757984" y="387350"/>
                  </a:lnTo>
                  <a:lnTo>
                    <a:pt x="1760461" y="387350"/>
                  </a:lnTo>
                  <a:lnTo>
                    <a:pt x="1763471" y="386080"/>
                  </a:lnTo>
                  <a:lnTo>
                    <a:pt x="1763179" y="386080"/>
                  </a:lnTo>
                  <a:lnTo>
                    <a:pt x="1766138" y="384810"/>
                  </a:lnTo>
                  <a:lnTo>
                    <a:pt x="1765706" y="384810"/>
                  </a:lnTo>
                  <a:lnTo>
                    <a:pt x="1771396" y="382270"/>
                  </a:lnTo>
                  <a:lnTo>
                    <a:pt x="1770849" y="382270"/>
                  </a:lnTo>
                  <a:lnTo>
                    <a:pt x="1776209" y="379730"/>
                  </a:lnTo>
                  <a:lnTo>
                    <a:pt x="1775701" y="379730"/>
                  </a:lnTo>
                  <a:lnTo>
                    <a:pt x="1780705" y="375920"/>
                  </a:lnTo>
                  <a:lnTo>
                    <a:pt x="1780235" y="375920"/>
                  </a:lnTo>
                  <a:lnTo>
                    <a:pt x="1784858" y="372110"/>
                  </a:lnTo>
                  <a:lnTo>
                    <a:pt x="1784426" y="372110"/>
                  </a:lnTo>
                  <a:lnTo>
                    <a:pt x="1788617" y="368300"/>
                  </a:lnTo>
                  <a:lnTo>
                    <a:pt x="1788236" y="368300"/>
                  </a:lnTo>
                  <a:lnTo>
                    <a:pt x="1791970" y="363220"/>
                  </a:lnTo>
                  <a:lnTo>
                    <a:pt x="1791627" y="363220"/>
                  </a:lnTo>
                  <a:lnTo>
                    <a:pt x="1794890" y="358140"/>
                  </a:lnTo>
                  <a:lnTo>
                    <a:pt x="1794598" y="359410"/>
                  </a:lnTo>
                  <a:lnTo>
                    <a:pt x="1808279" y="359410"/>
                  </a:lnTo>
                  <a:lnTo>
                    <a:pt x="1788553" y="386080"/>
                  </a:lnTo>
                  <a:lnTo>
                    <a:pt x="1783067" y="389890"/>
                  </a:lnTo>
                  <a:close/>
                </a:path>
                <a:path w="1814829" h="402590">
                  <a:moveTo>
                    <a:pt x="56743" y="387350"/>
                  </a:moveTo>
                  <a:lnTo>
                    <a:pt x="53962" y="387350"/>
                  </a:lnTo>
                  <a:lnTo>
                    <a:pt x="53657" y="386080"/>
                  </a:lnTo>
                  <a:lnTo>
                    <a:pt x="56743" y="387350"/>
                  </a:lnTo>
                  <a:close/>
                </a:path>
                <a:path w="1814829" h="402590">
                  <a:moveTo>
                    <a:pt x="1760461" y="387350"/>
                  </a:moveTo>
                  <a:lnTo>
                    <a:pt x="1757679" y="387350"/>
                  </a:lnTo>
                  <a:lnTo>
                    <a:pt x="1760753" y="386080"/>
                  </a:lnTo>
                  <a:lnTo>
                    <a:pt x="1760461" y="387350"/>
                  </a:lnTo>
                  <a:close/>
                </a:path>
                <a:path w="1814829" h="402590">
                  <a:moveTo>
                    <a:pt x="1754022" y="401320"/>
                  </a:moveTo>
                  <a:lnTo>
                    <a:pt x="60388" y="401320"/>
                  </a:lnTo>
                  <a:lnTo>
                    <a:pt x="56883" y="400050"/>
                  </a:lnTo>
                  <a:lnTo>
                    <a:pt x="1757540" y="400050"/>
                  </a:lnTo>
                  <a:lnTo>
                    <a:pt x="1754022" y="401320"/>
                  </a:lnTo>
                  <a:close/>
                </a:path>
                <a:path w="1814829" h="402590">
                  <a:moveTo>
                    <a:pt x="1743240" y="402590"/>
                  </a:moveTo>
                  <a:lnTo>
                    <a:pt x="71170" y="402590"/>
                  </a:lnTo>
                  <a:lnTo>
                    <a:pt x="67589" y="401320"/>
                  </a:lnTo>
                  <a:lnTo>
                    <a:pt x="1746834" y="401320"/>
                  </a:lnTo>
                  <a:lnTo>
                    <a:pt x="1743240" y="402590"/>
                  </a:lnTo>
                  <a:close/>
                </a:path>
              </a:pathLst>
            </a:custGeom>
            <a:solidFill>
              <a:srgbClr val="64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62962" y="1299400"/>
              <a:ext cx="1350518" cy="161836"/>
            </a:xfrm>
            <a:prstGeom prst="rect">
              <a:avLst/>
            </a:prstGeom>
          </p:spPr>
        </p:pic>
        <p:pic>
          <p:nvPicPr>
            <p:cNvPr id="22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34539" y="1685544"/>
              <a:ext cx="1802891" cy="390143"/>
            </a:xfrm>
            <a:prstGeom prst="rect">
              <a:avLst/>
            </a:prstGeom>
          </p:spPr>
        </p:pic>
        <p:sp>
          <p:nvSpPr>
            <p:cNvPr id="23" name="object 16"/>
            <p:cNvSpPr/>
            <p:nvPr/>
          </p:nvSpPr>
          <p:spPr>
            <a:xfrm>
              <a:off x="2028736" y="1679016"/>
              <a:ext cx="1814830" cy="402590"/>
            </a:xfrm>
            <a:custGeom>
              <a:avLst/>
              <a:gdLst/>
              <a:ahLst/>
              <a:cxnLst/>
              <a:rect l="l" t="t" r="r" b="b"/>
              <a:pathLst>
                <a:path w="1814829" h="402589">
                  <a:moveTo>
                    <a:pt x="1757540" y="1269"/>
                  </a:moveTo>
                  <a:lnTo>
                    <a:pt x="56883" y="1269"/>
                  </a:lnTo>
                  <a:lnTo>
                    <a:pt x="60388" y="0"/>
                  </a:lnTo>
                  <a:lnTo>
                    <a:pt x="1754022" y="0"/>
                  </a:lnTo>
                  <a:lnTo>
                    <a:pt x="1757540" y="1269"/>
                  </a:lnTo>
                  <a:close/>
                </a:path>
                <a:path w="1814829" h="402589">
                  <a:moveTo>
                    <a:pt x="1760994" y="400049"/>
                  </a:moveTo>
                  <a:lnTo>
                    <a:pt x="53428" y="400049"/>
                  </a:lnTo>
                  <a:lnTo>
                    <a:pt x="43408" y="396239"/>
                  </a:lnTo>
                  <a:lnTo>
                    <a:pt x="12090" y="370839"/>
                  </a:lnTo>
                  <a:lnTo>
                    <a:pt x="5537" y="358139"/>
                  </a:lnTo>
                  <a:lnTo>
                    <a:pt x="4229" y="355599"/>
                  </a:lnTo>
                  <a:lnTo>
                    <a:pt x="3111" y="351789"/>
                  </a:lnTo>
                  <a:lnTo>
                    <a:pt x="2146" y="347979"/>
                  </a:lnTo>
                  <a:lnTo>
                    <a:pt x="1346" y="345439"/>
                  </a:lnTo>
                  <a:lnTo>
                    <a:pt x="723" y="341629"/>
                  </a:lnTo>
                  <a:lnTo>
                    <a:pt x="266" y="337819"/>
                  </a:lnTo>
                  <a:lnTo>
                    <a:pt x="0" y="334009"/>
                  </a:lnTo>
                  <a:lnTo>
                    <a:pt x="0" y="67309"/>
                  </a:lnTo>
                  <a:lnTo>
                    <a:pt x="266" y="63499"/>
                  </a:lnTo>
                  <a:lnTo>
                    <a:pt x="723" y="59689"/>
                  </a:lnTo>
                  <a:lnTo>
                    <a:pt x="1346" y="55879"/>
                  </a:lnTo>
                  <a:lnTo>
                    <a:pt x="2146" y="53339"/>
                  </a:lnTo>
                  <a:lnTo>
                    <a:pt x="3111" y="49529"/>
                  </a:lnTo>
                  <a:lnTo>
                    <a:pt x="4229" y="45719"/>
                  </a:lnTo>
                  <a:lnTo>
                    <a:pt x="5537" y="43179"/>
                  </a:lnTo>
                  <a:lnTo>
                    <a:pt x="8509" y="36829"/>
                  </a:lnTo>
                  <a:lnTo>
                    <a:pt x="37236" y="7619"/>
                  </a:lnTo>
                  <a:lnTo>
                    <a:pt x="53428" y="1269"/>
                  </a:lnTo>
                  <a:lnTo>
                    <a:pt x="1760994" y="1269"/>
                  </a:lnTo>
                  <a:lnTo>
                    <a:pt x="1771014" y="5079"/>
                  </a:lnTo>
                  <a:lnTo>
                    <a:pt x="1777174" y="7619"/>
                  </a:lnTo>
                  <a:lnTo>
                    <a:pt x="1783067" y="11429"/>
                  </a:lnTo>
                  <a:lnTo>
                    <a:pt x="1784896" y="12699"/>
                  </a:lnTo>
                  <a:lnTo>
                    <a:pt x="59575" y="12699"/>
                  </a:lnTo>
                  <a:lnTo>
                    <a:pt x="56438" y="13969"/>
                  </a:lnTo>
                  <a:lnTo>
                    <a:pt x="56743" y="13969"/>
                  </a:lnTo>
                  <a:lnTo>
                    <a:pt x="53657" y="15239"/>
                  </a:lnTo>
                  <a:lnTo>
                    <a:pt x="51231" y="15239"/>
                  </a:lnTo>
                  <a:lnTo>
                    <a:pt x="48285" y="16509"/>
                  </a:lnTo>
                  <a:lnTo>
                    <a:pt x="48704" y="16509"/>
                  </a:lnTo>
                  <a:lnTo>
                    <a:pt x="43027" y="19049"/>
                  </a:lnTo>
                  <a:lnTo>
                    <a:pt x="43561" y="19049"/>
                  </a:lnTo>
                  <a:lnTo>
                    <a:pt x="39988" y="21589"/>
                  </a:lnTo>
                  <a:lnTo>
                    <a:pt x="38709" y="21589"/>
                  </a:lnTo>
                  <a:lnTo>
                    <a:pt x="33705" y="25399"/>
                  </a:lnTo>
                  <a:lnTo>
                    <a:pt x="34175" y="25399"/>
                  </a:lnTo>
                  <a:lnTo>
                    <a:pt x="29565" y="29209"/>
                  </a:lnTo>
                  <a:lnTo>
                    <a:pt x="29984" y="29209"/>
                  </a:lnTo>
                  <a:lnTo>
                    <a:pt x="25793" y="33019"/>
                  </a:lnTo>
                  <a:lnTo>
                    <a:pt x="26187" y="33019"/>
                  </a:lnTo>
                  <a:lnTo>
                    <a:pt x="22440" y="38099"/>
                  </a:lnTo>
                  <a:lnTo>
                    <a:pt x="22783" y="38099"/>
                  </a:lnTo>
                  <a:lnTo>
                    <a:pt x="20335" y="41909"/>
                  </a:lnTo>
                  <a:lnTo>
                    <a:pt x="19824" y="41909"/>
                  </a:lnTo>
                  <a:lnTo>
                    <a:pt x="17081" y="48259"/>
                  </a:lnTo>
                  <a:lnTo>
                    <a:pt x="17272" y="48259"/>
                  </a:lnTo>
                  <a:lnTo>
                    <a:pt x="16103" y="50799"/>
                  </a:lnTo>
                  <a:lnTo>
                    <a:pt x="15189" y="53339"/>
                  </a:lnTo>
                  <a:lnTo>
                    <a:pt x="14414" y="55879"/>
                  </a:lnTo>
                  <a:lnTo>
                    <a:pt x="13766" y="58419"/>
                  </a:lnTo>
                  <a:lnTo>
                    <a:pt x="13258" y="62229"/>
                  </a:lnTo>
                  <a:lnTo>
                    <a:pt x="12890" y="64769"/>
                  </a:lnTo>
                  <a:lnTo>
                    <a:pt x="12674" y="67309"/>
                  </a:lnTo>
                  <a:lnTo>
                    <a:pt x="12674" y="334009"/>
                  </a:lnTo>
                  <a:lnTo>
                    <a:pt x="12915" y="336549"/>
                  </a:lnTo>
                  <a:lnTo>
                    <a:pt x="13296" y="340359"/>
                  </a:lnTo>
                  <a:lnTo>
                    <a:pt x="13449" y="340359"/>
                  </a:lnTo>
                  <a:lnTo>
                    <a:pt x="13830" y="342899"/>
                  </a:lnTo>
                  <a:lnTo>
                    <a:pt x="14490" y="345439"/>
                  </a:lnTo>
                  <a:lnTo>
                    <a:pt x="15290" y="347979"/>
                  </a:lnTo>
                  <a:lnTo>
                    <a:pt x="16217" y="350519"/>
                  </a:lnTo>
                  <a:lnTo>
                    <a:pt x="17272" y="353059"/>
                  </a:lnTo>
                  <a:lnTo>
                    <a:pt x="17081" y="353059"/>
                  </a:lnTo>
                  <a:lnTo>
                    <a:pt x="19824" y="359409"/>
                  </a:lnTo>
                  <a:lnTo>
                    <a:pt x="20335" y="359409"/>
                  </a:lnTo>
                  <a:lnTo>
                    <a:pt x="22783" y="363219"/>
                  </a:lnTo>
                  <a:lnTo>
                    <a:pt x="22440" y="363219"/>
                  </a:lnTo>
                  <a:lnTo>
                    <a:pt x="26187" y="368299"/>
                  </a:lnTo>
                  <a:lnTo>
                    <a:pt x="25793" y="368299"/>
                  </a:lnTo>
                  <a:lnTo>
                    <a:pt x="29984" y="372109"/>
                  </a:lnTo>
                  <a:lnTo>
                    <a:pt x="29565" y="372109"/>
                  </a:lnTo>
                  <a:lnTo>
                    <a:pt x="34175" y="375919"/>
                  </a:lnTo>
                  <a:lnTo>
                    <a:pt x="33705" y="375919"/>
                  </a:lnTo>
                  <a:lnTo>
                    <a:pt x="38709" y="379729"/>
                  </a:lnTo>
                  <a:lnTo>
                    <a:pt x="38201" y="379729"/>
                  </a:lnTo>
                  <a:lnTo>
                    <a:pt x="43561" y="382269"/>
                  </a:lnTo>
                  <a:lnTo>
                    <a:pt x="43027" y="382269"/>
                  </a:lnTo>
                  <a:lnTo>
                    <a:pt x="48704" y="384809"/>
                  </a:lnTo>
                  <a:lnTo>
                    <a:pt x="48285" y="384809"/>
                  </a:lnTo>
                  <a:lnTo>
                    <a:pt x="51231" y="386079"/>
                  </a:lnTo>
                  <a:lnTo>
                    <a:pt x="50939" y="386079"/>
                  </a:lnTo>
                  <a:lnTo>
                    <a:pt x="53962" y="387349"/>
                  </a:lnTo>
                  <a:lnTo>
                    <a:pt x="56438" y="387349"/>
                  </a:lnTo>
                  <a:lnTo>
                    <a:pt x="59575" y="388619"/>
                  </a:lnTo>
                  <a:lnTo>
                    <a:pt x="65087" y="388619"/>
                  </a:lnTo>
                  <a:lnTo>
                    <a:pt x="68389" y="389889"/>
                  </a:lnTo>
                  <a:lnTo>
                    <a:pt x="1783067" y="389889"/>
                  </a:lnTo>
                  <a:lnTo>
                    <a:pt x="1777174" y="393699"/>
                  </a:lnTo>
                  <a:lnTo>
                    <a:pt x="1771014" y="396239"/>
                  </a:lnTo>
                  <a:lnTo>
                    <a:pt x="1760994" y="400049"/>
                  </a:lnTo>
                  <a:close/>
                </a:path>
                <a:path w="1814829" h="402589">
                  <a:moveTo>
                    <a:pt x="1776209" y="22859"/>
                  </a:moveTo>
                  <a:lnTo>
                    <a:pt x="1770849" y="19049"/>
                  </a:lnTo>
                  <a:lnTo>
                    <a:pt x="1771396" y="19049"/>
                  </a:lnTo>
                  <a:lnTo>
                    <a:pt x="1765706" y="16509"/>
                  </a:lnTo>
                  <a:lnTo>
                    <a:pt x="1766138" y="16509"/>
                  </a:lnTo>
                  <a:lnTo>
                    <a:pt x="1763179" y="15239"/>
                  </a:lnTo>
                  <a:lnTo>
                    <a:pt x="1760753" y="15239"/>
                  </a:lnTo>
                  <a:lnTo>
                    <a:pt x="1757679" y="13969"/>
                  </a:lnTo>
                  <a:lnTo>
                    <a:pt x="1757984" y="13969"/>
                  </a:lnTo>
                  <a:lnTo>
                    <a:pt x="1754835" y="12699"/>
                  </a:lnTo>
                  <a:lnTo>
                    <a:pt x="1784896" y="12699"/>
                  </a:lnTo>
                  <a:lnTo>
                    <a:pt x="1788553" y="15239"/>
                  </a:lnTo>
                  <a:lnTo>
                    <a:pt x="1793621" y="20319"/>
                  </a:lnTo>
                  <a:lnTo>
                    <a:pt x="1794770" y="21589"/>
                  </a:lnTo>
                  <a:lnTo>
                    <a:pt x="1775701" y="21589"/>
                  </a:lnTo>
                  <a:lnTo>
                    <a:pt x="1776209" y="22859"/>
                  </a:lnTo>
                  <a:close/>
                </a:path>
                <a:path w="1814829" h="402589">
                  <a:moveTo>
                    <a:pt x="38201" y="22859"/>
                  </a:moveTo>
                  <a:lnTo>
                    <a:pt x="38709" y="21589"/>
                  </a:lnTo>
                  <a:lnTo>
                    <a:pt x="39988" y="21589"/>
                  </a:lnTo>
                  <a:lnTo>
                    <a:pt x="38201" y="22859"/>
                  </a:lnTo>
                  <a:close/>
                </a:path>
                <a:path w="1814829" h="402589">
                  <a:moveTo>
                    <a:pt x="1794890" y="43179"/>
                  </a:moveTo>
                  <a:lnTo>
                    <a:pt x="1791627" y="38099"/>
                  </a:lnTo>
                  <a:lnTo>
                    <a:pt x="1791970" y="38099"/>
                  </a:lnTo>
                  <a:lnTo>
                    <a:pt x="1788236" y="33019"/>
                  </a:lnTo>
                  <a:lnTo>
                    <a:pt x="1788617" y="33019"/>
                  </a:lnTo>
                  <a:lnTo>
                    <a:pt x="1784426" y="29209"/>
                  </a:lnTo>
                  <a:lnTo>
                    <a:pt x="1784858" y="29209"/>
                  </a:lnTo>
                  <a:lnTo>
                    <a:pt x="1780235" y="25399"/>
                  </a:lnTo>
                  <a:lnTo>
                    <a:pt x="1780705" y="25399"/>
                  </a:lnTo>
                  <a:lnTo>
                    <a:pt x="1775701" y="21589"/>
                  </a:lnTo>
                  <a:lnTo>
                    <a:pt x="1794770" y="21589"/>
                  </a:lnTo>
                  <a:lnTo>
                    <a:pt x="1798218" y="25399"/>
                  </a:lnTo>
                  <a:lnTo>
                    <a:pt x="1802333" y="30479"/>
                  </a:lnTo>
                  <a:lnTo>
                    <a:pt x="1805901" y="36829"/>
                  </a:lnTo>
                  <a:lnTo>
                    <a:pt x="1808279" y="41909"/>
                  </a:lnTo>
                  <a:lnTo>
                    <a:pt x="1794598" y="41909"/>
                  </a:lnTo>
                  <a:lnTo>
                    <a:pt x="1794890" y="43179"/>
                  </a:lnTo>
                  <a:close/>
                </a:path>
                <a:path w="1814829" h="402589">
                  <a:moveTo>
                    <a:pt x="19519" y="43179"/>
                  </a:moveTo>
                  <a:lnTo>
                    <a:pt x="19824" y="41909"/>
                  </a:lnTo>
                  <a:lnTo>
                    <a:pt x="20335" y="41909"/>
                  </a:lnTo>
                  <a:lnTo>
                    <a:pt x="19519" y="43179"/>
                  </a:lnTo>
                  <a:close/>
                </a:path>
                <a:path w="1814829" h="402589">
                  <a:moveTo>
                    <a:pt x="1813839" y="340359"/>
                  </a:moveTo>
                  <a:lnTo>
                    <a:pt x="1801114" y="340359"/>
                  </a:lnTo>
                  <a:lnTo>
                    <a:pt x="1801520" y="336549"/>
                  </a:lnTo>
                  <a:lnTo>
                    <a:pt x="1801749" y="334009"/>
                  </a:lnTo>
                  <a:lnTo>
                    <a:pt x="1801723" y="67309"/>
                  </a:lnTo>
                  <a:lnTo>
                    <a:pt x="1801495" y="64769"/>
                  </a:lnTo>
                  <a:lnTo>
                    <a:pt x="1801114" y="62229"/>
                  </a:lnTo>
                  <a:lnTo>
                    <a:pt x="1800593" y="58419"/>
                  </a:lnTo>
                  <a:lnTo>
                    <a:pt x="1799932" y="55879"/>
                  </a:lnTo>
                  <a:lnTo>
                    <a:pt x="1799132" y="53339"/>
                  </a:lnTo>
                  <a:lnTo>
                    <a:pt x="1798205" y="50799"/>
                  </a:lnTo>
                  <a:lnTo>
                    <a:pt x="1797138" y="48259"/>
                  </a:lnTo>
                  <a:lnTo>
                    <a:pt x="1797329" y="48259"/>
                  </a:lnTo>
                  <a:lnTo>
                    <a:pt x="1794598" y="41909"/>
                  </a:lnTo>
                  <a:lnTo>
                    <a:pt x="1808279" y="41909"/>
                  </a:lnTo>
                  <a:lnTo>
                    <a:pt x="1808873" y="43179"/>
                  </a:lnTo>
                  <a:lnTo>
                    <a:pt x="1810181" y="45719"/>
                  </a:lnTo>
                  <a:lnTo>
                    <a:pt x="1811299" y="49529"/>
                  </a:lnTo>
                  <a:lnTo>
                    <a:pt x="1812264" y="53339"/>
                  </a:lnTo>
                  <a:lnTo>
                    <a:pt x="1813064" y="55879"/>
                  </a:lnTo>
                  <a:lnTo>
                    <a:pt x="1813687" y="59689"/>
                  </a:lnTo>
                  <a:lnTo>
                    <a:pt x="1814144" y="63499"/>
                  </a:lnTo>
                  <a:lnTo>
                    <a:pt x="1814423" y="67309"/>
                  </a:lnTo>
                  <a:lnTo>
                    <a:pt x="1814423" y="334009"/>
                  </a:lnTo>
                  <a:lnTo>
                    <a:pt x="1814144" y="337819"/>
                  </a:lnTo>
                  <a:lnTo>
                    <a:pt x="1813839" y="340359"/>
                  </a:lnTo>
                  <a:close/>
                </a:path>
                <a:path w="1814829" h="402589">
                  <a:moveTo>
                    <a:pt x="13449" y="340359"/>
                  </a:moveTo>
                  <a:lnTo>
                    <a:pt x="13296" y="340359"/>
                  </a:lnTo>
                  <a:lnTo>
                    <a:pt x="13258" y="339089"/>
                  </a:lnTo>
                  <a:lnTo>
                    <a:pt x="13449" y="340359"/>
                  </a:lnTo>
                  <a:close/>
                </a:path>
                <a:path w="1814829" h="402589">
                  <a:moveTo>
                    <a:pt x="1808279" y="359409"/>
                  </a:moveTo>
                  <a:lnTo>
                    <a:pt x="1794598" y="359409"/>
                  </a:lnTo>
                  <a:lnTo>
                    <a:pt x="1797329" y="353059"/>
                  </a:lnTo>
                  <a:lnTo>
                    <a:pt x="1797138" y="353059"/>
                  </a:lnTo>
                  <a:lnTo>
                    <a:pt x="1798307" y="350519"/>
                  </a:lnTo>
                  <a:lnTo>
                    <a:pt x="1799221" y="347979"/>
                  </a:lnTo>
                  <a:lnTo>
                    <a:pt x="1800009" y="345439"/>
                  </a:lnTo>
                  <a:lnTo>
                    <a:pt x="1800656" y="342899"/>
                  </a:lnTo>
                  <a:lnTo>
                    <a:pt x="1801164" y="339089"/>
                  </a:lnTo>
                  <a:lnTo>
                    <a:pt x="1801114" y="340359"/>
                  </a:lnTo>
                  <a:lnTo>
                    <a:pt x="1813839" y="340359"/>
                  </a:lnTo>
                  <a:lnTo>
                    <a:pt x="1813687" y="341629"/>
                  </a:lnTo>
                  <a:lnTo>
                    <a:pt x="1813064" y="345439"/>
                  </a:lnTo>
                  <a:lnTo>
                    <a:pt x="1812264" y="347979"/>
                  </a:lnTo>
                  <a:lnTo>
                    <a:pt x="1811299" y="351789"/>
                  </a:lnTo>
                  <a:lnTo>
                    <a:pt x="1810181" y="355599"/>
                  </a:lnTo>
                  <a:lnTo>
                    <a:pt x="1808873" y="358139"/>
                  </a:lnTo>
                  <a:lnTo>
                    <a:pt x="1808279" y="359409"/>
                  </a:lnTo>
                  <a:close/>
                </a:path>
                <a:path w="1814829" h="402589">
                  <a:moveTo>
                    <a:pt x="20335" y="359409"/>
                  </a:moveTo>
                  <a:lnTo>
                    <a:pt x="19824" y="359409"/>
                  </a:lnTo>
                  <a:lnTo>
                    <a:pt x="19519" y="358139"/>
                  </a:lnTo>
                  <a:lnTo>
                    <a:pt x="20335" y="359409"/>
                  </a:lnTo>
                  <a:close/>
                </a:path>
                <a:path w="1814829" h="402589">
                  <a:moveTo>
                    <a:pt x="1783067" y="389889"/>
                  </a:moveTo>
                  <a:lnTo>
                    <a:pt x="1746034" y="389889"/>
                  </a:lnTo>
                  <a:lnTo>
                    <a:pt x="1749323" y="388619"/>
                  </a:lnTo>
                  <a:lnTo>
                    <a:pt x="1754835" y="388619"/>
                  </a:lnTo>
                  <a:lnTo>
                    <a:pt x="1757984" y="387349"/>
                  </a:lnTo>
                  <a:lnTo>
                    <a:pt x="1760461" y="387349"/>
                  </a:lnTo>
                  <a:lnTo>
                    <a:pt x="1763471" y="386079"/>
                  </a:lnTo>
                  <a:lnTo>
                    <a:pt x="1763179" y="386079"/>
                  </a:lnTo>
                  <a:lnTo>
                    <a:pt x="1766138" y="384809"/>
                  </a:lnTo>
                  <a:lnTo>
                    <a:pt x="1765706" y="384809"/>
                  </a:lnTo>
                  <a:lnTo>
                    <a:pt x="1771396" y="382269"/>
                  </a:lnTo>
                  <a:lnTo>
                    <a:pt x="1770849" y="382269"/>
                  </a:lnTo>
                  <a:lnTo>
                    <a:pt x="1776209" y="379729"/>
                  </a:lnTo>
                  <a:lnTo>
                    <a:pt x="1775701" y="379729"/>
                  </a:lnTo>
                  <a:lnTo>
                    <a:pt x="1780705" y="375919"/>
                  </a:lnTo>
                  <a:lnTo>
                    <a:pt x="1780235" y="375919"/>
                  </a:lnTo>
                  <a:lnTo>
                    <a:pt x="1784858" y="372109"/>
                  </a:lnTo>
                  <a:lnTo>
                    <a:pt x="1784426" y="372109"/>
                  </a:lnTo>
                  <a:lnTo>
                    <a:pt x="1788617" y="368299"/>
                  </a:lnTo>
                  <a:lnTo>
                    <a:pt x="1788236" y="368299"/>
                  </a:lnTo>
                  <a:lnTo>
                    <a:pt x="1791970" y="363219"/>
                  </a:lnTo>
                  <a:lnTo>
                    <a:pt x="1791627" y="363219"/>
                  </a:lnTo>
                  <a:lnTo>
                    <a:pt x="1794890" y="358139"/>
                  </a:lnTo>
                  <a:lnTo>
                    <a:pt x="1794598" y="359409"/>
                  </a:lnTo>
                  <a:lnTo>
                    <a:pt x="1808279" y="359409"/>
                  </a:lnTo>
                  <a:lnTo>
                    <a:pt x="1788553" y="386079"/>
                  </a:lnTo>
                  <a:lnTo>
                    <a:pt x="1783067" y="389889"/>
                  </a:lnTo>
                  <a:close/>
                </a:path>
                <a:path w="1814829" h="402589">
                  <a:moveTo>
                    <a:pt x="56743" y="387349"/>
                  </a:moveTo>
                  <a:lnTo>
                    <a:pt x="53962" y="387349"/>
                  </a:lnTo>
                  <a:lnTo>
                    <a:pt x="53657" y="386079"/>
                  </a:lnTo>
                  <a:lnTo>
                    <a:pt x="56743" y="387349"/>
                  </a:lnTo>
                  <a:close/>
                </a:path>
                <a:path w="1814829" h="402589">
                  <a:moveTo>
                    <a:pt x="1760461" y="387349"/>
                  </a:moveTo>
                  <a:lnTo>
                    <a:pt x="1757679" y="387349"/>
                  </a:lnTo>
                  <a:lnTo>
                    <a:pt x="1760753" y="386079"/>
                  </a:lnTo>
                  <a:lnTo>
                    <a:pt x="1760461" y="387349"/>
                  </a:lnTo>
                  <a:close/>
                </a:path>
                <a:path w="1814829" h="402589">
                  <a:moveTo>
                    <a:pt x="71412" y="389889"/>
                  </a:moveTo>
                  <a:lnTo>
                    <a:pt x="68389" y="389889"/>
                  </a:lnTo>
                  <a:lnTo>
                    <a:pt x="68059" y="388619"/>
                  </a:lnTo>
                  <a:lnTo>
                    <a:pt x="71412" y="389889"/>
                  </a:lnTo>
                  <a:close/>
                </a:path>
                <a:path w="1814829" h="402589">
                  <a:moveTo>
                    <a:pt x="1746034" y="389889"/>
                  </a:moveTo>
                  <a:lnTo>
                    <a:pt x="1742998" y="389889"/>
                  </a:lnTo>
                  <a:lnTo>
                    <a:pt x="1746351" y="388619"/>
                  </a:lnTo>
                  <a:lnTo>
                    <a:pt x="1746034" y="389889"/>
                  </a:lnTo>
                  <a:close/>
                </a:path>
                <a:path w="1814829" h="402589">
                  <a:moveTo>
                    <a:pt x="1754022" y="401319"/>
                  </a:moveTo>
                  <a:lnTo>
                    <a:pt x="60388" y="401319"/>
                  </a:lnTo>
                  <a:lnTo>
                    <a:pt x="56883" y="400049"/>
                  </a:lnTo>
                  <a:lnTo>
                    <a:pt x="1757540" y="400049"/>
                  </a:lnTo>
                  <a:lnTo>
                    <a:pt x="1754022" y="401319"/>
                  </a:lnTo>
                  <a:close/>
                </a:path>
                <a:path w="1814829" h="402589">
                  <a:moveTo>
                    <a:pt x="1743240" y="402589"/>
                  </a:moveTo>
                  <a:lnTo>
                    <a:pt x="71170" y="402589"/>
                  </a:lnTo>
                  <a:lnTo>
                    <a:pt x="67589" y="401319"/>
                  </a:lnTo>
                  <a:lnTo>
                    <a:pt x="1746834" y="401319"/>
                  </a:lnTo>
                  <a:lnTo>
                    <a:pt x="1743240" y="402589"/>
                  </a:lnTo>
                  <a:close/>
                </a:path>
              </a:pathLst>
            </a:custGeom>
            <a:solidFill>
              <a:srgbClr val="64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49627" y="1710613"/>
              <a:ext cx="1400251" cy="161836"/>
            </a:xfrm>
            <a:prstGeom prst="rect">
              <a:avLst/>
            </a:prstGeom>
          </p:spPr>
        </p:pic>
        <p:pic>
          <p:nvPicPr>
            <p:cNvPr id="25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05087" y="1893493"/>
              <a:ext cx="680935" cy="161836"/>
            </a:xfrm>
            <a:prstGeom prst="rect">
              <a:avLst/>
            </a:prstGeom>
          </p:spPr>
        </p:pic>
        <p:pic>
          <p:nvPicPr>
            <p:cNvPr id="26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69664" y="2607564"/>
              <a:ext cx="1796796" cy="1322832"/>
            </a:xfrm>
            <a:prstGeom prst="rect">
              <a:avLst/>
            </a:prstGeom>
          </p:spPr>
        </p:pic>
        <p:sp>
          <p:nvSpPr>
            <p:cNvPr id="27" name="object 20"/>
            <p:cNvSpPr/>
            <p:nvPr/>
          </p:nvSpPr>
          <p:spPr>
            <a:xfrm>
              <a:off x="4164012" y="2601912"/>
              <a:ext cx="1808480" cy="1333500"/>
            </a:xfrm>
            <a:custGeom>
              <a:avLst/>
              <a:gdLst/>
              <a:ahLst/>
              <a:cxnLst/>
              <a:rect l="l" t="t" r="r" b="b"/>
              <a:pathLst>
                <a:path w="1808479" h="1333500">
                  <a:moveTo>
                    <a:pt x="1659369" y="12700"/>
                  </a:moveTo>
                  <a:lnTo>
                    <a:pt x="148780" y="12700"/>
                  </a:lnTo>
                  <a:lnTo>
                    <a:pt x="159321" y="0"/>
                  </a:lnTo>
                  <a:lnTo>
                    <a:pt x="1648840" y="0"/>
                  </a:lnTo>
                  <a:lnTo>
                    <a:pt x="1659369" y="12700"/>
                  </a:lnTo>
                  <a:close/>
                </a:path>
                <a:path w="1808479" h="1333500">
                  <a:moveTo>
                    <a:pt x="153009" y="25400"/>
                  </a:moveTo>
                  <a:lnTo>
                    <a:pt x="118668" y="25400"/>
                  </a:lnTo>
                  <a:lnTo>
                    <a:pt x="128435" y="12700"/>
                  </a:lnTo>
                  <a:lnTo>
                    <a:pt x="163245" y="12700"/>
                  </a:lnTo>
                  <a:lnTo>
                    <a:pt x="153009" y="25400"/>
                  </a:lnTo>
                  <a:close/>
                </a:path>
                <a:path w="1808479" h="1333500">
                  <a:moveTo>
                    <a:pt x="1689493" y="25400"/>
                  </a:moveTo>
                  <a:lnTo>
                    <a:pt x="1655152" y="25400"/>
                  </a:lnTo>
                  <a:lnTo>
                    <a:pt x="1644916" y="12700"/>
                  </a:lnTo>
                  <a:lnTo>
                    <a:pt x="1679714" y="12700"/>
                  </a:lnTo>
                  <a:lnTo>
                    <a:pt x="1689493" y="25400"/>
                  </a:lnTo>
                  <a:close/>
                </a:path>
                <a:path w="1808479" h="1333500">
                  <a:moveTo>
                    <a:pt x="124587" y="38100"/>
                  </a:moveTo>
                  <a:lnTo>
                    <a:pt x="99961" y="38100"/>
                  </a:lnTo>
                  <a:lnTo>
                    <a:pt x="109169" y="25400"/>
                  </a:lnTo>
                  <a:lnTo>
                    <a:pt x="134099" y="25400"/>
                  </a:lnTo>
                  <a:lnTo>
                    <a:pt x="124587" y="38100"/>
                  </a:lnTo>
                  <a:close/>
                </a:path>
                <a:path w="1808479" h="1333500">
                  <a:moveTo>
                    <a:pt x="1708188" y="38100"/>
                  </a:moveTo>
                  <a:lnTo>
                    <a:pt x="1683575" y="38100"/>
                  </a:lnTo>
                  <a:lnTo>
                    <a:pt x="1674063" y="25400"/>
                  </a:lnTo>
                  <a:lnTo>
                    <a:pt x="1698993" y="25400"/>
                  </a:lnTo>
                  <a:lnTo>
                    <a:pt x="1708188" y="38100"/>
                  </a:lnTo>
                  <a:close/>
                </a:path>
                <a:path w="1808479" h="1333500">
                  <a:moveTo>
                    <a:pt x="98564" y="50800"/>
                  </a:moveTo>
                  <a:lnTo>
                    <a:pt x="82511" y="50800"/>
                  </a:lnTo>
                  <a:lnTo>
                    <a:pt x="91071" y="38100"/>
                  </a:lnTo>
                  <a:lnTo>
                    <a:pt x="107200" y="38100"/>
                  </a:lnTo>
                  <a:lnTo>
                    <a:pt x="98564" y="50800"/>
                  </a:lnTo>
                  <a:close/>
                </a:path>
                <a:path w="1808479" h="1333500">
                  <a:moveTo>
                    <a:pt x="1725650" y="50800"/>
                  </a:moveTo>
                  <a:lnTo>
                    <a:pt x="1709597" y="50800"/>
                  </a:lnTo>
                  <a:lnTo>
                    <a:pt x="1700961" y="38100"/>
                  </a:lnTo>
                  <a:lnTo>
                    <a:pt x="1717078" y="38100"/>
                  </a:lnTo>
                  <a:lnTo>
                    <a:pt x="1725650" y="50800"/>
                  </a:lnTo>
                  <a:close/>
                </a:path>
                <a:path w="1808479" h="1333500">
                  <a:moveTo>
                    <a:pt x="82715" y="63500"/>
                  </a:moveTo>
                  <a:lnTo>
                    <a:pt x="66408" y="63500"/>
                  </a:lnTo>
                  <a:lnTo>
                    <a:pt x="74282" y="50800"/>
                  </a:lnTo>
                  <a:lnTo>
                    <a:pt x="90716" y="50800"/>
                  </a:lnTo>
                  <a:lnTo>
                    <a:pt x="82715" y="63500"/>
                  </a:lnTo>
                  <a:close/>
                </a:path>
                <a:path w="1808479" h="1333500">
                  <a:moveTo>
                    <a:pt x="1741754" y="63500"/>
                  </a:moveTo>
                  <a:lnTo>
                    <a:pt x="1725447" y="63500"/>
                  </a:lnTo>
                  <a:lnTo>
                    <a:pt x="1717446" y="50800"/>
                  </a:lnTo>
                  <a:lnTo>
                    <a:pt x="1733880" y="50800"/>
                  </a:lnTo>
                  <a:lnTo>
                    <a:pt x="1741754" y="63500"/>
                  </a:lnTo>
                  <a:close/>
                </a:path>
                <a:path w="1808479" h="1333500">
                  <a:moveTo>
                    <a:pt x="61480" y="88900"/>
                  </a:moveTo>
                  <a:lnTo>
                    <a:pt x="45046" y="88900"/>
                  </a:lnTo>
                  <a:lnTo>
                    <a:pt x="51777" y="76200"/>
                  </a:lnTo>
                  <a:lnTo>
                    <a:pt x="58902" y="63500"/>
                  </a:lnTo>
                  <a:lnTo>
                    <a:pt x="75501" y="63500"/>
                  </a:lnTo>
                  <a:lnTo>
                    <a:pt x="68199" y="76200"/>
                  </a:lnTo>
                  <a:lnTo>
                    <a:pt x="68402" y="76200"/>
                  </a:lnTo>
                  <a:lnTo>
                    <a:pt x="61480" y="88900"/>
                  </a:lnTo>
                  <a:close/>
                </a:path>
                <a:path w="1808479" h="1333500">
                  <a:moveTo>
                    <a:pt x="1763115" y="88900"/>
                  </a:moveTo>
                  <a:lnTo>
                    <a:pt x="1746681" y="88900"/>
                  </a:lnTo>
                  <a:lnTo>
                    <a:pt x="1739760" y="76200"/>
                  </a:lnTo>
                  <a:lnTo>
                    <a:pt x="1739963" y="76200"/>
                  </a:lnTo>
                  <a:lnTo>
                    <a:pt x="1732661" y="63500"/>
                  </a:lnTo>
                  <a:lnTo>
                    <a:pt x="1749259" y="63500"/>
                  </a:lnTo>
                  <a:lnTo>
                    <a:pt x="1756384" y="76200"/>
                  </a:lnTo>
                  <a:lnTo>
                    <a:pt x="1763115" y="88900"/>
                  </a:lnTo>
                  <a:close/>
                </a:path>
                <a:path w="1808479" h="1333500">
                  <a:moveTo>
                    <a:pt x="33731" y="127000"/>
                  </a:moveTo>
                  <a:lnTo>
                    <a:pt x="22364" y="127000"/>
                  </a:lnTo>
                  <a:lnTo>
                    <a:pt x="27368" y="114300"/>
                  </a:lnTo>
                  <a:lnTo>
                    <a:pt x="32829" y="101600"/>
                  </a:lnTo>
                  <a:lnTo>
                    <a:pt x="38722" y="88900"/>
                  </a:lnTo>
                  <a:lnTo>
                    <a:pt x="55308" y="88900"/>
                  </a:lnTo>
                  <a:lnTo>
                    <a:pt x="49161" y="101600"/>
                  </a:lnTo>
                  <a:lnTo>
                    <a:pt x="49339" y="101600"/>
                  </a:lnTo>
                  <a:lnTo>
                    <a:pt x="43599" y="114300"/>
                  </a:lnTo>
                  <a:lnTo>
                    <a:pt x="38608" y="114300"/>
                  </a:lnTo>
                  <a:lnTo>
                    <a:pt x="33731" y="127000"/>
                  </a:lnTo>
                  <a:close/>
                </a:path>
                <a:path w="1808479" h="1333500">
                  <a:moveTo>
                    <a:pt x="1785797" y="127000"/>
                  </a:moveTo>
                  <a:lnTo>
                    <a:pt x="1774431" y="127000"/>
                  </a:lnTo>
                  <a:lnTo>
                    <a:pt x="1769554" y="114300"/>
                  </a:lnTo>
                  <a:lnTo>
                    <a:pt x="1764563" y="114300"/>
                  </a:lnTo>
                  <a:lnTo>
                    <a:pt x="1758823" y="101600"/>
                  </a:lnTo>
                  <a:lnTo>
                    <a:pt x="1759000" y="101600"/>
                  </a:lnTo>
                  <a:lnTo>
                    <a:pt x="1752853" y="88900"/>
                  </a:lnTo>
                  <a:lnTo>
                    <a:pt x="1769440" y="88900"/>
                  </a:lnTo>
                  <a:lnTo>
                    <a:pt x="1775333" y="101600"/>
                  </a:lnTo>
                  <a:lnTo>
                    <a:pt x="1780794" y="114300"/>
                  </a:lnTo>
                  <a:lnTo>
                    <a:pt x="1785797" y="127000"/>
                  </a:lnTo>
                  <a:close/>
                </a:path>
                <a:path w="1808479" h="1333500">
                  <a:moveTo>
                    <a:pt x="17017" y="177800"/>
                  </a:moveTo>
                  <a:lnTo>
                    <a:pt x="4610" y="177800"/>
                  </a:lnTo>
                  <a:lnTo>
                    <a:pt x="7137" y="165100"/>
                  </a:lnTo>
                  <a:lnTo>
                    <a:pt x="10198" y="152400"/>
                  </a:lnTo>
                  <a:lnTo>
                    <a:pt x="13754" y="139700"/>
                  </a:lnTo>
                  <a:lnTo>
                    <a:pt x="17818" y="127000"/>
                  </a:lnTo>
                  <a:lnTo>
                    <a:pt x="33870" y="127000"/>
                  </a:lnTo>
                  <a:lnTo>
                    <a:pt x="29451" y="139700"/>
                  </a:lnTo>
                  <a:lnTo>
                    <a:pt x="25628" y="152400"/>
                  </a:lnTo>
                  <a:lnTo>
                    <a:pt x="22364" y="152400"/>
                  </a:lnTo>
                  <a:lnTo>
                    <a:pt x="19392" y="165100"/>
                  </a:lnTo>
                  <a:lnTo>
                    <a:pt x="17017" y="177800"/>
                  </a:lnTo>
                  <a:close/>
                </a:path>
                <a:path w="1808479" h="1333500">
                  <a:moveTo>
                    <a:pt x="1803552" y="177800"/>
                  </a:moveTo>
                  <a:lnTo>
                    <a:pt x="1791144" y="177800"/>
                  </a:lnTo>
                  <a:lnTo>
                    <a:pt x="1788680" y="165100"/>
                  </a:lnTo>
                  <a:lnTo>
                    <a:pt x="1785797" y="152400"/>
                  </a:lnTo>
                  <a:lnTo>
                    <a:pt x="1782533" y="152400"/>
                  </a:lnTo>
                  <a:lnTo>
                    <a:pt x="1778584" y="139700"/>
                  </a:lnTo>
                  <a:lnTo>
                    <a:pt x="1774291" y="127000"/>
                  </a:lnTo>
                  <a:lnTo>
                    <a:pt x="1790344" y="127000"/>
                  </a:lnTo>
                  <a:lnTo>
                    <a:pt x="1794408" y="139700"/>
                  </a:lnTo>
                  <a:lnTo>
                    <a:pt x="1797964" y="152400"/>
                  </a:lnTo>
                  <a:lnTo>
                    <a:pt x="1801025" y="165100"/>
                  </a:lnTo>
                  <a:lnTo>
                    <a:pt x="1803552" y="177800"/>
                  </a:lnTo>
                  <a:close/>
                </a:path>
                <a:path w="1808479" h="1333500">
                  <a:moveTo>
                    <a:pt x="15151" y="190500"/>
                  </a:moveTo>
                  <a:lnTo>
                    <a:pt x="2616" y="190500"/>
                  </a:lnTo>
                  <a:lnTo>
                    <a:pt x="3543" y="177800"/>
                  </a:lnTo>
                  <a:lnTo>
                    <a:pt x="16052" y="177800"/>
                  </a:lnTo>
                  <a:lnTo>
                    <a:pt x="15151" y="190500"/>
                  </a:lnTo>
                  <a:close/>
                </a:path>
                <a:path w="1808479" h="1333500">
                  <a:moveTo>
                    <a:pt x="1805546" y="190500"/>
                  </a:moveTo>
                  <a:lnTo>
                    <a:pt x="1793011" y="190500"/>
                  </a:lnTo>
                  <a:lnTo>
                    <a:pt x="1792109" y="177800"/>
                  </a:lnTo>
                  <a:lnTo>
                    <a:pt x="1804619" y="177800"/>
                  </a:lnTo>
                  <a:lnTo>
                    <a:pt x="1805546" y="190500"/>
                  </a:lnTo>
                  <a:close/>
                </a:path>
                <a:path w="1808479" h="1333500">
                  <a:moveTo>
                    <a:pt x="13792" y="203200"/>
                  </a:moveTo>
                  <a:lnTo>
                    <a:pt x="1168" y="203200"/>
                  </a:lnTo>
                  <a:lnTo>
                    <a:pt x="1816" y="190500"/>
                  </a:lnTo>
                  <a:lnTo>
                    <a:pt x="14427" y="190500"/>
                  </a:lnTo>
                  <a:lnTo>
                    <a:pt x="13792" y="203200"/>
                  </a:lnTo>
                  <a:close/>
                </a:path>
                <a:path w="1808479" h="1333500">
                  <a:moveTo>
                    <a:pt x="1806994" y="203200"/>
                  </a:moveTo>
                  <a:lnTo>
                    <a:pt x="1794370" y="203200"/>
                  </a:lnTo>
                  <a:lnTo>
                    <a:pt x="1793735" y="190500"/>
                  </a:lnTo>
                  <a:lnTo>
                    <a:pt x="1806346" y="190500"/>
                  </a:lnTo>
                  <a:lnTo>
                    <a:pt x="1806994" y="203200"/>
                  </a:lnTo>
                  <a:close/>
                </a:path>
                <a:path w="1808479" h="1333500">
                  <a:moveTo>
                    <a:pt x="12763" y="215900"/>
                  </a:moveTo>
                  <a:lnTo>
                    <a:pt x="76" y="215900"/>
                  </a:lnTo>
                  <a:lnTo>
                    <a:pt x="292" y="203200"/>
                  </a:lnTo>
                  <a:lnTo>
                    <a:pt x="12979" y="203200"/>
                  </a:lnTo>
                  <a:lnTo>
                    <a:pt x="12763" y="215900"/>
                  </a:lnTo>
                  <a:close/>
                </a:path>
                <a:path w="1808479" h="1333500">
                  <a:moveTo>
                    <a:pt x="1808086" y="215900"/>
                  </a:moveTo>
                  <a:lnTo>
                    <a:pt x="1795399" y="215900"/>
                  </a:lnTo>
                  <a:lnTo>
                    <a:pt x="1795183" y="203200"/>
                  </a:lnTo>
                  <a:lnTo>
                    <a:pt x="1807870" y="203200"/>
                  </a:lnTo>
                  <a:lnTo>
                    <a:pt x="1808086" y="215900"/>
                  </a:lnTo>
                  <a:close/>
                </a:path>
                <a:path w="1808479" h="1333500">
                  <a:moveTo>
                    <a:pt x="12700" y="1104900"/>
                  </a:moveTo>
                  <a:lnTo>
                    <a:pt x="0" y="1104900"/>
                  </a:lnTo>
                  <a:lnTo>
                    <a:pt x="0" y="215900"/>
                  </a:lnTo>
                  <a:lnTo>
                    <a:pt x="12700" y="215900"/>
                  </a:lnTo>
                  <a:lnTo>
                    <a:pt x="12700" y="1104900"/>
                  </a:lnTo>
                  <a:close/>
                </a:path>
                <a:path w="1808479" h="1333500">
                  <a:moveTo>
                    <a:pt x="1808162" y="1104900"/>
                  </a:moveTo>
                  <a:lnTo>
                    <a:pt x="1795462" y="1104900"/>
                  </a:lnTo>
                  <a:lnTo>
                    <a:pt x="1795462" y="215900"/>
                  </a:lnTo>
                  <a:lnTo>
                    <a:pt x="1808162" y="215900"/>
                  </a:lnTo>
                  <a:lnTo>
                    <a:pt x="1808162" y="1104900"/>
                  </a:lnTo>
                  <a:close/>
                </a:path>
                <a:path w="1808479" h="1333500">
                  <a:moveTo>
                    <a:pt x="12979" y="1117600"/>
                  </a:moveTo>
                  <a:lnTo>
                    <a:pt x="292" y="1117600"/>
                  </a:lnTo>
                  <a:lnTo>
                    <a:pt x="76" y="1104900"/>
                  </a:lnTo>
                  <a:lnTo>
                    <a:pt x="12763" y="1104900"/>
                  </a:lnTo>
                  <a:lnTo>
                    <a:pt x="12979" y="1117600"/>
                  </a:lnTo>
                  <a:close/>
                </a:path>
                <a:path w="1808479" h="1333500">
                  <a:moveTo>
                    <a:pt x="1807870" y="1117600"/>
                  </a:moveTo>
                  <a:lnTo>
                    <a:pt x="1795183" y="1117600"/>
                  </a:lnTo>
                  <a:lnTo>
                    <a:pt x="1795399" y="1104900"/>
                  </a:lnTo>
                  <a:lnTo>
                    <a:pt x="1808086" y="1104900"/>
                  </a:lnTo>
                  <a:lnTo>
                    <a:pt x="1807870" y="1117600"/>
                  </a:lnTo>
                  <a:close/>
                </a:path>
                <a:path w="1808479" h="1333500">
                  <a:moveTo>
                    <a:pt x="13817" y="1130300"/>
                  </a:moveTo>
                  <a:lnTo>
                    <a:pt x="1168" y="1130300"/>
                  </a:lnTo>
                  <a:lnTo>
                    <a:pt x="660" y="1117600"/>
                  </a:lnTo>
                  <a:lnTo>
                    <a:pt x="13322" y="1117600"/>
                  </a:lnTo>
                  <a:lnTo>
                    <a:pt x="13817" y="1130300"/>
                  </a:lnTo>
                  <a:close/>
                </a:path>
                <a:path w="1808479" h="1333500">
                  <a:moveTo>
                    <a:pt x="14427" y="1130300"/>
                  </a:moveTo>
                  <a:lnTo>
                    <a:pt x="13817" y="1130300"/>
                  </a:lnTo>
                  <a:lnTo>
                    <a:pt x="13792" y="1117600"/>
                  </a:lnTo>
                  <a:lnTo>
                    <a:pt x="14427" y="1130300"/>
                  </a:lnTo>
                  <a:close/>
                </a:path>
                <a:path w="1808479" h="1333500">
                  <a:moveTo>
                    <a:pt x="1794344" y="1130300"/>
                  </a:moveTo>
                  <a:lnTo>
                    <a:pt x="1793735" y="1130300"/>
                  </a:lnTo>
                  <a:lnTo>
                    <a:pt x="1794370" y="1117600"/>
                  </a:lnTo>
                  <a:lnTo>
                    <a:pt x="1794344" y="1130300"/>
                  </a:lnTo>
                  <a:close/>
                </a:path>
                <a:path w="1808479" h="1333500">
                  <a:moveTo>
                    <a:pt x="1806994" y="1130300"/>
                  </a:moveTo>
                  <a:lnTo>
                    <a:pt x="1794344" y="1130300"/>
                  </a:lnTo>
                  <a:lnTo>
                    <a:pt x="1794840" y="1117600"/>
                  </a:lnTo>
                  <a:lnTo>
                    <a:pt x="1807502" y="1117600"/>
                  </a:lnTo>
                  <a:lnTo>
                    <a:pt x="1806994" y="1130300"/>
                  </a:lnTo>
                  <a:close/>
                </a:path>
                <a:path w="1808479" h="1333500">
                  <a:moveTo>
                    <a:pt x="16052" y="1143000"/>
                  </a:moveTo>
                  <a:lnTo>
                    <a:pt x="3543" y="1143000"/>
                  </a:lnTo>
                  <a:lnTo>
                    <a:pt x="2616" y="1130300"/>
                  </a:lnTo>
                  <a:lnTo>
                    <a:pt x="15151" y="1130300"/>
                  </a:lnTo>
                  <a:lnTo>
                    <a:pt x="16052" y="1143000"/>
                  </a:lnTo>
                  <a:close/>
                </a:path>
                <a:path w="1808479" h="1333500">
                  <a:moveTo>
                    <a:pt x="1804619" y="1143000"/>
                  </a:moveTo>
                  <a:lnTo>
                    <a:pt x="1792109" y="1143000"/>
                  </a:lnTo>
                  <a:lnTo>
                    <a:pt x="1793011" y="1130300"/>
                  </a:lnTo>
                  <a:lnTo>
                    <a:pt x="1805546" y="1130300"/>
                  </a:lnTo>
                  <a:lnTo>
                    <a:pt x="1804619" y="1143000"/>
                  </a:lnTo>
                  <a:close/>
                </a:path>
                <a:path w="1808479" h="1333500">
                  <a:moveTo>
                    <a:pt x="38608" y="1206500"/>
                  </a:moveTo>
                  <a:lnTo>
                    <a:pt x="22364" y="1206500"/>
                  </a:lnTo>
                  <a:lnTo>
                    <a:pt x="17818" y="1193800"/>
                  </a:lnTo>
                  <a:lnTo>
                    <a:pt x="13754" y="1181100"/>
                  </a:lnTo>
                  <a:lnTo>
                    <a:pt x="10198" y="1168400"/>
                  </a:lnTo>
                  <a:lnTo>
                    <a:pt x="7137" y="1155700"/>
                  </a:lnTo>
                  <a:lnTo>
                    <a:pt x="4610" y="1143000"/>
                  </a:lnTo>
                  <a:lnTo>
                    <a:pt x="17017" y="1143000"/>
                  </a:lnTo>
                  <a:lnTo>
                    <a:pt x="19481" y="1155700"/>
                  </a:lnTo>
                  <a:lnTo>
                    <a:pt x="22364" y="1168400"/>
                  </a:lnTo>
                  <a:lnTo>
                    <a:pt x="25742" y="1181100"/>
                  </a:lnTo>
                  <a:lnTo>
                    <a:pt x="29451" y="1181100"/>
                  </a:lnTo>
                  <a:lnTo>
                    <a:pt x="33870" y="1193800"/>
                  </a:lnTo>
                  <a:lnTo>
                    <a:pt x="33731" y="1193800"/>
                  </a:lnTo>
                  <a:lnTo>
                    <a:pt x="38608" y="1206500"/>
                  </a:lnTo>
                  <a:close/>
                </a:path>
                <a:path w="1808479" h="1333500">
                  <a:moveTo>
                    <a:pt x="1785797" y="1206500"/>
                  </a:moveTo>
                  <a:lnTo>
                    <a:pt x="1769554" y="1206500"/>
                  </a:lnTo>
                  <a:lnTo>
                    <a:pt x="1774431" y="1193800"/>
                  </a:lnTo>
                  <a:lnTo>
                    <a:pt x="1774291" y="1193800"/>
                  </a:lnTo>
                  <a:lnTo>
                    <a:pt x="1778711" y="1181100"/>
                  </a:lnTo>
                  <a:lnTo>
                    <a:pt x="1782419" y="1181100"/>
                  </a:lnTo>
                  <a:lnTo>
                    <a:pt x="1785886" y="1168400"/>
                  </a:lnTo>
                  <a:lnTo>
                    <a:pt x="1788769" y="1155700"/>
                  </a:lnTo>
                  <a:lnTo>
                    <a:pt x="1791144" y="1143000"/>
                  </a:lnTo>
                  <a:lnTo>
                    <a:pt x="1803552" y="1143000"/>
                  </a:lnTo>
                  <a:lnTo>
                    <a:pt x="1801025" y="1155700"/>
                  </a:lnTo>
                  <a:lnTo>
                    <a:pt x="1797964" y="1168400"/>
                  </a:lnTo>
                  <a:lnTo>
                    <a:pt x="1794408" y="1181100"/>
                  </a:lnTo>
                  <a:lnTo>
                    <a:pt x="1790344" y="1193800"/>
                  </a:lnTo>
                  <a:lnTo>
                    <a:pt x="1785797" y="1206500"/>
                  </a:lnTo>
                  <a:close/>
                </a:path>
                <a:path w="1808479" h="1333500">
                  <a:moveTo>
                    <a:pt x="55308" y="1231900"/>
                  </a:moveTo>
                  <a:lnTo>
                    <a:pt x="38722" y="1231900"/>
                  </a:lnTo>
                  <a:lnTo>
                    <a:pt x="32829" y="1219200"/>
                  </a:lnTo>
                  <a:lnTo>
                    <a:pt x="27368" y="1206500"/>
                  </a:lnTo>
                  <a:lnTo>
                    <a:pt x="38455" y="1206500"/>
                  </a:lnTo>
                  <a:lnTo>
                    <a:pt x="43764" y="1219200"/>
                  </a:lnTo>
                  <a:lnTo>
                    <a:pt x="49161" y="1219200"/>
                  </a:lnTo>
                  <a:lnTo>
                    <a:pt x="55308" y="1231900"/>
                  </a:lnTo>
                  <a:close/>
                </a:path>
                <a:path w="1808479" h="1333500">
                  <a:moveTo>
                    <a:pt x="1769440" y="1231900"/>
                  </a:moveTo>
                  <a:lnTo>
                    <a:pt x="1752853" y="1231900"/>
                  </a:lnTo>
                  <a:lnTo>
                    <a:pt x="1759000" y="1219200"/>
                  </a:lnTo>
                  <a:lnTo>
                    <a:pt x="1764398" y="1219200"/>
                  </a:lnTo>
                  <a:lnTo>
                    <a:pt x="1769706" y="1206500"/>
                  </a:lnTo>
                  <a:lnTo>
                    <a:pt x="1780794" y="1206500"/>
                  </a:lnTo>
                  <a:lnTo>
                    <a:pt x="1775333" y="1219200"/>
                  </a:lnTo>
                  <a:lnTo>
                    <a:pt x="1769440" y="1231900"/>
                  </a:lnTo>
                  <a:close/>
                </a:path>
                <a:path w="1808479" h="1333500">
                  <a:moveTo>
                    <a:pt x="75501" y="1257300"/>
                  </a:moveTo>
                  <a:lnTo>
                    <a:pt x="58902" y="1257300"/>
                  </a:lnTo>
                  <a:lnTo>
                    <a:pt x="51777" y="1244600"/>
                  </a:lnTo>
                  <a:lnTo>
                    <a:pt x="45046" y="1231900"/>
                  </a:lnTo>
                  <a:lnTo>
                    <a:pt x="55130" y="1231900"/>
                  </a:lnTo>
                  <a:lnTo>
                    <a:pt x="61671" y="1244600"/>
                  </a:lnTo>
                  <a:lnTo>
                    <a:pt x="68199" y="1244600"/>
                  </a:lnTo>
                  <a:lnTo>
                    <a:pt x="75501" y="1257300"/>
                  </a:lnTo>
                  <a:close/>
                </a:path>
                <a:path w="1808479" h="1333500">
                  <a:moveTo>
                    <a:pt x="68402" y="1244600"/>
                  </a:moveTo>
                  <a:lnTo>
                    <a:pt x="61671" y="1244600"/>
                  </a:lnTo>
                  <a:lnTo>
                    <a:pt x="61480" y="1231900"/>
                  </a:lnTo>
                  <a:lnTo>
                    <a:pt x="68402" y="1244600"/>
                  </a:lnTo>
                  <a:close/>
                </a:path>
                <a:path w="1808479" h="1333500">
                  <a:moveTo>
                    <a:pt x="1746491" y="1244600"/>
                  </a:moveTo>
                  <a:lnTo>
                    <a:pt x="1739760" y="1244600"/>
                  </a:lnTo>
                  <a:lnTo>
                    <a:pt x="1746681" y="1231900"/>
                  </a:lnTo>
                  <a:lnTo>
                    <a:pt x="1746491" y="1244600"/>
                  </a:lnTo>
                  <a:close/>
                </a:path>
                <a:path w="1808479" h="1333500">
                  <a:moveTo>
                    <a:pt x="1749259" y="1257300"/>
                  </a:moveTo>
                  <a:lnTo>
                    <a:pt x="1732661" y="1257300"/>
                  </a:lnTo>
                  <a:lnTo>
                    <a:pt x="1739963" y="1244600"/>
                  </a:lnTo>
                  <a:lnTo>
                    <a:pt x="1746491" y="1244600"/>
                  </a:lnTo>
                  <a:lnTo>
                    <a:pt x="1753031" y="1231900"/>
                  </a:lnTo>
                  <a:lnTo>
                    <a:pt x="1763115" y="1231900"/>
                  </a:lnTo>
                  <a:lnTo>
                    <a:pt x="1756384" y="1244600"/>
                  </a:lnTo>
                  <a:lnTo>
                    <a:pt x="1749259" y="1257300"/>
                  </a:lnTo>
                  <a:close/>
                </a:path>
                <a:path w="1808479" h="1333500">
                  <a:moveTo>
                    <a:pt x="107200" y="1282700"/>
                  </a:moveTo>
                  <a:lnTo>
                    <a:pt x="82511" y="1282700"/>
                  </a:lnTo>
                  <a:lnTo>
                    <a:pt x="74282" y="1270000"/>
                  </a:lnTo>
                  <a:lnTo>
                    <a:pt x="66408" y="1257300"/>
                  </a:lnTo>
                  <a:lnTo>
                    <a:pt x="82715" y="1257300"/>
                  </a:lnTo>
                  <a:lnTo>
                    <a:pt x="90716" y="1270000"/>
                  </a:lnTo>
                  <a:lnTo>
                    <a:pt x="98564" y="1270000"/>
                  </a:lnTo>
                  <a:lnTo>
                    <a:pt x="107200" y="1282700"/>
                  </a:lnTo>
                  <a:close/>
                </a:path>
                <a:path w="1808479" h="1333500">
                  <a:moveTo>
                    <a:pt x="1725650" y="1282700"/>
                  </a:moveTo>
                  <a:lnTo>
                    <a:pt x="1700961" y="1282700"/>
                  </a:lnTo>
                  <a:lnTo>
                    <a:pt x="1709597" y="1270000"/>
                  </a:lnTo>
                  <a:lnTo>
                    <a:pt x="1717446" y="1270000"/>
                  </a:lnTo>
                  <a:lnTo>
                    <a:pt x="1725447" y="1257300"/>
                  </a:lnTo>
                  <a:lnTo>
                    <a:pt x="1741754" y="1257300"/>
                  </a:lnTo>
                  <a:lnTo>
                    <a:pt x="1733880" y="1270000"/>
                  </a:lnTo>
                  <a:lnTo>
                    <a:pt x="1725650" y="1282700"/>
                  </a:lnTo>
                  <a:close/>
                </a:path>
                <a:path w="1808479" h="1333500">
                  <a:moveTo>
                    <a:pt x="124866" y="1295400"/>
                  </a:moveTo>
                  <a:lnTo>
                    <a:pt x="99961" y="1295400"/>
                  </a:lnTo>
                  <a:lnTo>
                    <a:pt x="91071" y="1282700"/>
                  </a:lnTo>
                  <a:lnTo>
                    <a:pt x="115633" y="1282700"/>
                  </a:lnTo>
                  <a:lnTo>
                    <a:pt x="124866" y="1295400"/>
                  </a:lnTo>
                  <a:close/>
                </a:path>
                <a:path w="1808479" h="1333500">
                  <a:moveTo>
                    <a:pt x="1708188" y="1295400"/>
                  </a:moveTo>
                  <a:lnTo>
                    <a:pt x="1683296" y="1295400"/>
                  </a:lnTo>
                  <a:lnTo>
                    <a:pt x="1692528" y="1282700"/>
                  </a:lnTo>
                  <a:lnTo>
                    <a:pt x="1717078" y="1282700"/>
                  </a:lnTo>
                  <a:lnTo>
                    <a:pt x="1708188" y="1295400"/>
                  </a:lnTo>
                  <a:close/>
                </a:path>
                <a:path w="1808479" h="1333500">
                  <a:moveTo>
                    <a:pt x="153301" y="1308100"/>
                  </a:moveTo>
                  <a:lnTo>
                    <a:pt x="128435" y="1308100"/>
                  </a:lnTo>
                  <a:lnTo>
                    <a:pt x="118668" y="1295400"/>
                  </a:lnTo>
                  <a:lnTo>
                    <a:pt x="143294" y="1295400"/>
                  </a:lnTo>
                  <a:lnTo>
                    <a:pt x="153301" y="1308100"/>
                  </a:lnTo>
                  <a:close/>
                </a:path>
                <a:path w="1808479" h="1333500">
                  <a:moveTo>
                    <a:pt x="1679714" y="1308100"/>
                  </a:moveTo>
                  <a:lnTo>
                    <a:pt x="1654860" y="1308100"/>
                  </a:lnTo>
                  <a:lnTo>
                    <a:pt x="1664868" y="1295400"/>
                  </a:lnTo>
                  <a:lnTo>
                    <a:pt x="1689493" y="1295400"/>
                  </a:lnTo>
                  <a:lnTo>
                    <a:pt x="1679714" y="1308100"/>
                  </a:lnTo>
                  <a:close/>
                </a:path>
                <a:path w="1808479" h="1333500">
                  <a:moveTo>
                    <a:pt x="204939" y="1320800"/>
                  </a:moveTo>
                  <a:lnTo>
                    <a:pt x="148780" y="1320800"/>
                  </a:lnTo>
                  <a:lnTo>
                    <a:pt x="138493" y="1308100"/>
                  </a:lnTo>
                  <a:lnTo>
                    <a:pt x="199402" y="1308100"/>
                  </a:lnTo>
                  <a:lnTo>
                    <a:pt x="204939" y="1320800"/>
                  </a:lnTo>
                  <a:close/>
                </a:path>
                <a:path w="1808479" h="1333500">
                  <a:moveTo>
                    <a:pt x="1659369" y="1320800"/>
                  </a:moveTo>
                  <a:lnTo>
                    <a:pt x="1603222" y="1320800"/>
                  </a:lnTo>
                  <a:lnTo>
                    <a:pt x="1608759" y="1308100"/>
                  </a:lnTo>
                  <a:lnTo>
                    <a:pt x="1669669" y="1308100"/>
                  </a:lnTo>
                  <a:lnTo>
                    <a:pt x="1659369" y="1320800"/>
                  </a:lnTo>
                  <a:close/>
                </a:path>
                <a:path w="1808479" h="1333500">
                  <a:moveTo>
                    <a:pt x="1604581" y="1333500"/>
                  </a:moveTo>
                  <a:lnTo>
                    <a:pt x="203580" y="1333500"/>
                  </a:lnTo>
                  <a:lnTo>
                    <a:pt x="197878" y="1320800"/>
                  </a:lnTo>
                  <a:lnTo>
                    <a:pt x="1610283" y="1320800"/>
                  </a:lnTo>
                  <a:lnTo>
                    <a:pt x="1604581" y="1333500"/>
                  </a:lnTo>
                  <a:close/>
                </a:path>
              </a:pathLst>
            </a:custGeom>
            <a:solidFill>
              <a:srgbClr val="64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1"/>
          <p:cNvSpPr txBox="1"/>
          <p:nvPr/>
        </p:nvSpPr>
        <p:spPr>
          <a:xfrm>
            <a:off x="5761456" y="2662656"/>
            <a:ext cx="146367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0" marR="5080" indent="-17145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Arial MT"/>
                <a:cs typeface="Arial MT"/>
              </a:rPr>
              <a:t>-</a:t>
            </a:r>
            <a:r>
              <a:rPr sz="1100" spc="5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BERHUBUNGA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DENGAN</a:t>
            </a:r>
            <a:r>
              <a:rPr sz="1100" spc="-5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JABATAN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9" name="object 22"/>
          <p:cNvSpPr txBox="1"/>
          <p:nvPr/>
        </p:nvSpPr>
        <p:spPr>
          <a:xfrm>
            <a:off x="5761456" y="3165576"/>
            <a:ext cx="14173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0" marR="5080" indent="-17145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Arial MT"/>
                <a:cs typeface="Arial MT"/>
              </a:rPr>
              <a:t>-</a:t>
            </a:r>
            <a:r>
              <a:rPr sz="1100" spc="5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BERLAWANAN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DENGAN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KEWAJIBAN</a:t>
            </a:r>
            <a:r>
              <a:rPr sz="1100" spc="-5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ATAU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TUGASNYA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30" name="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140026" y="585787"/>
            <a:ext cx="469747" cy="454660"/>
          </a:xfrm>
          <a:prstGeom prst="rect">
            <a:avLst/>
          </a:prstGeom>
        </p:spPr>
      </p:pic>
      <p:sp>
        <p:nvSpPr>
          <p:cNvPr id="31" name="object 24"/>
          <p:cNvSpPr txBox="1"/>
          <p:nvPr/>
        </p:nvSpPr>
        <p:spPr>
          <a:xfrm>
            <a:off x="2298344" y="652551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CCCC"/>
                </a:solidFill>
                <a:latin typeface="Arial MT"/>
                <a:cs typeface="Arial MT"/>
              </a:rPr>
              <a:t>1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32" name="object 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376813" y="585787"/>
            <a:ext cx="469747" cy="454660"/>
          </a:xfrm>
          <a:prstGeom prst="rect">
            <a:avLst/>
          </a:prstGeom>
        </p:spPr>
      </p:pic>
      <p:sp>
        <p:nvSpPr>
          <p:cNvPr id="33" name="object 26"/>
          <p:cNvSpPr txBox="1"/>
          <p:nvPr/>
        </p:nvSpPr>
        <p:spPr>
          <a:xfrm>
            <a:off x="4535131" y="652551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CCCC"/>
                </a:solidFill>
                <a:latin typeface="Arial MT"/>
                <a:cs typeface="Arial MT"/>
              </a:rPr>
              <a:t>2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34" name="object 2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124651" y="1873250"/>
            <a:ext cx="469823" cy="457200"/>
          </a:xfrm>
          <a:prstGeom prst="rect">
            <a:avLst/>
          </a:prstGeom>
        </p:spPr>
      </p:pic>
      <p:sp>
        <p:nvSpPr>
          <p:cNvPr id="35" name="object 28"/>
          <p:cNvSpPr txBox="1"/>
          <p:nvPr/>
        </p:nvSpPr>
        <p:spPr>
          <a:xfrm>
            <a:off x="6282969" y="194089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CCCC"/>
                </a:solidFill>
                <a:latin typeface="Arial MT"/>
                <a:cs typeface="Arial MT"/>
              </a:rPr>
              <a:t>3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36" name="object 29"/>
          <p:cNvGrpSpPr/>
          <p:nvPr/>
        </p:nvGrpSpPr>
        <p:grpSpPr>
          <a:xfrm>
            <a:off x="7554912" y="2644775"/>
            <a:ext cx="1598930" cy="1333500"/>
            <a:chOff x="6107112" y="2644775"/>
            <a:chExt cx="1598930" cy="1333500"/>
          </a:xfrm>
        </p:grpSpPr>
        <p:pic>
          <p:nvPicPr>
            <p:cNvPr id="37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12763" y="2651760"/>
              <a:ext cx="1586484" cy="1321307"/>
            </a:xfrm>
            <a:prstGeom prst="rect">
              <a:avLst/>
            </a:prstGeom>
          </p:spPr>
        </p:pic>
        <p:sp>
          <p:nvSpPr>
            <p:cNvPr id="38" name="object 31"/>
            <p:cNvSpPr/>
            <p:nvPr/>
          </p:nvSpPr>
          <p:spPr>
            <a:xfrm>
              <a:off x="6107112" y="2644775"/>
              <a:ext cx="1598930" cy="1333500"/>
            </a:xfrm>
            <a:custGeom>
              <a:avLst/>
              <a:gdLst/>
              <a:ahLst/>
              <a:cxnLst/>
              <a:rect l="l" t="t" r="r" b="b"/>
              <a:pathLst>
                <a:path w="1598929" h="1333500">
                  <a:moveTo>
                    <a:pt x="1449819" y="12700"/>
                  </a:moveTo>
                  <a:lnTo>
                    <a:pt x="148780" y="12700"/>
                  </a:lnTo>
                  <a:lnTo>
                    <a:pt x="159321" y="0"/>
                  </a:lnTo>
                  <a:lnTo>
                    <a:pt x="1439291" y="0"/>
                  </a:lnTo>
                  <a:lnTo>
                    <a:pt x="1449819" y="12700"/>
                  </a:lnTo>
                  <a:close/>
                </a:path>
                <a:path w="1598929" h="1333500">
                  <a:moveTo>
                    <a:pt x="153009" y="25400"/>
                  </a:moveTo>
                  <a:lnTo>
                    <a:pt x="118668" y="25400"/>
                  </a:lnTo>
                  <a:lnTo>
                    <a:pt x="128435" y="12700"/>
                  </a:lnTo>
                  <a:lnTo>
                    <a:pt x="163245" y="12700"/>
                  </a:lnTo>
                  <a:lnTo>
                    <a:pt x="153009" y="25400"/>
                  </a:lnTo>
                  <a:close/>
                </a:path>
                <a:path w="1598929" h="1333500">
                  <a:moveTo>
                    <a:pt x="1479943" y="25400"/>
                  </a:moveTo>
                  <a:lnTo>
                    <a:pt x="1445602" y="25400"/>
                  </a:lnTo>
                  <a:lnTo>
                    <a:pt x="1435366" y="12700"/>
                  </a:lnTo>
                  <a:lnTo>
                    <a:pt x="1470164" y="12700"/>
                  </a:lnTo>
                  <a:lnTo>
                    <a:pt x="1479943" y="25400"/>
                  </a:lnTo>
                  <a:close/>
                </a:path>
                <a:path w="1598929" h="1333500">
                  <a:moveTo>
                    <a:pt x="124587" y="38100"/>
                  </a:moveTo>
                  <a:lnTo>
                    <a:pt x="99961" y="38100"/>
                  </a:lnTo>
                  <a:lnTo>
                    <a:pt x="109169" y="25400"/>
                  </a:lnTo>
                  <a:lnTo>
                    <a:pt x="134099" y="25400"/>
                  </a:lnTo>
                  <a:lnTo>
                    <a:pt x="124587" y="38100"/>
                  </a:lnTo>
                  <a:close/>
                </a:path>
                <a:path w="1598929" h="1333500">
                  <a:moveTo>
                    <a:pt x="1498638" y="38100"/>
                  </a:moveTo>
                  <a:lnTo>
                    <a:pt x="1474025" y="38100"/>
                  </a:lnTo>
                  <a:lnTo>
                    <a:pt x="1464513" y="25400"/>
                  </a:lnTo>
                  <a:lnTo>
                    <a:pt x="1489443" y="25400"/>
                  </a:lnTo>
                  <a:lnTo>
                    <a:pt x="1498638" y="38100"/>
                  </a:lnTo>
                  <a:close/>
                </a:path>
                <a:path w="1598929" h="1333500">
                  <a:moveTo>
                    <a:pt x="98564" y="50800"/>
                  </a:moveTo>
                  <a:lnTo>
                    <a:pt x="82511" y="50800"/>
                  </a:lnTo>
                  <a:lnTo>
                    <a:pt x="91071" y="38100"/>
                  </a:lnTo>
                  <a:lnTo>
                    <a:pt x="107200" y="38100"/>
                  </a:lnTo>
                  <a:lnTo>
                    <a:pt x="98564" y="50800"/>
                  </a:lnTo>
                  <a:close/>
                </a:path>
                <a:path w="1598929" h="1333500">
                  <a:moveTo>
                    <a:pt x="1516100" y="50800"/>
                  </a:moveTo>
                  <a:lnTo>
                    <a:pt x="1500047" y="50800"/>
                  </a:lnTo>
                  <a:lnTo>
                    <a:pt x="1491411" y="38100"/>
                  </a:lnTo>
                  <a:lnTo>
                    <a:pt x="1507528" y="38100"/>
                  </a:lnTo>
                  <a:lnTo>
                    <a:pt x="1516100" y="50800"/>
                  </a:lnTo>
                  <a:close/>
                </a:path>
                <a:path w="1598929" h="1333500">
                  <a:moveTo>
                    <a:pt x="82715" y="63500"/>
                  </a:moveTo>
                  <a:lnTo>
                    <a:pt x="66408" y="63500"/>
                  </a:lnTo>
                  <a:lnTo>
                    <a:pt x="74282" y="50800"/>
                  </a:lnTo>
                  <a:lnTo>
                    <a:pt x="90716" y="50800"/>
                  </a:lnTo>
                  <a:lnTo>
                    <a:pt x="82715" y="63500"/>
                  </a:lnTo>
                  <a:close/>
                </a:path>
                <a:path w="1598929" h="1333500">
                  <a:moveTo>
                    <a:pt x="1532204" y="63500"/>
                  </a:moveTo>
                  <a:lnTo>
                    <a:pt x="1515897" y="63500"/>
                  </a:lnTo>
                  <a:lnTo>
                    <a:pt x="1507896" y="50800"/>
                  </a:lnTo>
                  <a:lnTo>
                    <a:pt x="1524330" y="50800"/>
                  </a:lnTo>
                  <a:lnTo>
                    <a:pt x="1532204" y="63500"/>
                  </a:lnTo>
                  <a:close/>
                </a:path>
                <a:path w="1598929" h="1333500">
                  <a:moveTo>
                    <a:pt x="61480" y="88900"/>
                  </a:moveTo>
                  <a:lnTo>
                    <a:pt x="45046" y="88900"/>
                  </a:lnTo>
                  <a:lnTo>
                    <a:pt x="51777" y="76200"/>
                  </a:lnTo>
                  <a:lnTo>
                    <a:pt x="58902" y="63500"/>
                  </a:lnTo>
                  <a:lnTo>
                    <a:pt x="75501" y="63500"/>
                  </a:lnTo>
                  <a:lnTo>
                    <a:pt x="68199" y="76200"/>
                  </a:lnTo>
                  <a:lnTo>
                    <a:pt x="68402" y="76200"/>
                  </a:lnTo>
                  <a:lnTo>
                    <a:pt x="61480" y="88900"/>
                  </a:lnTo>
                  <a:close/>
                </a:path>
                <a:path w="1598929" h="1333500">
                  <a:moveTo>
                    <a:pt x="1553565" y="88900"/>
                  </a:moveTo>
                  <a:lnTo>
                    <a:pt x="1537131" y="88900"/>
                  </a:lnTo>
                  <a:lnTo>
                    <a:pt x="1530210" y="76200"/>
                  </a:lnTo>
                  <a:lnTo>
                    <a:pt x="1530413" y="76200"/>
                  </a:lnTo>
                  <a:lnTo>
                    <a:pt x="1523110" y="63500"/>
                  </a:lnTo>
                  <a:lnTo>
                    <a:pt x="1539709" y="63500"/>
                  </a:lnTo>
                  <a:lnTo>
                    <a:pt x="1546834" y="76200"/>
                  </a:lnTo>
                  <a:lnTo>
                    <a:pt x="1553565" y="88900"/>
                  </a:lnTo>
                  <a:close/>
                </a:path>
                <a:path w="1598929" h="1333500">
                  <a:moveTo>
                    <a:pt x="33731" y="127000"/>
                  </a:moveTo>
                  <a:lnTo>
                    <a:pt x="22364" y="127000"/>
                  </a:lnTo>
                  <a:lnTo>
                    <a:pt x="27368" y="114300"/>
                  </a:lnTo>
                  <a:lnTo>
                    <a:pt x="32829" y="101600"/>
                  </a:lnTo>
                  <a:lnTo>
                    <a:pt x="38722" y="88900"/>
                  </a:lnTo>
                  <a:lnTo>
                    <a:pt x="55308" y="88900"/>
                  </a:lnTo>
                  <a:lnTo>
                    <a:pt x="49161" y="101600"/>
                  </a:lnTo>
                  <a:lnTo>
                    <a:pt x="49339" y="101600"/>
                  </a:lnTo>
                  <a:lnTo>
                    <a:pt x="43599" y="114300"/>
                  </a:lnTo>
                  <a:lnTo>
                    <a:pt x="38608" y="114300"/>
                  </a:lnTo>
                  <a:lnTo>
                    <a:pt x="33731" y="127000"/>
                  </a:lnTo>
                  <a:close/>
                </a:path>
                <a:path w="1598929" h="1333500">
                  <a:moveTo>
                    <a:pt x="1576247" y="127000"/>
                  </a:moveTo>
                  <a:lnTo>
                    <a:pt x="1564881" y="127000"/>
                  </a:lnTo>
                  <a:lnTo>
                    <a:pt x="1560004" y="114300"/>
                  </a:lnTo>
                  <a:lnTo>
                    <a:pt x="1555013" y="114300"/>
                  </a:lnTo>
                  <a:lnTo>
                    <a:pt x="1549273" y="101600"/>
                  </a:lnTo>
                  <a:lnTo>
                    <a:pt x="1549450" y="101600"/>
                  </a:lnTo>
                  <a:lnTo>
                    <a:pt x="1543303" y="88900"/>
                  </a:lnTo>
                  <a:lnTo>
                    <a:pt x="1559890" y="88900"/>
                  </a:lnTo>
                  <a:lnTo>
                    <a:pt x="1565782" y="101600"/>
                  </a:lnTo>
                  <a:lnTo>
                    <a:pt x="1571244" y="114300"/>
                  </a:lnTo>
                  <a:lnTo>
                    <a:pt x="1576247" y="127000"/>
                  </a:lnTo>
                  <a:close/>
                </a:path>
                <a:path w="1598929" h="1333500">
                  <a:moveTo>
                    <a:pt x="17017" y="177800"/>
                  </a:moveTo>
                  <a:lnTo>
                    <a:pt x="4610" y="177800"/>
                  </a:lnTo>
                  <a:lnTo>
                    <a:pt x="7137" y="165100"/>
                  </a:lnTo>
                  <a:lnTo>
                    <a:pt x="10198" y="152400"/>
                  </a:lnTo>
                  <a:lnTo>
                    <a:pt x="13754" y="139700"/>
                  </a:lnTo>
                  <a:lnTo>
                    <a:pt x="17818" y="127000"/>
                  </a:lnTo>
                  <a:lnTo>
                    <a:pt x="33870" y="127000"/>
                  </a:lnTo>
                  <a:lnTo>
                    <a:pt x="29451" y="139700"/>
                  </a:lnTo>
                  <a:lnTo>
                    <a:pt x="25628" y="152400"/>
                  </a:lnTo>
                  <a:lnTo>
                    <a:pt x="22364" y="152400"/>
                  </a:lnTo>
                  <a:lnTo>
                    <a:pt x="19392" y="165100"/>
                  </a:lnTo>
                  <a:lnTo>
                    <a:pt x="17017" y="177800"/>
                  </a:lnTo>
                  <a:close/>
                </a:path>
                <a:path w="1598929" h="1333500">
                  <a:moveTo>
                    <a:pt x="1594002" y="177800"/>
                  </a:moveTo>
                  <a:lnTo>
                    <a:pt x="1581594" y="177800"/>
                  </a:lnTo>
                  <a:lnTo>
                    <a:pt x="1579130" y="165100"/>
                  </a:lnTo>
                  <a:lnTo>
                    <a:pt x="1576247" y="152400"/>
                  </a:lnTo>
                  <a:lnTo>
                    <a:pt x="1572983" y="152400"/>
                  </a:lnTo>
                  <a:lnTo>
                    <a:pt x="1569034" y="139700"/>
                  </a:lnTo>
                  <a:lnTo>
                    <a:pt x="1564741" y="127000"/>
                  </a:lnTo>
                  <a:lnTo>
                    <a:pt x="1580794" y="127000"/>
                  </a:lnTo>
                  <a:lnTo>
                    <a:pt x="1584858" y="139700"/>
                  </a:lnTo>
                  <a:lnTo>
                    <a:pt x="1588414" y="152400"/>
                  </a:lnTo>
                  <a:lnTo>
                    <a:pt x="1591475" y="165100"/>
                  </a:lnTo>
                  <a:lnTo>
                    <a:pt x="1594002" y="177800"/>
                  </a:lnTo>
                  <a:close/>
                </a:path>
                <a:path w="1598929" h="1333500">
                  <a:moveTo>
                    <a:pt x="15151" y="190500"/>
                  </a:moveTo>
                  <a:lnTo>
                    <a:pt x="2616" y="190500"/>
                  </a:lnTo>
                  <a:lnTo>
                    <a:pt x="3543" y="177800"/>
                  </a:lnTo>
                  <a:lnTo>
                    <a:pt x="16052" y="177800"/>
                  </a:lnTo>
                  <a:lnTo>
                    <a:pt x="15151" y="190500"/>
                  </a:lnTo>
                  <a:close/>
                </a:path>
                <a:path w="1598929" h="1333500">
                  <a:moveTo>
                    <a:pt x="1595996" y="190500"/>
                  </a:moveTo>
                  <a:lnTo>
                    <a:pt x="1583461" y="190500"/>
                  </a:lnTo>
                  <a:lnTo>
                    <a:pt x="1582559" y="177800"/>
                  </a:lnTo>
                  <a:lnTo>
                    <a:pt x="1595069" y="177800"/>
                  </a:lnTo>
                  <a:lnTo>
                    <a:pt x="1595996" y="190500"/>
                  </a:lnTo>
                  <a:close/>
                </a:path>
                <a:path w="1598929" h="1333500">
                  <a:moveTo>
                    <a:pt x="13792" y="203200"/>
                  </a:moveTo>
                  <a:lnTo>
                    <a:pt x="1168" y="203200"/>
                  </a:lnTo>
                  <a:lnTo>
                    <a:pt x="1816" y="190500"/>
                  </a:lnTo>
                  <a:lnTo>
                    <a:pt x="14427" y="190500"/>
                  </a:lnTo>
                  <a:lnTo>
                    <a:pt x="13792" y="203200"/>
                  </a:lnTo>
                  <a:close/>
                </a:path>
                <a:path w="1598929" h="1333500">
                  <a:moveTo>
                    <a:pt x="1597444" y="203200"/>
                  </a:moveTo>
                  <a:lnTo>
                    <a:pt x="1584820" y="203200"/>
                  </a:lnTo>
                  <a:lnTo>
                    <a:pt x="1584185" y="190500"/>
                  </a:lnTo>
                  <a:lnTo>
                    <a:pt x="1596796" y="190500"/>
                  </a:lnTo>
                  <a:lnTo>
                    <a:pt x="1597444" y="203200"/>
                  </a:lnTo>
                  <a:close/>
                </a:path>
                <a:path w="1598929" h="1333500">
                  <a:moveTo>
                    <a:pt x="12763" y="215900"/>
                  </a:moveTo>
                  <a:lnTo>
                    <a:pt x="76" y="215900"/>
                  </a:lnTo>
                  <a:lnTo>
                    <a:pt x="292" y="203200"/>
                  </a:lnTo>
                  <a:lnTo>
                    <a:pt x="12979" y="203200"/>
                  </a:lnTo>
                  <a:lnTo>
                    <a:pt x="12763" y="215900"/>
                  </a:lnTo>
                  <a:close/>
                </a:path>
                <a:path w="1598929" h="1333500">
                  <a:moveTo>
                    <a:pt x="1598536" y="215900"/>
                  </a:moveTo>
                  <a:lnTo>
                    <a:pt x="1585849" y="215900"/>
                  </a:lnTo>
                  <a:lnTo>
                    <a:pt x="1585633" y="203200"/>
                  </a:lnTo>
                  <a:lnTo>
                    <a:pt x="1598320" y="203200"/>
                  </a:lnTo>
                  <a:lnTo>
                    <a:pt x="1598536" y="215900"/>
                  </a:lnTo>
                  <a:close/>
                </a:path>
                <a:path w="1598929" h="1333500">
                  <a:moveTo>
                    <a:pt x="12700" y="1104900"/>
                  </a:moveTo>
                  <a:lnTo>
                    <a:pt x="0" y="1104900"/>
                  </a:lnTo>
                  <a:lnTo>
                    <a:pt x="0" y="215900"/>
                  </a:lnTo>
                  <a:lnTo>
                    <a:pt x="12700" y="215900"/>
                  </a:lnTo>
                  <a:lnTo>
                    <a:pt x="12700" y="1104900"/>
                  </a:lnTo>
                  <a:close/>
                </a:path>
                <a:path w="1598929" h="1333500">
                  <a:moveTo>
                    <a:pt x="1598612" y="1104900"/>
                  </a:moveTo>
                  <a:lnTo>
                    <a:pt x="1585912" y="1104900"/>
                  </a:lnTo>
                  <a:lnTo>
                    <a:pt x="1585912" y="215900"/>
                  </a:lnTo>
                  <a:lnTo>
                    <a:pt x="1598612" y="215900"/>
                  </a:lnTo>
                  <a:lnTo>
                    <a:pt x="1598612" y="1104900"/>
                  </a:lnTo>
                  <a:close/>
                </a:path>
                <a:path w="1598929" h="1333500">
                  <a:moveTo>
                    <a:pt x="12979" y="1117600"/>
                  </a:moveTo>
                  <a:lnTo>
                    <a:pt x="292" y="1117600"/>
                  </a:lnTo>
                  <a:lnTo>
                    <a:pt x="76" y="1104900"/>
                  </a:lnTo>
                  <a:lnTo>
                    <a:pt x="12763" y="1104900"/>
                  </a:lnTo>
                  <a:lnTo>
                    <a:pt x="12979" y="1117600"/>
                  </a:lnTo>
                  <a:close/>
                </a:path>
                <a:path w="1598929" h="1333500">
                  <a:moveTo>
                    <a:pt x="1598320" y="1117600"/>
                  </a:moveTo>
                  <a:lnTo>
                    <a:pt x="1585633" y="1117600"/>
                  </a:lnTo>
                  <a:lnTo>
                    <a:pt x="1585849" y="1104900"/>
                  </a:lnTo>
                  <a:lnTo>
                    <a:pt x="1598536" y="1104900"/>
                  </a:lnTo>
                  <a:lnTo>
                    <a:pt x="1598320" y="1117600"/>
                  </a:lnTo>
                  <a:close/>
                </a:path>
                <a:path w="1598929" h="1333500">
                  <a:moveTo>
                    <a:pt x="13817" y="1130300"/>
                  </a:moveTo>
                  <a:lnTo>
                    <a:pt x="1168" y="1130300"/>
                  </a:lnTo>
                  <a:lnTo>
                    <a:pt x="660" y="1117600"/>
                  </a:lnTo>
                  <a:lnTo>
                    <a:pt x="13322" y="1117600"/>
                  </a:lnTo>
                  <a:lnTo>
                    <a:pt x="13817" y="1130300"/>
                  </a:lnTo>
                  <a:close/>
                </a:path>
                <a:path w="1598929" h="1333500">
                  <a:moveTo>
                    <a:pt x="14427" y="1130300"/>
                  </a:moveTo>
                  <a:lnTo>
                    <a:pt x="13817" y="1130300"/>
                  </a:lnTo>
                  <a:lnTo>
                    <a:pt x="13792" y="1117600"/>
                  </a:lnTo>
                  <a:lnTo>
                    <a:pt x="14427" y="1130300"/>
                  </a:lnTo>
                  <a:close/>
                </a:path>
                <a:path w="1598929" h="1333500">
                  <a:moveTo>
                    <a:pt x="1584794" y="1130300"/>
                  </a:moveTo>
                  <a:lnTo>
                    <a:pt x="1584185" y="1130300"/>
                  </a:lnTo>
                  <a:lnTo>
                    <a:pt x="1584820" y="1117600"/>
                  </a:lnTo>
                  <a:lnTo>
                    <a:pt x="1584794" y="1130300"/>
                  </a:lnTo>
                  <a:close/>
                </a:path>
                <a:path w="1598929" h="1333500">
                  <a:moveTo>
                    <a:pt x="1597444" y="1130300"/>
                  </a:moveTo>
                  <a:lnTo>
                    <a:pt x="1584794" y="1130300"/>
                  </a:lnTo>
                  <a:lnTo>
                    <a:pt x="1585290" y="1117600"/>
                  </a:lnTo>
                  <a:lnTo>
                    <a:pt x="1597952" y="1117600"/>
                  </a:lnTo>
                  <a:lnTo>
                    <a:pt x="1597444" y="1130300"/>
                  </a:lnTo>
                  <a:close/>
                </a:path>
                <a:path w="1598929" h="1333500">
                  <a:moveTo>
                    <a:pt x="16052" y="1143000"/>
                  </a:moveTo>
                  <a:lnTo>
                    <a:pt x="3543" y="1143000"/>
                  </a:lnTo>
                  <a:lnTo>
                    <a:pt x="2616" y="1130300"/>
                  </a:lnTo>
                  <a:lnTo>
                    <a:pt x="15151" y="1130300"/>
                  </a:lnTo>
                  <a:lnTo>
                    <a:pt x="16052" y="1143000"/>
                  </a:lnTo>
                  <a:close/>
                </a:path>
                <a:path w="1598929" h="1333500">
                  <a:moveTo>
                    <a:pt x="1595069" y="1143000"/>
                  </a:moveTo>
                  <a:lnTo>
                    <a:pt x="1582559" y="1143000"/>
                  </a:lnTo>
                  <a:lnTo>
                    <a:pt x="1583461" y="1130300"/>
                  </a:lnTo>
                  <a:lnTo>
                    <a:pt x="1595996" y="1130300"/>
                  </a:lnTo>
                  <a:lnTo>
                    <a:pt x="1595069" y="1143000"/>
                  </a:lnTo>
                  <a:close/>
                </a:path>
                <a:path w="1598929" h="1333500">
                  <a:moveTo>
                    <a:pt x="38608" y="1206500"/>
                  </a:moveTo>
                  <a:lnTo>
                    <a:pt x="22364" y="1206500"/>
                  </a:lnTo>
                  <a:lnTo>
                    <a:pt x="17818" y="1193800"/>
                  </a:lnTo>
                  <a:lnTo>
                    <a:pt x="13754" y="1181100"/>
                  </a:lnTo>
                  <a:lnTo>
                    <a:pt x="10198" y="1168400"/>
                  </a:lnTo>
                  <a:lnTo>
                    <a:pt x="7137" y="1155700"/>
                  </a:lnTo>
                  <a:lnTo>
                    <a:pt x="4610" y="1143000"/>
                  </a:lnTo>
                  <a:lnTo>
                    <a:pt x="17017" y="1143000"/>
                  </a:lnTo>
                  <a:lnTo>
                    <a:pt x="19481" y="1155700"/>
                  </a:lnTo>
                  <a:lnTo>
                    <a:pt x="22364" y="1168400"/>
                  </a:lnTo>
                  <a:lnTo>
                    <a:pt x="25742" y="1181100"/>
                  </a:lnTo>
                  <a:lnTo>
                    <a:pt x="29451" y="1181100"/>
                  </a:lnTo>
                  <a:lnTo>
                    <a:pt x="33870" y="1193800"/>
                  </a:lnTo>
                  <a:lnTo>
                    <a:pt x="33731" y="1193800"/>
                  </a:lnTo>
                  <a:lnTo>
                    <a:pt x="38608" y="1206500"/>
                  </a:lnTo>
                  <a:close/>
                </a:path>
                <a:path w="1598929" h="1333500">
                  <a:moveTo>
                    <a:pt x="1576247" y="1206500"/>
                  </a:moveTo>
                  <a:lnTo>
                    <a:pt x="1560004" y="1206500"/>
                  </a:lnTo>
                  <a:lnTo>
                    <a:pt x="1564881" y="1193800"/>
                  </a:lnTo>
                  <a:lnTo>
                    <a:pt x="1564741" y="1193800"/>
                  </a:lnTo>
                  <a:lnTo>
                    <a:pt x="1569161" y="1181100"/>
                  </a:lnTo>
                  <a:lnTo>
                    <a:pt x="1572869" y="1181100"/>
                  </a:lnTo>
                  <a:lnTo>
                    <a:pt x="1576336" y="1168400"/>
                  </a:lnTo>
                  <a:lnTo>
                    <a:pt x="1579219" y="1155700"/>
                  </a:lnTo>
                  <a:lnTo>
                    <a:pt x="1581594" y="1143000"/>
                  </a:lnTo>
                  <a:lnTo>
                    <a:pt x="1594002" y="1143000"/>
                  </a:lnTo>
                  <a:lnTo>
                    <a:pt x="1591475" y="1155700"/>
                  </a:lnTo>
                  <a:lnTo>
                    <a:pt x="1588414" y="1168400"/>
                  </a:lnTo>
                  <a:lnTo>
                    <a:pt x="1584858" y="1181100"/>
                  </a:lnTo>
                  <a:lnTo>
                    <a:pt x="1580794" y="1193800"/>
                  </a:lnTo>
                  <a:lnTo>
                    <a:pt x="1576247" y="1206500"/>
                  </a:lnTo>
                  <a:close/>
                </a:path>
                <a:path w="1598929" h="1333500">
                  <a:moveTo>
                    <a:pt x="55308" y="1231900"/>
                  </a:moveTo>
                  <a:lnTo>
                    <a:pt x="38722" y="1231900"/>
                  </a:lnTo>
                  <a:lnTo>
                    <a:pt x="32829" y="1219200"/>
                  </a:lnTo>
                  <a:lnTo>
                    <a:pt x="27368" y="1206500"/>
                  </a:lnTo>
                  <a:lnTo>
                    <a:pt x="38455" y="1206500"/>
                  </a:lnTo>
                  <a:lnTo>
                    <a:pt x="43764" y="1219200"/>
                  </a:lnTo>
                  <a:lnTo>
                    <a:pt x="49161" y="1219200"/>
                  </a:lnTo>
                  <a:lnTo>
                    <a:pt x="55308" y="1231900"/>
                  </a:lnTo>
                  <a:close/>
                </a:path>
                <a:path w="1598929" h="1333500">
                  <a:moveTo>
                    <a:pt x="1559890" y="1231900"/>
                  </a:moveTo>
                  <a:lnTo>
                    <a:pt x="1543303" y="1231900"/>
                  </a:lnTo>
                  <a:lnTo>
                    <a:pt x="1549450" y="1219200"/>
                  </a:lnTo>
                  <a:lnTo>
                    <a:pt x="1554848" y="1219200"/>
                  </a:lnTo>
                  <a:lnTo>
                    <a:pt x="1560156" y="1206500"/>
                  </a:lnTo>
                  <a:lnTo>
                    <a:pt x="1571244" y="1206500"/>
                  </a:lnTo>
                  <a:lnTo>
                    <a:pt x="1565782" y="1219200"/>
                  </a:lnTo>
                  <a:lnTo>
                    <a:pt x="1559890" y="1231900"/>
                  </a:lnTo>
                  <a:close/>
                </a:path>
                <a:path w="1598929" h="1333500">
                  <a:moveTo>
                    <a:pt x="75501" y="1257300"/>
                  </a:moveTo>
                  <a:lnTo>
                    <a:pt x="58902" y="1257300"/>
                  </a:lnTo>
                  <a:lnTo>
                    <a:pt x="51777" y="1244600"/>
                  </a:lnTo>
                  <a:lnTo>
                    <a:pt x="45046" y="1231900"/>
                  </a:lnTo>
                  <a:lnTo>
                    <a:pt x="55130" y="1231900"/>
                  </a:lnTo>
                  <a:lnTo>
                    <a:pt x="61671" y="1244600"/>
                  </a:lnTo>
                  <a:lnTo>
                    <a:pt x="68199" y="1244600"/>
                  </a:lnTo>
                  <a:lnTo>
                    <a:pt x="75501" y="1257300"/>
                  </a:lnTo>
                  <a:close/>
                </a:path>
                <a:path w="1598929" h="1333500">
                  <a:moveTo>
                    <a:pt x="68402" y="1244600"/>
                  </a:moveTo>
                  <a:lnTo>
                    <a:pt x="61671" y="1244600"/>
                  </a:lnTo>
                  <a:lnTo>
                    <a:pt x="61480" y="1231900"/>
                  </a:lnTo>
                  <a:lnTo>
                    <a:pt x="68402" y="1244600"/>
                  </a:lnTo>
                  <a:close/>
                </a:path>
                <a:path w="1598929" h="1333500">
                  <a:moveTo>
                    <a:pt x="1536941" y="1244600"/>
                  </a:moveTo>
                  <a:lnTo>
                    <a:pt x="1530210" y="1244600"/>
                  </a:lnTo>
                  <a:lnTo>
                    <a:pt x="1537131" y="1231900"/>
                  </a:lnTo>
                  <a:lnTo>
                    <a:pt x="1536941" y="1244600"/>
                  </a:lnTo>
                  <a:close/>
                </a:path>
                <a:path w="1598929" h="1333500">
                  <a:moveTo>
                    <a:pt x="1539709" y="1257300"/>
                  </a:moveTo>
                  <a:lnTo>
                    <a:pt x="1523110" y="1257300"/>
                  </a:lnTo>
                  <a:lnTo>
                    <a:pt x="1530413" y="1244600"/>
                  </a:lnTo>
                  <a:lnTo>
                    <a:pt x="1536941" y="1244600"/>
                  </a:lnTo>
                  <a:lnTo>
                    <a:pt x="1543481" y="1231900"/>
                  </a:lnTo>
                  <a:lnTo>
                    <a:pt x="1553565" y="1231900"/>
                  </a:lnTo>
                  <a:lnTo>
                    <a:pt x="1546834" y="1244600"/>
                  </a:lnTo>
                  <a:lnTo>
                    <a:pt x="1539709" y="1257300"/>
                  </a:lnTo>
                  <a:close/>
                </a:path>
                <a:path w="1598929" h="1333500">
                  <a:moveTo>
                    <a:pt x="107200" y="1282700"/>
                  </a:moveTo>
                  <a:lnTo>
                    <a:pt x="82511" y="1282700"/>
                  </a:lnTo>
                  <a:lnTo>
                    <a:pt x="74282" y="1270000"/>
                  </a:lnTo>
                  <a:lnTo>
                    <a:pt x="66408" y="1257300"/>
                  </a:lnTo>
                  <a:lnTo>
                    <a:pt x="82715" y="1257300"/>
                  </a:lnTo>
                  <a:lnTo>
                    <a:pt x="90716" y="1270000"/>
                  </a:lnTo>
                  <a:lnTo>
                    <a:pt x="98564" y="1270000"/>
                  </a:lnTo>
                  <a:lnTo>
                    <a:pt x="107200" y="1282700"/>
                  </a:lnTo>
                  <a:close/>
                </a:path>
                <a:path w="1598929" h="1333500">
                  <a:moveTo>
                    <a:pt x="1516100" y="1282700"/>
                  </a:moveTo>
                  <a:lnTo>
                    <a:pt x="1491411" y="1282700"/>
                  </a:lnTo>
                  <a:lnTo>
                    <a:pt x="1500047" y="1270000"/>
                  </a:lnTo>
                  <a:lnTo>
                    <a:pt x="1507896" y="1270000"/>
                  </a:lnTo>
                  <a:lnTo>
                    <a:pt x="1515897" y="1257300"/>
                  </a:lnTo>
                  <a:lnTo>
                    <a:pt x="1532204" y="1257300"/>
                  </a:lnTo>
                  <a:lnTo>
                    <a:pt x="1524330" y="1270000"/>
                  </a:lnTo>
                  <a:lnTo>
                    <a:pt x="1516100" y="1282700"/>
                  </a:lnTo>
                  <a:close/>
                </a:path>
                <a:path w="1598929" h="1333500">
                  <a:moveTo>
                    <a:pt x="124866" y="1295400"/>
                  </a:moveTo>
                  <a:lnTo>
                    <a:pt x="99961" y="1295400"/>
                  </a:lnTo>
                  <a:lnTo>
                    <a:pt x="91071" y="1282700"/>
                  </a:lnTo>
                  <a:lnTo>
                    <a:pt x="115633" y="1282700"/>
                  </a:lnTo>
                  <a:lnTo>
                    <a:pt x="124866" y="1295400"/>
                  </a:lnTo>
                  <a:close/>
                </a:path>
                <a:path w="1598929" h="1333500">
                  <a:moveTo>
                    <a:pt x="1498638" y="1295400"/>
                  </a:moveTo>
                  <a:lnTo>
                    <a:pt x="1473746" y="1295400"/>
                  </a:lnTo>
                  <a:lnTo>
                    <a:pt x="1482978" y="1282700"/>
                  </a:lnTo>
                  <a:lnTo>
                    <a:pt x="1507528" y="1282700"/>
                  </a:lnTo>
                  <a:lnTo>
                    <a:pt x="1498638" y="1295400"/>
                  </a:lnTo>
                  <a:close/>
                </a:path>
                <a:path w="1598929" h="1333500">
                  <a:moveTo>
                    <a:pt x="153301" y="1308100"/>
                  </a:moveTo>
                  <a:lnTo>
                    <a:pt x="128435" y="1308100"/>
                  </a:lnTo>
                  <a:lnTo>
                    <a:pt x="118668" y="1295400"/>
                  </a:lnTo>
                  <a:lnTo>
                    <a:pt x="143294" y="1295400"/>
                  </a:lnTo>
                  <a:lnTo>
                    <a:pt x="153301" y="1308100"/>
                  </a:lnTo>
                  <a:close/>
                </a:path>
                <a:path w="1598929" h="1333500">
                  <a:moveTo>
                    <a:pt x="1470164" y="1308100"/>
                  </a:moveTo>
                  <a:lnTo>
                    <a:pt x="1445310" y="1308100"/>
                  </a:lnTo>
                  <a:lnTo>
                    <a:pt x="1455318" y="1295400"/>
                  </a:lnTo>
                  <a:lnTo>
                    <a:pt x="1479943" y="1295400"/>
                  </a:lnTo>
                  <a:lnTo>
                    <a:pt x="1470164" y="1308100"/>
                  </a:lnTo>
                  <a:close/>
                </a:path>
                <a:path w="1598929" h="1333500">
                  <a:moveTo>
                    <a:pt x="204939" y="1320800"/>
                  </a:moveTo>
                  <a:lnTo>
                    <a:pt x="148780" y="1320800"/>
                  </a:lnTo>
                  <a:lnTo>
                    <a:pt x="138493" y="1308100"/>
                  </a:lnTo>
                  <a:lnTo>
                    <a:pt x="199402" y="1308100"/>
                  </a:lnTo>
                  <a:lnTo>
                    <a:pt x="204939" y="1320800"/>
                  </a:lnTo>
                  <a:close/>
                </a:path>
                <a:path w="1598929" h="1333500">
                  <a:moveTo>
                    <a:pt x="1449819" y="1320800"/>
                  </a:moveTo>
                  <a:lnTo>
                    <a:pt x="1393672" y="1320800"/>
                  </a:lnTo>
                  <a:lnTo>
                    <a:pt x="1399209" y="1308100"/>
                  </a:lnTo>
                  <a:lnTo>
                    <a:pt x="1460119" y="1308100"/>
                  </a:lnTo>
                  <a:lnTo>
                    <a:pt x="1449819" y="1320800"/>
                  </a:lnTo>
                  <a:close/>
                </a:path>
                <a:path w="1598929" h="1333500">
                  <a:moveTo>
                    <a:pt x="1395031" y="1333500"/>
                  </a:moveTo>
                  <a:lnTo>
                    <a:pt x="203580" y="1333500"/>
                  </a:lnTo>
                  <a:lnTo>
                    <a:pt x="197878" y="1320800"/>
                  </a:lnTo>
                  <a:lnTo>
                    <a:pt x="1400733" y="1320800"/>
                  </a:lnTo>
                  <a:lnTo>
                    <a:pt x="1395031" y="1333500"/>
                  </a:lnTo>
                  <a:close/>
                </a:path>
              </a:pathLst>
            </a:custGeom>
            <a:solidFill>
              <a:srgbClr val="64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2"/>
          <p:cNvSpPr txBox="1"/>
          <p:nvPr/>
        </p:nvSpPr>
        <p:spPr>
          <a:xfrm>
            <a:off x="7704556" y="2925864"/>
            <a:ext cx="10414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PELAP</a:t>
            </a:r>
            <a:r>
              <a:rPr sz="1200" dirty="0">
                <a:latin typeface="Arial MT"/>
                <a:cs typeface="Arial MT"/>
              </a:rPr>
              <a:t>O</a:t>
            </a:r>
            <a:r>
              <a:rPr sz="1200" spc="-5" dirty="0">
                <a:latin typeface="Arial MT"/>
                <a:cs typeface="Arial MT"/>
              </a:rPr>
              <a:t>RA</a:t>
            </a:r>
            <a:r>
              <a:rPr sz="1200" dirty="0">
                <a:latin typeface="Arial MT"/>
                <a:cs typeface="Arial MT"/>
              </a:rPr>
              <a:t>N :  </a:t>
            </a:r>
            <a:r>
              <a:rPr sz="1200" spc="-5" dirty="0">
                <a:latin typeface="Arial MT"/>
                <a:cs typeface="Arial MT"/>
              </a:rPr>
              <a:t>30 HARI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SETELAH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DITERIMA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40" name="object 3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755013" y="2127250"/>
            <a:ext cx="469747" cy="454660"/>
          </a:xfrm>
          <a:prstGeom prst="rect">
            <a:avLst/>
          </a:prstGeom>
        </p:spPr>
      </p:pic>
      <p:sp>
        <p:nvSpPr>
          <p:cNvPr id="41" name="object 34"/>
          <p:cNvSpPr txBox="1"/>
          <p:nvPr/>
        </p:nvSpPr>
        <p:spPr>
          <a:xfrm>
            <a:off x="7913331" y="2194013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CCCC"/>
                </a:solidFill>
                <a:latin typeface="Arial MT"/>
                <a:cs typeface="Arial MT"/>
              </a:rPr>
              <a:t>4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42" name="object 35"/>
          <p:cNvGrpSpPr/>
          <p:nvPr/>
        </p:nvGrpSpPr>
        <p:grpSpPr>
          <a:xfrm>
            <a:off x="9228264" y="2989262"/>
            <a:ext cx="1192530" cy="560070"/>
            <a:chOff x="7780464" y="2989262"/>
            <a:chExt cx="1192530" cy="560070"/>
          </a:xfrm>
        </p:grpSpPr>
        <p:pic>
          <p:nvPicPr>
            <p:cNvPr id="43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786116" y="2996184"/>
              <a:ext cx="1179576" cy="547116"/>
            </a:xfrm>
            <a:prstGeom prst="rect">
              <a:avLst/>
            </a:prstGeom>
          </p:spPr>
        </p:pic>
        <p:sp>
          <p:nvSpPr>
            <p:cNvPr id="44" name="object 37"/>
            <p:cNvSpPr/>
            <p:nvPr/>
          </p:nvSpPr>
          <p:spPr>
            <a:xfrm>
              <a:off x="7780464" y="2989262"/>
              <a:ext cx="1192530" cy="560070"/>
            </a:xfrm>
            <a:custGeom>
              <a:avLst/>
              <a:gdLst/>
              <a:ahLst/>
              <a:cxnLst/>
              <a:rect l="l" t="t" r="r" b="b"/>
              <a:pathLst>
                <a:path w="1192529" h="560070">
                  <a:moveTo>
                    <a:pt x="1109306" y="558800"/>
                  </a:moveTo>
                  <a:lnTo>
                    <a:pt x="82651" y="558800"/>
                  </a:lnTo>
                  <a:lnTo>
                    <a:pt x="73113" y="556260"/>
                  </a:lnTo>
                  <a:lnTo>
                    <a:pt x="59499" y="552450"/>
                  </a:lnTo>
                  <a:lnTo>
                    <a:pt x="55168" y="549910"/>
                  </a:lnTo>
                  <a:lnTo>
                    <a:pt x="50965" y="547370"/>
                  </a:lnTo>
                  <a:lnTo>
                    <a:pt x="46875" y="546100"/>
                  </a:lnTo>
                  <a:lnTo>
                    <a:pt x="42913" y="543560"/>
                  </a:lnTo>
                  <a:lnTo>
                    <a:pt x="39090" y="539750"/>
                  </a:lnTo>
                  <a:lnTo>
                    <a:pt x="35394" y="537210"/>
                  </a:lnTo>
                  <a:lnTo>
                    <a:pt x="31851" y="534670"/>
                  </a:lnTo>
                  <a:lnTo>
                    <a:pt x="28473" y="530860"/>
                  </a:lnTo>
                  <a:lnTo>
                    <a:pt x="25234" y="528320"/>
                  </a:lnTo>
                  <a:lnTo>
                    <a:pt x="9499" y="504189"/>
                  </a:lnTo>
                  <a:lnTo>
                    <a:pt x="7543" y="500379"/>
                  </a:lnTo>
                  <a:lnTo>
                    <a:pt x="5791" y="495300"/>
                  </a:lnTo>
                  <a:lnTo>
                    <a:pt x="4267" y="491489"/>
                  </a:lnTo>
                  <a:lnTo>
                    <a:pt x="2946" y="486410"/>
                  </a:lnTo>
                  <a:lnTo>
                    <a:pt x="1854" y="481329"/>
                  </a:lnTo>
                  <a:lnTo>
                    <a:pt x="990" y="477520"/>
                  </a:lnTo>
                  <a:lnTo>
                    <a:pt x="368" y="472439"/>
                  </a:lnTo>
                  <a:lnTo>
                    <a:pt x="0" y="467360"/>
                  </a:lnTo>
                  <a:lnTo>
                    <a:pt x="0" y="91439"/>
                  </a:lnTo>
                  <a:lnTo>
                    <a:pt x="4267" y="68580"/>
                  </a:lnTo>
                  <a:lnTo>
                    <a:pt x="5791" y="63500"/>
                  </a:lnTo>
                  <a:lnTo>
                    <a:pt x="7543" y="58419"/>
                  </a:lnTo>
                  <a:lnTo>
                    <a:pt x="9499" y="54610"/>
                  </a:lnTo>
                  <a:lnTo>
                    <a:pt x="11658" y="50800"/>
                  </a:lnTo>
                  <a:lnTo>
                    <a:pt x="14008" y="46989"/>
                  </a:lnTo>
                  <a:lnTo>
                    <a:pt x="16548" y="41910"/>
                  </a:lnTo>
                  <a:lnTo>
                    <a:pt x="19265" y="38100"/>
                  </a:lnTo>
                  <a:lnTo>
                    <a:pt x="22174" y="34289"/>
                  </a:lnTo>
                  <a:lnTo>
                    <a:pt x="25234" y="31750"/>
                  </a:lnTo>
                  <a:lnTo>
                    <a:pt x="28473" y="27939"/>
                  </a:lnTo>
                  <a:lnTo>
                    <a:pt x="59499" y="7619"/>
                  </a:lnTo>
                  <a:lnTo>
                    <a:pt x="63931" y="5080"/>
                  </a:lnTo>
                  <a:lnTo>
                    <a:pt x="73113" y="2539"/>
                  </a:lnTo>
                  <a:lnTo>
                    <a:pt x="82651" y="0"/>
                  </a:lnTo>
                  <a:lnTo>
                    <a:pt x="1109306" y="0"/>
                  </a:lnTo>
                  <a:lnTo>
                    <a:pt x="1118844" y="2539"/>
                  </a:lnTo>
                  <a:lnTo>
                    <a:pt x="1128026" y="5080"/>
                  </a:lnTo>
                  <a:lnTo>
                    <a:pt x="1132458" y="7619"/>
                  </a:lnTo>
                  <a:lnTo>
                    <a:pt x="1136789" y="8889"/>
                  </a:lnTo>
                  <a:lnTo>
                    <a:pt x="1140993" y="11430"/>
                  </a:lnTo>
                  <a:lnTo>
                    <a:pt x="1143038" y="12700"/>
                  </a:lnTo>
                  <a:lnTo>
                    <a:pt x="84721" y="12700"/>
                  </a:lnTo>
                  <a:lnTo>
                    <a:pt x="80225" y="13969"/>
                  </a:lnTo>
                  <a:lnTo>
                    <a:pt x="80543" y="13969"/>
                  </a:lnTo>
                  <a:lnTo>
                    <a:pt x="76123" y="15239"/>
                  </a:lnTo>
                  <a:lnTo>
                    <a:pt x="72402" y="15239"/>
                  </a:lnTo>
                  <a:lnTo>
                    <a:pt x="68160" y="17780"/>
                  </a:lnTo>
                  <a:lnTo>
                    <a:pt x="68452" y="17780"/>
                  </a:lnTo>
                  <a:lnTo>
                    <a:pt x="64300" y="19050"/>
                  </a:lnTo>
                  <a:lnTo>
                    <a:pt x="64592" y="19050"/>
                  </a:lnTo>
                  <a:lnTo>
                    <a:pt x="60540" y="20319"/>
                  </a:lnTo>
                  <a:lnTo>
                    <a:pt x="60820" y="20319"/>
                  </a:lnTo>
                  <a:lnTo>
                    <a:pt x="56896" y="22860"/>
                  </a:lnTo>
                  <a:lnTo>
                    <a:pt x="57162" y="22860"/>
                  </a:lnTo>
                  <a:lnTo>
                    <a:pt x="53340" y="24130"/>
                  </a:lnTo>
                  <a:lnTo>
                    <a:pt x="53594" y="24130"/>
                  </a:lnTo>
                  <a:lnTo>
                    <a:pt x="49898" y="26669"/>
                  </a:lnTo>
                  <a:lnTo>
                    <a:pt x="50152" y="26669"/>
                  </a:lnTo>
                  <a:lnTo>
                    <a:pt x="46570" y="29210"/>
                  </a:lnTo>
                  <a:lnTo>
                    <a:pt x="46812" y="29210"/>
                  </a:lnTo>
                  <a:lnTo>
                    <a:pt x="43370" y="31750"/>
                  </a:lnTo>
                  <a:lnTo>
                    <a:pt x="43599" y="31750"/>
                  </a:lnTo>
                  <a:lnTo>
                    <a:pt x="40284" y="34289"/>
                  </a:lnTo>
                  <a:lnTo>
                    <a:pt x="40513" y="34289"/>
                  </a:lnTo>
                  <a:lnTo>
                    <a:pt x="37338" y="36830"/>
                  </a:lnTo>
                  <a:lnTo>
                    <a:pt x="37553" y="36830"/>
                  </a:lnTo>
                  <a:lnTo>
                    <a:pt x="34531" y="39369"/>
                  </a:lnTo>
                  <a:lnTo>
                    <a:pt x="34734" y="39369"/>
                  </a:lnTo>
                  <a:lnTo>
                    <a:pt x="31864" y="43180"/>
                  </a:lnTo>
                  <a:lnTo>
                    <a:pt x="32054" y="43180"/>
                  </a:lnTo>
                  <a:lnTo>
                    <a:pt x="29349" y="45719"/>
                  </a:lnTo>
                  <a:lnTo>
                    <a:pt x="29527" y="45719"/>
                  </a:lnTo>
                  <a:lnTo>
                    <a:pt x="26987" y="49530"/>
                  </a:lnTo>
                  <a:lnTo>
                    <a:pt x="27152" y="49530"/>
                  </a:lnTo>
                  <a:lnTo>
                    <a:pt x="24777" y="53339"/>
                  </a:lnTo>
                  <a:lnTo>
                    <a:pt x="24942" y="53339"/>
                  </a:lnTo>
                  <a:lnTo>
                    <a:pt x="23478" y="55880"/>
                  </a:lnTo>
                  <a:lnTo>
                    <a:pt x="22898" y="55880"/>
                  </a:lnTo>
                  <a:lnTo>
                    <a:pt x="20878" y="59689"/>
                  </a:lnTo>
                  <a:lnTo>
                    <a:pt x="19176" y="63500"/>
                  </a:lnTo>
                  <a:lnTo>
                    <a:pt x="18075" y="67310"/>
                  </a:lnTo>
                  <a:lnTo>
                    <a:pt x="17779" y="67310"/>
                  </a:lnTo>
                  <a:lnTo>
                    <a:pt x="16703" y="71119"/>
                  </a:lnTo>
                  <a:lnTo>
                    <a:pt x="16433" y="71119"/>
                  </a:lnTo>
                  <a:lnTo>
                    <a:pt x="15201" y="76200"/>
                  </a:lnTo>
                  <a:lnTo>
                    <a:pt x="14262" y="80010"/>
                  </a:lnTo>
                  <a:lnTo>
                    <a:pt x="13525" y="83819"/>
                  </a:lnTo>
                  <a:lnTo>
                    <a:pt x="13138" y="87630"/>
                  </a:lnTo>
                  <a:lnTo>
                    <a:pt x="12687" y="92710"/>
                  </a:lnTo>
                  <a:lnTo>
                    <a:pt x="12674" y="466089"/>
                  </a:lnTo>
                  <a:lnTo>
                    <a:pt x="13030" y="471170"/>
                  </a:lnTo>
                  <a:lnTo>
                    <a:pt x="13576" y="474979"/>
                  </a:lnTo>
                  <a:lnTo>
                    <a:pt x="14325" y="478789"/>
                  </a:lnTo>
                  <a:lnTo>
                    <a:pt x="15290" y="483870"/>
                  </a:lnTo>
                  <a:lnTo>
                    <a:pt x="15509" y="483870"/>
                  </a:lnTo>
                  <a:lnTo>
                    <a:pt x="16433" y="487679"/>
                  </a:lnTo>
                  <a:lnTo>
                    <a:pt x="17779" y="491489"/>
                  </a:lnTo>
                  <a:lnTo>
                    <a:pt x="19303" y="495300"/>
                  </a:lnTo>
                  <a:lnTo>
                    <a:pt x="21005" y="499110"/>
                  </a:lnTo>
                  <a:lnTo>
                    <a:pt x="22898" y="502920"/>
                  </a:lnTo>
                  <a:lnTo>
                    <a:pt x="22745" y="502920"/>
                  </a:lnTo>
                  <a:lnTo>
                    <a:pt x="24942" y="506729"/>
                  </a:lnTo>
                  <a:lnTo>
                    <a:pt x="25569" y="506729"/>
                  </a:lnTo>
                  <a:lnTo>
                    <a:pt x="27152" y="509270"/>
                  </a:lnTo>
                  <a:lnTo>
                    <a:pt x="26987" y="509270"/>
                  </a:lnTo>
                  <a:lnTo>
                    <a:pt x="29527" y="513079"/>
                  </a:lnTo>
                  <a:lnTo>
                    <a:pt x="29349" y="513079"/>
                  </a:lnTo>
                  <a:lnTo>
                    <a:pt x="32054" y="515620"/>
                  </a:lnTo>
                  <a:lnTo>
                    <a:pt x="31864" y="515620"/>
                  </a:lnTo>
                  <a:lnTo>
                    <a:pt x="34734" y="519429"/>
                  </a:lnTo>
                  <a:lnTo>
                    <a:pt x="34531" y="519429"/>
                  </a:lnTo>
                  <a:lnTo>
                    <a:pt x="37553" y="521970"/>
                  </a:lnTo>
                  <a:lnTo>
                    <a:pt x="37338" y="521970"/>
                  </a:lnTo>
                  <a:lnTo>
                    <a:pt x="40513" y="524510"/>
                  </a:lnTo>
                  <a:lnTo>
                    <a:pt x="40284" y="524510"/>
                  </a:lnTo>
                  <a:lnTo>
                    <a:pt x="43599" y="528320"/>
                  </a:lnTo>
                  <a:lnTo>
                    <a:pt x="44517" y="528320"/>
                  </a:lnTo>
                  <a:lnTo>
                    <a:pt x="46812" y="530860"/>
                  </a:lnTo>
                  <a:lnTo>
                    <a:pt x="48361" y="530860"/>
                  </a:lnTo>
                  <a:lnTo>
                    <a:pt x="50152" y="532129"/>
                  </a:lnTo>
                  <a:lnTo>
                    <a:pt x="49898" y="532129"/>
                  </a:lnTo>
                  <a:lnTo>
                    <a:pt x="53594" y="534670"/>
                  </a:lnTo>
                  <a:lnTo>
                    <a:pt x="53340" y="534670"/>
                  </a:lnTo>
                  <a:lnTo>
                    <a:pt x="57162" y="537210"/>
                  </a:lnTo>
                  <a:lnTo>
                    <a:pt x="56896" y="537210"/>
                  </a:lnTo>
                  <a:lnTo>
                    <a:pt x="60820" y="538479"/>
                  </a:lnTo>
                  <a:lnTo>
                    <a:pt x="60540" y="538479"/>
                  </a:lnTo>
                  <a:lnTo>
                    <a:pt x="64592" y="541020"/>
                  </a:lnTo>
                  <a:lnTo>
                    <a:pt x="66376" y="541020"/>
                  </a:lnTo>
                  <a:lnTo>
                    <a:pt x="68452" y="542289"/>
                  </a:lnTo>
                  <a:lnTo>
                    <a:pt x="68160" y="542289"/>
                  </a:lnTo>
                  <a:lnTo>
                    <a:pt x="72402" y="543560"/>
                  </a:lnTo>
                  <a:lnTo>
                    <a:pt x="72097" y="543560"/>
                  </a:lnTo>
                  <a:lnTo>
                    <a:pt x="76428" y="544829"/>
                  </a:lnTo>
                  <a:lnTo>
                    <a:pt x="80225" y="544829"/>
                  </a:lnTo>
                  <a:lnTo>
                    <a:pt x="84721" y="546100"/>
                  </a:lnTo>
                  <a:lnTo>
                    <a:pt x="88658" y="546100"/>
                  </a:lnTo>
                  <a:lnTo>
                    <a:pt x="93294" y="547370"/>
                  </a:lnTo>
                  <a:lnTo>
                    <a:pt x="1140993" y="547370"/>
                  </a:lnTo>
                  <a:lnTo>
                    <a:pt x="1136789" y="549910"/>
                  </a:lnTo>
                  <a:lnTo>
                    <a:pt x="1132458" y="552450"/>
                  </a:lnTo>
                  <a:lnTo>
                    <a:pt x="1118844" y="556260"/>
                  </a:lnTo>
                  <a:lnTo>
                    <a:pt x="1109306" y="558800"/>
                  </a:lnTo>
                  <a:close/>
                </a:path>
                <a:path w="1192529" h="560070">
                  <a:moveTo>
                    <a:pt x="1169212" y="57150"/>
                  </a:moveTo>
                  <a:lnTo>
                    <a:pt x="1167015" y="53339"/>
                  </a:lnTo>
                  <a:lnTo>
                    <a:pt x="1167180" y="53339"/>
                  </a:lnTo>
                  <a:lnTo>
                    <a:pt x="1164805" y="49530"/>
                  </a:lnTo>
                  <a:lnTo>
                    <a:pt x="1164971" y="49530"/>
                  </a:lnTo>
                  <a:lnTo>
                    <a:pt x="1162430" y="45719"/>
                  </a:lnTo>
                  <a:lnTo>
                    <a:pt x="1162608" y="45719"/>
                  </a:lnTo>
                  <a:lnTo>
                    <a:pt x="1159903" y="43180"/>
                  </a:lnTo>
                  <a:lnTo>
                    <a:pt x="1160094" y="43180"/>
                  </a:lnTo>
                  <a:lnTo>
                    <a:pt x="1157224" y="39369"/>
                  </a:lnTo>
                  <a:lnTo>
                    <a:pt x="1157427" y="39369"/>
                  </a:lnTo>
                  <a:lnTo>
                    <a:pt x="1154404" y="36830"/>
                  </a:lnTo>
                  <a:lnTo>
                    <a:pt x="1154620" y="36830"/>
                  </a:lnTo>
                  <a:lnTo>
                    <a:pt x="1151445" y="34289"/>
                  </a:lnTo>
                  <a:lnTo>
                    <a:pt x="1151674" y="34289"/>
                  </a:lnTo>
                  <a:lnTo>
                    <a:pt x="1148359" y="31750"/>
                  </a:lnTo>
                  <a:lnTo>
                    <a:pt x="1148588" y="31750"/>
                  </a:lnTo>
                  <a:lnTo>
                    <a:pt x="1145146" y="29210"/>
                  </a:lnTo>
                  <a:lnTo>
                    <a:pt x="1145387" y="29210"/>
                  </a:lnTo>
                  <a:lnTo>
                    <a:pt x="1141806" y="26669"/>
                  </a:lnTo>
                  <a:lnTo>
                    <a:pt x="1142060" y="26669"/>
                  </a:lnTo>
                  <a:lnTo>
                    <a:pt x="1138364" y="24130"/>
                  </a:lnTo>
                  <a:lnTo>
                    <a:pt x="1138618" y="24130"/>
                  </a:lnTo>
                  <a:lnTo>
                    <a:pt x="1134795" y="22860"/>
                  </a:lnTo>
                  <a:lnTo>
                    <a:pt x="1135062" y="22860"/>
                  </a:lnTo>
                  <a:lnTo>
                    <a:pt x="1131138" y="20319"/>
                  </a:lnTo>
                  <a:lnTo>
                    <a:pt x="1131417" y="20319"/>
                  </a:lnTo>
                  <a:lnTo>
                    <a:pt x="1127366" y="19050"/>
                  </a:lnTo>
                  <a:lnTo>
                    <a:pt x="1127658" y="19050"/>
                  </a:lnTo>
                  <a:lnTo>
                    <a:pt x="1123505" y="17780"/>
                  </a:lnTo>
                  <a:lnTo>
                    <a:pt x="1123797" y="17780"/>
                  </a:lnTo>
                  <a:lnTo>
                    <a:pt x="1119555" y="15239"/>
                  </a:lnTo>
                  <a:lnTo>
                    <a:pt x="1115834" y="15239"/>
                  </a:lnTo>
                  <a:lnTo>
                    <a:pt x="1111415" y="13969"/>
                  </a:lnTo>
                  <a:lnTo>
                    <a:pt x="1111732" y="13969"/>
                  </a:lnTo>
                  <a:lnTo>
                    <a:pt x="1107236" y="12700"/>
                  </a:lnTo>
                  <a:lnTo>
                    <a:pt x="1143038" y="12700"/>
                  </a:lnTo>
                  <a:lnTo>
                    <a:pt x="1166723" y="31750"/>
                  </a:lnTo>
                  <a:lnTo>
                    <a:pt x="1169784" y="34289"/>
                  </a:lnTo>
                  <a:lnTo>
                    <a:pt x="1172692" y="38100"/>
                  </a:lnTo>
                  <a:lnTo>
                    <a:pt x="1175410" y="41910"/>
                  </a:lnTo>
                  <a:lnTo>
                    <a:pt x="1177950" y="46989"/>
                  </a:lnTo>
                  <a:lnTo>
                    <a:pt x="1180299" y="50800"/>
                  </a:lnTo>
                  <a:lnTo>
                    <a:pt x="1182458" y="54610"/>
                  </a:lnTo>
                  <a:lnTo>
                    <a:pt x="1183110" y="55880"/>
                  </a:lnTo>
                  <a:lnTo>
                    <a:pt x="1169060" y="55880"/>
                  </a:lnTo>
                  <a:lnTo>
                    <a:pt x="1169212" y="57150"/>
                  </a:lnTo>
                  <a:close/>
                </a:path>
                <a:path w="1192529" h="560070">
                  <a:moveTo>
                    <a:pt x="72097" y="16510"/>
                  </a:moveTo>
                  <a:lnTo>
                    <a:pt x="72402" y="15239"/>
                  </a:lnTo>
                  <a:lnTo>
                    <a:pt x="76428" y="15239"/>
                  </a:lnTo>
                  <a:lnTo>
                    <a:pt x="72097" y="16510"/>
                  </a:lnTo>
                  <a:close/>
                </a:path>
                <a:path w="1192529" h="560070">
                  <a:moveTo>
                    <a:pt x="1119860" y="16510"/>
                  </a:moveTo>
                  <a:lnTo>
                    <a:pt x="1115529" y="15239"/>
                  </a:lnTo>
                  <a:lnTo>
                    <a:pt x="1119555" y="15239"/>
                  </a:lnTo>
                  <a:lnTo>
                    <a:pt x="1119860" y="16510"/>
                  </a:lnTo>
                  <a:close/>
                </a:path>
                <a:path w="1192529" h="560070">
                  <a:moveTo>
                    <a:pt x="22745" y="57150"/>
                  </a:moveTo>
                  <a:lnTo>
                    <a:pt x="22898" y="55880"/>
                  </a:lnTo>
                  <a:lnTo>
                    <a:pt x="23478" y="55880"/>
                  </a:lnTo>
                  <a:lnTo>
                    <a:pt x="22745" y="57150"/>
                  </a:lnTo>
                  <a:close/>
                </a:path>
                <a:path w="1192529" h="560070">
                  <a:moveTo>
                    <a:pt x="1174292" y="68580"/>
                  </a:moveTo>
                  <a:lnTo>
                    <a:pt x="1172654" y="63500"/>
                  </a:lnTo>
                  <a:lnTo>
                    <a:pt x="1170952" y="59689"/>
                  </a:lnTo>
                  <a:lnTo>
                    <a:pt x="1169060" y="55880"/>
                  </a:lnTo>
                  <a:lnTo>
                    <a:pt x="1183110" y="55880"/>
                  </a:lnTo>
                  <a:lnTo>
                    <a:pt x="1184414" y="58419"/>
                  </a:lnTo>
                  <a:lnTo>
                    <a:pt x="1186167" y="63500"/>
                  </a:lnTo>
                  <a:lnTo>
                    <a:pt x="1187310" y="67310"/>
                  </a:lnTo>
                  <a:lnTo>
                    <a:pt x="1174178" y="67310"/>
                  </a:lnTo>
                  <a:lnTo>
                    <a:pt x="1174292" y="68580"/>
                  </a:lnTo>
                  <a:close/>
                </a:path>
                <a:path w="1192529" h="560070">
                  <a:moveTo>
                    <a:pt x="17665" y="68580"/>
                  </a:moveTo>
                  <a:lnTo>
                    <a:pt x="17779" y="67310"/>
                  </a:lnTo>
                  <a:lnTo>
                    <a:pt x="18075" y="67310"/>
                  </a:lnTo>
                  <a:lnTo>
                    <a:pt x="17665" y="68580"/>
                  </a:lnTo>
                  <a:close/>
                </a:path>
                <a:path w="1192529" h="560070">
                  <a:moveTo>
                    <a:pt x="1175613" y="72389"/>
                  </a:moveTo>
                  <a:lnTo>
                    <a:pt x="1174178" y="67310"/>
                  </a:lnTo>
                  <a:lnTo>
                    <a:pt x="1187310" y="67310"/>
                  </a:lnTo>
                  <a:lnTo>
                    <a:pt x="1187691" y="68580"/>
                  </a:lnTo>
                  <a:lnTo>
                    <a:pt x="1188571" y="71119"/>
                  </a:lnTo>
                  <a:lnTo>
                    <a:pt x="1175524" y="71119"/>
                  </a:lnTo>
                  <a:lnTo>
                    <a:pt x="1175613" y="72389"/>
                  </a:lnTo>
                  <a:close/>
                </a:path>
                <a:path w="1192529" h="560070">
                  <a:moveTo>
                    <a:pt x="16344" y="72389"/>
                  </a:moveTo>
                  <a:lnTo>
                    <a:pt x="16433" y="71119"/>
                  </a:lnTo>
                  <a:lnTo>
                    <a:pt x="16703" y="71119"/>
                  </a:lnTo>
                  <a:lnTo>
                    <a:pt x="16344" y="72389"/>
                  </a:lnTo>
                  <a:close/>
                </a:path>
                <a:path w="1192529" h="560070">
                  <a:moveTo>
                    <a:pt x="1189558" y="483870"/>
                  </a:moveTo>
                  <a:lnTo>
                    <a:pt x="1176667" y="483870"/>
                  </a:lnTo>
                  <a:lnTo>
                    <a:pt x="1177696" y="478789"/>
                  </a:lnTo>
                  <a:lnTo>
                    <a:pt x="1178432" y="474979"/>
                  </a:lnTo>
                  <a:lnTo>
                    <a:pt x="1178966" y="471170"/>
                  </a:lnTo>
                  <a:lnTo>
                    <a:pt x="1179283" y="466089"/>
                  </a:lnTo>
                  <a:lnTo>
                    <a:pt x="1179271" y="92710"/>
                  </a:lnTo>
                  <a:lnTo>
                    <a:pt x="1178928" y="87630"/>
                  </a:lnTo>
                  <a:lnTo>
                    <a:pt x="1178382" y="83819"/>
                  </a:lnTo>
                  <a:lnTo>
                    <a:pt x="1177632" y="80010"/>
                  </a:lnTo>
                  <a:lnTo>
                    <a:pt x="1176667" y="76200"/>
                  </a:lnTo>
                  <a:lnTo>
                    <a:pt x="1175524" y="71119"/>
                  </a:lnTo>
                  <a:lnTo>
                    <a:pt x="1188571" y="71119"/>
                  </a:lnTo>
                  <a:lnTo>
                    <a:pt x="1189012" y="72389"/>
                  </a:lnTo>
                  <a:lnTo>
                    <a:pt x="1190104" y="77469"/>
                  </a:lnTo>
                  <a:lnTo>
                    <a:pt x="1190967" y="82550"/>
                  </a:lnTo>
                  <a:lnTo>
                    <a:pt x="1191590" y="87630"/>
                  </a:lnTo>
                  <a:lnTo>
                    <a:pt x="1191958" y="91439"/>
                  </a:lnTo>
                  <a:lnTo>
                    <a:pt x="1191958" y="467360"/>
                  </a:lnTo>
                  <a:lnTo>
                    <a:pt x="1191590" y="472439"/>
                  </a:lnTo>
                  <a:lnTo>
                    <a:pt x="1190967" y="477520"/>
                  </a:lnTo>
                  <a:lnTo>
                    <a:pt x="1190104" y="481329"/>
                  </a:lnTo>
                  <a:lnTo>
                    <a:pt x="1189558" y="483870"/>
                  </a:lnTo>
                  <a:close/>
                </a:path>
                <a:path w="1192529" h="560070">
                  <a:moveTo>
                    <a:pt x="12992" y="88900"/>
                  </a:moveTo>
                  <a:lnTo>
                    <a:pt x="13030" y="87630"/>
                  </a:lnTo>
                  <a:lnTo>
                    <a:pt x="12992" y="88900"/>
                  </a:lnTo>
                  <a:close/>
                </a:path>
                <a:path w="1192529" h="560070">
                  <a:moveTo>
                    <a:pt x="1178966" y="88900"/>
                  </a:moveTo>
                  <a:lnTo>
                    <a:pt x="1178820" y="87630"/>
                  </a:lnTo>
                  <a:lnTo>
                    <a:pt x="1178966" y="88900"/>
                  </a:lnTo>
                  <a:close/>
                </a:path>
                <a:path w="1192529" h="560070">
                  <a:moveTo>
                    <a:pt x="15509" y="483870"/>
                  </a:moveTo>
                  <a:lnTo>
                    <a:pt x="15290" y="483870"/>
                  </a:lnTo>
                  <a:lnTo>
                    <a:pt x="15201" y="482600"/>
                  </a:lnTo>
                  <a:lnTo>
                    <a:pt x="15509" y="483870"/>
                  </a:lnTo>
                  <a:close/>
                </a:path>
                <a:path w="1192529" h="560070">
                  <a:moveTo>
                    <a:pt x="1181379" y="506729"/>
                  </a:moveTo>
                  <a:lnTo>
                    <a:pt x="1167015" y="506729"/>
                  </a:lnTo>
                  <a:lnTo>
                    <a:pt x="1169212" y="502920"/>
                  </a:lnTo>
                  <a:lnTo>
                    <a:pt x="1169060" y="502920"/>
                  </a:lnTo>
                  <a:lnTo>
                    <a:pt x="1171079" y="499110"/>
                  </a:lnTo>
                  <a:lnTo>
                    <a:pt x="1172781" y="495300"/>
                  </a:lnTo>
                  <a:lnTo>
                    <a:pt x="1174292" y="491489"/>
                  </a:lnTo>
                  <a:lnTo>
                    <a:pt x="1175613" y="487679"/>
                  </a:lnTo>
                  <a:lnTo>
                    <a:pt x="1176756" y="482600"/>
                  </a:lnTo>
                  <a:lnTo>
                    <a:pt x="1176667" y="483870"/>
                  </a:lnTo>
                  <a:lnTo>
                    <a:pt x="1189558" y="483870"/>
                  </a:lnTo>
                  <a:lnTo>
                    <a:pt x="1189012" y="486410"/>
                  </a:lnTo>
                  <a:lnTo>
                    <a:pt x="1187691" y="491489"/>
                  </a:lnTo>
                  <a:lnTo>
                    <a:pt x="1186167" y="495300"/>
                  </a:lnTo>
                  <a:lnTo>
                    <a:pt x="1184414" y="500379"/>
                  </a:lnTo>
                  <a:lnTo>
                    <a:pt x="1182458" y="504189"/>
                  </a:lnTo>
                  <a:lnTo>
                    <a:pt x="1181379" y="506729"/>
                  </a:lnTo>
                  <a:close/>
                </a:path>
                <a:path w="1192529" h="560070">
                  <a:moveTo>
                    <a:pt x="25569" y="506729"/>
                  </a:moveTo>
                  <a:lnTo>
                    <a:pt x="24942" y="506729"/>
                  </a:lnTo>
                  <a:lnTo>
                    <a:pt x="24777" y="505460"/>
                  </a:lnTo>
                  <a:lnTo>
                    <a:pt x="25569" y="506729"/>
                  </a:lnTo>
                  <a:close/>
                </a:path>
                <a:path w="1192529" h="560070">
                  <a:moveTo>
                    <a:pt x="1166723" y="528320"/>
                  </a:moveTo>
                  <a:lnTo>
                    <a:pt x="1148359" y="528320"/>
                  </a:lnTo>
                  <a:lnTo>
                    <a:pt x="1151674" y="524510"/>
                  </a:lnTo>
                  <a:lnTo>
                    <a:pt x="1151445" y="524510"/>
                  </a:lnTo>
                  <a:lnTo>
                    <a:pt x="1154620" y="521970"/>
                  </a:lnTo>
                  <a:lnTo>
                    <a:pt x="1154404" y="521970"/>
                  </a:lnTo>
                  <a:lnTo>
                    <a:pt x="1157427" y="519429"/>
                  </a:lnTo>
                  <a:lnTo>
                    <a:pt x="1157224" y="519429"/>
                  </a:lnTo>
                  <a:lnTo>
                    <a:pt x="1160094" y="515620"/>
                  </a:lnTo>
                  <a:lnTo>
                    <a:pt x="1159903" y="515620"/>
                  </a:lnTo>
                  <a:lnTo>
                    <a:pt x="1162608" y="513079"/>
                  </a:lnTo>
                  <a:lnTo>
                    <a:pt x="1162430" y="513079"/>
                  </a:lnTo>
                  <a:lnTo>
                    <a:pt x="1164971" y="509270"/>
                  </a:lnTo>
                  <a:lnTo>
                    <a:pt x="1164805" y="509270"/>
                  </a:lnTo>
                  <a:lnTo>
                    <a:pt x="1167180" y="505460"/>
                  </a:lnTo>
                  <a:lnTo>
                    <a:pt x="1167015" y="506729"/>
                  </a:lnTo>
                  <a:lnTo>
                    <a:pt x="1181379" y="506729"/>
                  </a:lnTo>
                  <a:lnTo>
                    <a:pt x="1169784" y="524510"/>
                  </a:lnTo>
                  <a:lnTo>
                    <a:pt x="1166723" y="528320"/>
                  </a:lnTo>
                  <a:close/>
                </a:path>
                <a:path w="1192529" h="560070">
                  <a:moveTo>
                    <a:pt x="44517" y="528320"/>
                  </a:moveTo>
                  <a:lnTo>
                    <a:pt x="43599" y="528320"/>
                  </a:lnTo>
                  <a:lnTo>
                    <a:pt x="43370" y="527050"/>
                  </a:lnTo>
                  <a:lnTo>
                    <a:pt x="44517" y="528320"/>
                  </a:lnTo>
                  <a:close/>
                </a:path>
                <a:path w="1192529" h="560070">
                  <a:moveTo>
                    <a:pt x="1163485" y="530860"/>
                  </a:moveTo>
                  <a:lnTo>
                    <a:pt x="1145146" y="530860"/>
                  </a:lnTo>
                  <a:lnTo>
                    <a:pt x="1148588" y="527050"/>
                  </a:lnTo>
                  <a:lnTo>
                    <a:pt x="1148359" y="528320"/>
                  </a:lnTo>
                  <a:lnTo>
                    <a:pt x="1166723" y="528320"/>
                  </a:lnTo>
                  <a:lnTo>
                    <a:pt x="1163485" y="530860"/>
                  </a:lnTo>
                  <a:close/>
                </a:path>
                <a:path w="1192529" h="560070">
                  <a:moveTo>
                    <a:pt x="48361" y="530860"/>
                  </a:moveTo>
                  <a:lnTo>
                    <a:pt x="46812" y="530860"/>
                  </a:lnTo>
                  <a:lnTo>
                    <a:pt x="46570" y="529589"/>
                  </a:lnTo>
                  <a:lnTo>
                    <a:pt x="48361" y="530860"/>
                  </a:lnTo>
                  <a:close/>
                </a:path>
                <a:path w="1192529" h="560070">
                  <a:moveTo>
                    <a:pt x="1151593" y="541020"/>
                  </a:moveTo>
                  <a:lnTo>
                    <a:pt x="1127366" y="541020"/>
                  </a:lnTo>
                  <a:lnTo>
                    <a:pt x="1131417" y="538479"/>
                  </a:lnTo>
                  <a:lnTo>
                    <a:pt x="1131138" y="538479"/>
                  </a:lnTo>
                  <a:lnTo>
                    <a:pt x="1135062" y="537210"/>
                  </a:lnTo>
                  <a:lnTo>
                    <a:pt x="1134795" y="537210"/>
                  </a:lnTo>
                  <a:lnTo>
                    <a:pt x="1138618" y="534670"/>
                  </a:lnTo>
                  <a:lnTo>
                    <a:pt x="1138364" y="534670"/>
                  </a:lnTo>
                  <a:lnTo>
                    <a:pt x="1142060" y="532129"/>
                  </a:lnTo>
                  <a:lnTo>
                    <a:pt x="1141806" y="532129"/>
                  </a:lnTo>
                  <a:lnTo>
                    <a:pt x="1145387" y="529589"/>
                  </a:lnTo>
                  <a:lnTo>
                    <a:pt x="1145146" y="530860"/>
                  </a:lnTo>
                  <a:lnTo>
                    <a:pt x="1163485" y="530860"/>
                  </a:lnTo>
                  <a:lnTo>
                    <a:pt x="1160106" y="534670"/>
                  </a:lnTo>
                  <a:lnTo>
                    <a:pt x="1156563" y="537210"/>
                  </a:lnTo>
                  <a:lnTo>
                    <a:pt x="1152867" y="539750"/>
                  </a:lnTo>
                  <a:lnTo>
                    <a:pt x="1151593" y="541020"/>
                  </a:lnTo>
                  <a:close/>
                </a:path>
                <a:path w="1192529" h="560070">
                  <a:moveTo>
                    <a:pt x="66376" y="541020"/>
                  </a:moveTo>
                  <a:lnTo>
                    <a:pt x="64592" y="541020"/>
                  </a:lnTo>
                  <a:lnTo>
                    <a:pt x="64300" y="539750"/>
                  </a:lnTo>
                  <a:lnTo>
                    <a:pt x="66376" y="541020"/>
                  </a:lnTo>
                  <a:close/>
                </a:path>
                <a:path w="1192529" h="560070">
                  <a:moveTo>
                    <a:pt x="1140993" y="547370"/>
                  </a:moveTo>
                  <a:lnTo>
                    <a:pt x="1098664" y="547370"/>
                  </a:lnTo>
                  <a:lnTo>
                    <a:pt x="1103299" y="546100"/>
                  </a:lnTo>
                  <a:lnTo>
                    <a:pt x="1107236" y="546100"/>
                  </a:lnTo>
                  <a:lnTo>
                    <a:pt x="1111732" y="544829"/>
                  </a:lnTo>
                  <a:lnTo>
                    <a:pt x="1115529" y="544829"/>
                  </a:lnTo>
                  <a:lnTo>
                    <a:pt x="1119860" y="543560"/>
                  </a:lnTo>
                  <a:lnTo>
                    <a:pt x="1119555" y="543560"/>
                  </a:lnTo>
                  <a:lnTo>
                    <a:pt x="1123797" y="542289"/>
                  </a:lnTo>
                  <a:lnTo>
                    <a:pt x="1123505" y="542289"/>
                  </a:lnTo>
                  <a:lnTo>
                    <a:pt x="1127658" y="539750"/>
                  </a:lnTo>
                  <a:lnTo>
                    <a:pt x="1127366" y="541020"/>
                  </a:lnTo>
                  <a:lnTo>
                    <a:pt x="1151593" y="541020"/>
                  </a:lnTo>
                  <a:lnTo>
                    <a:pt x="1149045" y="543560"/>
                  </a:lnTo>
                  <a:lnTo>
                    <a:pt x="1145082" y="546100"/>
                  </a:lnTo>
                  <a:lnTo>
                    <a:pt x="1140993" y="547370"/>
                  </a:lnTo>
                  <a:close/>
                </a:path>
                <a:path w="1192529" h="560070">
                  <a:moveTo>
                    <a:pt x="1099477" y="560070"/>
                  </a:moveTo>
                  <a:lnTo>
                    <a:pt x="92481" y="560070"/>
                  </a:lnTo>
                  <a:lnTo>
                    <a:pt x="87528" y="558800"/>
                  </a:lnTo>
                  <a:lnTo>
                    <a:pt x="1104430" y="558800"/>
                  </a:lnTo>
                  <a:lnTo>
                    <a:pt x="1099477" y="560070"/>
                  </a:lnTo>
                  <a:close/>
                </a:path>
              </a:pathLst>
            </a:custGeom>
            <a:solidFill>
              <a:srgbClr val="64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38"/>
          <p:cNvSpPr txBox="1"/>
          <p:nvPr/>
        </p:nvSpPr>
        <p:spPr>
          <a:xfrm>
            <a:off x="9339960" y="3108071"/>
            <a:ext cx="901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PI</a:t>
            </a:r>
            <a:r>
              <a:rPr sz="1800" b="1" dirty="0">
                <a:latin typeface="Arial"/>
                <a:cs typeface="Arial"/>
              </a:rPr>
              <a:t>DANA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39"/>
          <p:cNvSpPr txBox="1">
            <a:spLocks noGrp="1"/>
          </p:cNvSpPr>
          <p:nvPr>
            <p:ph type="title"/>
          </p:nvPr>
        </p:nvSpPr>
        <p:spPr>
          <a:xfrm>
            <a:off x="5242877" y="140652"/>
            <a:ext cx="3247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Arial"/>
                <a:cs typeface="Arial"/>
              </a:rPr>
              <a:t>UNSUR</a:t>
            </a:r>
            <a:r>
              <a:rPr b="1" spc="-3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POKOK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spc="-15" dirty="0">
                <a:latin typeface="Arial"/>
                <a:cs typeface="Arial"/>
              </a:rPr>
              <a:t>GRATIFIKASI</a:t>
            </a:r>
          </a:p>
        </p:txBody>
      </p:sp>
      <p:grpSp>
        <p:nvGrpSpPr>
          <p:cNvPr id="47" name="object 40"/>
          <p:cNvGrpSpPr/>
          <p:nvPr/>
        </p:nvGrpSpPr>
        <p:grpSpPr>
          <a:xfrm>
            <a:off x="1554479" y="2143125"/>
            <a:ext cx="2825115" cy="3836035"/>
            <a:chOff x="106679" y="2143125"/>
            <a:chExt cx="2825115" cy="3836035"/>
          </a:xfrm>
        </p:grpSpPr>
        <p:pic>
          <p:nvPicPr>
            <p:cNvPr id="48" name="object 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4403" y="2572512"/>
              <a:ext cx="748284" cy="507491"/>
            </a:xfrm>
            <a:prstGeom prst="rect">
              <a:avLst/>
            </a:prstGeom>
          </p:spPr>
        </p:pic>
        <p:pic>
          <p:nvPicPr>
            <p:cNvPr id="49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92707" y="2572512"/>
              <a:ext cx="678179" cy="507491"/>
            </a:xfrm>
            <a:prstGeom prst="rect">
              <a:avLst/>
            </a:prstGeom>
          </p:spPr>
        </p:pic>
        <p:pic>
          <p:nvPicPr>
            <p:cNvPr id="50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4299" y="3116580"/>
              <a:ext cx="816863" cy="670560"/>
            </a:xfrm>
            <a:prstGeom prst="rect">
              <a:avLst/>
            </a:prstGeom>
          </p:spPr>
        </p:pic>
        <p:pic>
          <p:nvPicPr>
            <p:cNvPr id="51" name="object 4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14983" y="3177539"/>
              <a:ext cx="755904" cy="545591"/>
            </a:xfrm>
            <a:prstGeom prst="rect">
              <a:avLst/>
            </a:prstGeom>
          </p:spPr>
        </p:pic>
        <p:pic>
          <p:nvPicPr>
            <p:cNvPr id="52" name="object 4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4299" y="3939539"/>
              <a:ext cx="816863" cy="591312"/>
            </a:xfrm>
            <a:prstGeom prst="rect">
              <a:avLst/>
            </a:prstGeom>
          </p:spPr>
        </p:pic>
        <p:pic>
          <p:nvPicPr>
            <p:cNvPr id="53" name="object 4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14983" y="3950207"/>
              <a:ext cx="763523" cy="507492"/>
            </a:xfrm>
            <a:prstGeom prst="rect">
              <a:avLst/>
            </a:prstGeom>
          </p:spPr>
        </p:pic>
        <p:pic>
          <p:nvPicPr>
            <p:cNvPr id="54" name="object 4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6679" y="4645151"/>
              <a:ext cx="826008" cy="545592"/>
            </a:xfrm>
            <a:prstGeom prst="rect">
              <a:avLst/>
            </a:prstGeom>
          </p:spPr>
        </p:pic>
        <p:pic>
          <p:nvPicPr>
            <p:cNvPr id="55" name="object 4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14983" y="4645151"/>
              <a:ext cx="755904" cy="545592"/>
            </a:xfrm>
            <a:prstGeom prst="rect">
              <a:avLst/>
            </a:prstGeom>
          </p:spPr>
        </p:pic>
        <p:pic>
          <p:nvPicPr>
            <p:cNvPr id="56" name="object 4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94715" y="5292851"/>
              <a:ext cx="842772" cy="685800"/>
            </a:xfrm>
            <a:prstGeom prst="rect">
              <a:avLst/>
            </a:prstGeom>
          </p:spPr>
        </p:pic>
        <p:pic>
          <p:nvPicPr>
            <p:cNvPr id="57" name="object 5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09828" y="2193036"/>
              <a:ext cx="160019" cy="220979"/>
            </a:xfrm>
            <a:prstGeom prst="rect">
              <a:avLst/>
            </a:prstGeom>
          </p:spPr>
        </p:pic>
        <p:pic>
          <p:nvPicPr>
            <p:cNvPr id="58" name="object 5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94981" y="2186482"/>
              <a:ext cx="190906" cy="237210"/>
            </a:xfrm>
            <a:prstGeom prst="rect">
              <a:avLst/>
            </a:prstGeom>
          </p:spPr>
        </p:pic>
        <p:pic>
          <p:nvPicPr>
            <p:cNvPr id="59" name="object 5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755391" y="2148839"/>
              <a:ext cx="160019" cy="222503"/>
            </a:xfrm>
            <a:prstGeom prst="rect">
              <a:avLst/>
            </a:prstGeom>
          </p:spPr>
        </p:pic>
        <p:pic>
          <p:nvPicPr>
            <p:cNvPr id="60" name="object 5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740393" y="2143125"/>
              <a:ext cx="190906" cy="237210"/>
            </a:xfrm>
            <a:prstGeom prst="rect">
              <a:avLst/>
            </a:prstGeom>
          </p:spPr>
        </p:pic>
      </p:grpSp>
      <p:sp>
        <p:nvSpPr>
          <p:cNvPr id="61" name="object 54"/>
          <p:cNvSpPr txBox="1"/>
          <p:nvPr/>
        </p:nvSpPr>
        <p:spPr>
          <a:xfrm>
            <a:off x="3344227" y="3099117"/>
            <a:ext cx="2074545" cy="2280752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844"/>
              </a:spcBef>
            </a:pPr>
            <a:r>
              <a:rPr sz="1600" b="1" spc="-5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1.</a:t>
            </a:r>
            <a:r>
              <a:rPr sz="1600" b="1" spc="-15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UU</a:t>
            </a:r>
            <a:r>
              <a:rPr sz="1600" b="1" spc="-1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28</a:t>
            </a:r>
            <a:r>
              <a:rPr sz="1600" b="1" spc="-15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/1999</a:t>
            </a:r>
            <a:r>
              <a:rPr sz="1600" b="1" spc="-15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.Psl</a:t>
            </a:r>
            <a:r>
              <a:rPr sz="1600" b="1" spc="-1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2</a:t>
            </a:r>
            <a:endParaRPr sz="16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  <a:p>
            <a:pPr marL="29845">
              <a:lnSpc>
                <a:spcPct val="100000"/>
              </a:lnSpc>
              <a:spcBef>
                <a:spcPts val="750"/>
              </a:spcBef>
            </a:pPr>
            <a:r>
              <a:rPr sz="1600" b="1" spc="-5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2.</a:t>
            </a:r>
            <a:r>
              <a:rPr sz="1600" b="1" spc="-1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UU 31</a:t>
            </a:r>
            <a:r>
              <a:rPr sz="1600" b="1" spc="-15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/1999</a:t>
            </a:r>
            <a:r>
              <a:rPr sz="1600" b="1" spc="-1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Ps.</a:t>
            </a:r>
            <a:r>
              <a:rPr sz="1600" b="1" spc="-1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1</a:t>
            </a:r>
            <a:r>
              <a:rPr sz="1600" b="1" spc="-1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angka</a:t>
            </a:r>
            <a:r>
              <a:rPr sz="1600" b="1" spc="-15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2</a:t>
            </a:r>
            <a:endParaRPr sz="16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  <a:p>
            <a:pPr marL="34925">
              <a:lnSpc>
                <a:spcPct val="100000"/>
              </a:lnSpc>
              <a:spcBef>
                <a:spcPts val="735"/>
              </a:spcBef>
            </a:pPr>
            <a:r>
              <a:rPr sz="1600" b="1" spc="-5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3.</a:t>
            </a:r>
            <a:r>
              <a:rPr sz="1600" b="1" spc="-1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UU</a:t>
            </a:r>
            <a:r>
              <a:rPr sz="1600" b="1" spc="-1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30</a:t>
            </a:r>
            <a:r>
              <a:rPr sz="1600" b="1" spc="-1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/</a:t>
            </a:r>
            <a:r>
              <a:rPr sz="1600" b="1" spc="-1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2002.Penj</a:t>
            </a:r>
            <a:r>
              <a:rPr sz="1600" b="1" spc="-1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Ps</a:t>
            </a:r>
            <a:r>
              <a:rPr sz="1600" b="1" spc="-1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4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11</a:t>
            </a:r>
            <a:endParaRPr sz="16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  <a:p>
            <a:pPr marL="29845">
              <a:lnSpc>
                <a:spcPct val="100000"/>
              </a:lnSpc>
              <a:spcBef>
                <a:spcPts val="994"/>
              </a:spcBef>
            </a:pPr>
            <a:r>
              <a:rPr sz="1600" b="1" spc="-5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4.</a:t>
            </a:r>
            <a:r>
              <a:rPr sz="1600" b="1" spc="-15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UU</a:t>
            </a:r>
            <a:r>
              <a:rPr sz="1600" b="1" spc="-1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05</a:t>
            </a:r>
            <a:r>
              <a:rPr sz="1600" b="1" spc="-15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/</a:t>
            </a:r>
            <a:r>
              <a:rPr sz="1600" b="1" spc="-1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2004</a:t>
            </a:r>
            <a:r>
              <a:rPr sz="1600" b="1" spc="-15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Psl</a:t>
            </a:r>
            <a:r>
              <a:rPr sz="1600" b="1" spc="-1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1</a:t>
            </a:r>
            <a:endParaRPr sz="16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600" b="1" spc="-5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5.</a:t>
            </a:r>
            <a:r>
              <a:rPr sz="1600" b="1" spc="-2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KUHP</a:t>
            </a:r>
            <a:r>
              <a:rPr sz="1600" b="1" spc="-4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.Psl</a:t>
            </a:r>
            <a:r>
              <a:rPr sz="1600" b="1" spc="-2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92</a:t>
            </a:r>
            <a:endParaRPr sz="16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2" name="object 55"/>
          <p:cNvSpPr/>
          <p:nvPr/>
        </p:nvSpPr>
        <p:spPr>
          <a:xfrm>
            <a:off x="6965950" y="2336800"/>
            <a:ext cx="795655" cy="76200"/>
          </a:xfrm>
          <a:custGeom>
            <a:avLst/>
            <a:gdLst/>
            <a:ahLst/>
            <a:cxnLst/>
            <a:rect l="l" t="t" r="r" b="b"/>
            <a:pathLst>
              <a:path w="795654" h="76200">
                <a:moveTo>
                  <a:pt x="719137" y="76200"/>
                </a:moveTo>
                <a:lnTo>
                  <a:pt x="719137" y="0"/>
                </a:lnTo>
                <a:lnTo>
                  <a:pt x="787717" y="34289"/>
                </a:lnTo>
                <a:lnTo>
                  <a:pt x="738187" y="34289"/>
                </a:lnTo>
                <a:lnTo>
                  <a:pt x="738187" y="41910"/>
                </a:lnTo>
                <a:lnTo>
                  <a:pt x="787717" y="41910"/>
                </a:lnTo>
                <a:lnTo>
                  <a:pt x="719137" y="76200"/>
                </a:lnTo>
                <a:close/>
              </a:path>
              <a:path w="795654" h="76200">
                <a:moveTo>
                  <a:pt x="719137" y="41910"/>
                </a:moveTo>
                <a:lnTo>
                  <a:pt x="0" y="41910"/>
                </a:lnTo>
                <a:lnTo>
                  <a:pt x="0" y="34289"/>
                </a:lnTo>
                <a:lnTo>
                  <a:pt x="719137" y="34289"/>
                </a:lnTo>
                <a:lnTo>
                  <a:pt x="719137" y="41910"/>
                </a:lnTo>
                <a:close/>
              </a:path>
              <a:path w="795654" h="76200">
                <a:moveTo>
                  <a:pt x="787717" y="41910"/>
                </a:moveTo>
                <a:lnTo>
                  <a:pt x="738187" y="41910"/>
                </a:lnTo>
                <a:lnTo>
                  <a:pt x="738187" y="34289"/>
                </a:lnTo>
                <a:lnTo>
                  <a:pt x="787717" y="34289"/>
                </a:lnTo>
                <a:lnTo>
                  <a:pt x="795337" y="38100"/>
                </a:lnTo>
                <a:lnTo>
                  <a:pt x="787717" y="41910"/>
                </a:lnTo>
                <a:close/>
              </a:path>
            </a:pathLst>
          </a:custGeom>
          <a:solidFill>
            <a:srgbClr val="8B5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56"/>
          <p:cNvSpPr txBox="1"/>
          <p:nvPr/>
        </p:nvSpPr>
        <p:spPr>
          <a:xfrm>
            <a:off x="7579677" y="4037012"/>
            <a:ext cx="137096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UU</a:t>
            </a:r>
            <a:r>
              <a:rPr sz="1400" b="1" spc="-2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30</a:t>
            </a:r>
            <a:r>
              <a:rPr sz="1400" b="1" spc="-25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/2002</a:t>
            </a:r>
            <a:r>
              <a:rPr sz="1400" b="1" spc="-2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–</a:t>
            </a:r>
            <a:r>
              <a:rPr sz="1400" b="1" spc="-25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KPK </a:t>
            </a:r>
            <a:r>
              <a:rPr sz="1400" b="1" spc="-32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Psl</a:t>
            </a:r>
            <a:r>
              <a:rPr sz="1400" b="1" spc="-1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16.17.18</a:t>
            </a:r>
            <a:endParaRPr sz="14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64" name="object 57"/>
          <p:cNvGrpSpPr/>
          <p:nvPr/>
        </p:nvGrpSpPr>
        <p:grpSpPr>
          <a:xfrm>
            <a:off x="3496055" y="536575"/>
            <a:ext cx="6807834" cy="4464050"/>
            <a:chOff x="2048255" y="536575"/>
            <a:chExt cx="6807834" cy="4464050"/>
          </a:xfrm>
        </p:grpSpPr>
        <p:pic>
          <p:nvPicPr>
            <p:cNvPr id="65" name="object 5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048255" y="2371344"/>
              <a:ext cx="928116" cy="694943"/>
            </a:xfrm>
            <a:prstGeom prst="rect">
              <a:avLst/>
            </a:prstGeom>
          </p:spPr>
        </p:pic>
        <p:pic>
          <p:nvPicPr>
            <p:cNvPr id="66" name="object 5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019044" y="2368295"/>
              <a:ext cx="1004316" cy="723900"/>
            </a:xfrm>
            <a:prstGeom prst="rect">
              <a:avLst/>
            </a:prstGeom>
          </p:spPr>
        </p:pic>
        <p:pic>
          <p:nvPicPr>
            <p:cNvPr id="67" name="object 6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527804" y="4111752"/>
              <a:ext cx="1056131" cy="888491"/>
            </a:xfrm>
            <a:prstGeom prst="rect">
              <a:avLst/>
            </a:prstGeom>
          </p:spPr>
        </p:pic>
        <p:pic>
          <p:nvPicPr>
            <p:cNvPr id="68" name="object 6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923532" y="1100327"/>
              <a:ext cx="1926335" cy="794003"/>
            </a:xfrm>
            <a:prstGeom prst="rect">
              <a:avLst/>
            </a:prstGeom>
          </p:spPr>
        </p:pic>
        <p:sp>
          <p:nvSpPr>
            <p:cNvPr id="69" name="object 62"/>
            <p:cNvSpPr/>
            <p:nvPr/>
          </p:nvSpPr>
          <p:spPr>
            <a:xfrm>
              <a:off x="6917906" y="1093736"/>
              <a:ext cx="1938020" cy="807720"/>
            </a:xfrm>
            <a:custGeom>
              <a:avLst/>
              <a:gdLst/>
              <a:ahLst/>
              <a:cxnLst/>
              <a:rect l="l" t="t" r="r" b="b"/>
              <a:pathLst>
                <a:path w="1938020" h="807719">
                  <a:moveTo>
                    <a:pt x="1937854" y="807631"/>
                  </a:moveTo>
                  <a:lnTo>
                    <a:pt x="0" y="807631"/>
                  </a:lnTo>
                  <a:lnTo>
                    <a:pt x="0" y="0"/>
                  </a:lnTo>
                  <a:lnTo>
                    <a:pt x="1937854" y="0"/>
                  </a:lnTo>
                  <a:lnTo>
                    <a:pt x="1937854" y="6350"/>
                  </a:lnTo>
                  <a:lnTo>
                    <a:pt x="12700" y="6350"/>
                  </a:lnTo>
                  <a:lnTo>
                    <a:pt x="6350" y="12700"/>
                  </a:lnTo>
                  <a:lnTo>
                    <a:pt x="12700" y="12700"/>
                  </a:lnTo>
                  <a:lnTo>
                    <a:pt x="12700" y="794931"/>
                  </a:lnTo>
                  <a:lnTo>
                    <a:pt x="6350" y="794931"/>
                  </a:lnTo>
                  <a:lnTo>
                    <a:pt x="12700" y="801281"/>
                  </a:lnTo>
                  <a:lnTo>
                    <a:pt x="1937854" y="801281"/>
                  </a:lnTo>
                  <a:lnTo>
                    <a:pt x="1937854" y="807631"/>
                  </a:lnTo>
                  <a:close/>
                </a:path>
                <a:path w="1938020" h="807719">
                  <a:moveTo>
                    <a:pt x="12700" y="12700"/>
                  </a:moveTo>
                  <a:lnTo>
                    <a:pt x="6350" y="12700"/>
                  </a:lnTo>
                  <a:lnTo>
                    <a:pt x="12700" y="6350"/>
                  </a:lnTo>
                  <a:lnTo>
                    <a:pt x="12700" y="12700"/>
                  </a:lnTo>
                  <a:close/>
                </a:path>
                <a:path w="1938020" h="807719">
                  <a:moveTo>
                    <a:pt x="1925154" y="12700"/>
                  </a:moveTo>
                  <a:lnTo>
                    <a:pt x="12700" y="12700"/>
                  </a:lnTo>
                  <a:lnTo>
                    <a:pt x="12700" y="6350"/>
                  </a:lnTo>
                  <a:lnTo>
                    <a:pt x="1925154" y="6350"/>
                  </a:lnTo>
                  <a:lnTo>
                    <a:pt x="1925154" y="12700"/>
                  </a:lnTo>
                  <a:close/>
                </a:path>
                <a:path w="1938020" h="807719">
                  <a:moveTo>
                    <a:pt x="1925154" y="801281"/>
                  </a:moveTo>
                  <a:lnTo>
                    <a:pt x="1925154" y="6350"/>
                  </a:lnTo>
                  <a:lnTo>
                    <a:pt x="1931504" y="12700"/>
                  </a:lnTo>
                  <a:lnTo>
                    <a:pt x="1937854" y="12700"/>
                  </a:lnTo>
                  <a:lnTo>
                    <a:pt x="1937854" y="794931"/>
                  </a:lnTo>
                  <a:lnTo>
                    <a:pt x="1931504" y="794931"/>
                  </a:lnTo>
                  <a:lnTo>
                    <a:pt x="1925154" y="801281"/>
                  </a:lnTo>
                  <a:close/>
                </a:path>
                <a:path w="1938020" h="807719">
                  <a:moveTo>
                    <a:pt x="1937854" y="12700"/>
                  </a:moveTo>
                  <a:lnTo>
                    <a:pt x="1931504" y="12700"/>
                  </a:lnTo>
                  <a:lnTo>
                    <a:pt x="1925154" y="6350"/>
                  </a:lnTo>
                  <a:lnTo>
                    <a:pt x="1937854" y="6350"/>
                  </a:lnTo>
                  <a:lnTo>
                    <a:pt x="1937854" y="12700"/>
                  </a:lnTo>
                  <a:close/>
                </a:path>
                <a:path w="1938020" h="807719">
                  <a:moveTo>
                    <a:pt x="12700" y="801281"/>
                  </a:moveTo>
                  <a:lnTo>
                    <a:pt x="6350" y="794931"/>
                  </a:lnTo>
                  <a:lnTo>
                    <a:pt x="12700" y="794931"/>
                  </a:lnTo>
                  <a:lnTo>
                    <a:pt x="12700" y="801281"/>
                  </a:lnTo>
                  <a:close/>
                </a:path>
                <a:path w="1938020" h="807719">
                  <a:moveTo>
                    <a:pt x="1925154" y="801281"/>
                  </a:moveTo>
                  <a:lnTo>
                    <a:pt x="12700" y="801281"/>
                  </a:lnTo>
                  <a:lnTo>
                    <a:pt x="12700" y="794931"/>
                  </a:lnTo>
                  <a:lnTo>
                    <a:pt x="1925154" y="794931"/>
                  </a:lnTo>
                  <a:lnTo>
                    <a:pt x="1925154" y="801281"/>
                  </a:lnTo>
                  <a:close/>
                </a:path>
                <a:path w="1938020" h="807719">
                  <a:moveTo>
                    <a:pt x="1937854" y="801281"/>
                  </a:moveTo>
                  <a:lnTo>
                    <a:pt x="1925154" y="801281"/>
                  </a:lnTo>
                  <a:lnTo>
                    <a:pt x="1931504" y="794931"/>
                  </a:lnTo>
                  <a:lnTo>
                    <a:pt x="1937854" y="794931"/>
                  </a:lnTo>
                  <a:lnTo>
                    <a:pt x="1937854" y="801281"/>
                  </a:lnTo>
                  <a:close/>
                </a:path>
              </a:pathLst>
            </a:custGeom>
            <a:solidFill>
              <a:srgbClr val="64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6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006831" y="1190116"/>
              <a:ext cx="1713623" cy="161912"/>
            </a:xfrm>
            <a:prstGeom prst="rect">
              <a:avLst/>
            </a:prstGeom>
          </p:spPr>
        </p:pic>
        <p:pic>
          <p:nvPicPr>
            <p:cNvPr id="71" name="object 6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042454" y="1374432"/>
              <a:ext cx="1201115" cy="190626"/>
            </a:xfrm>
            <a:prstGeom prst="rect">
              <a:avLst/>
            </a:prstGeom>
          </p:spPr>
        </p:pic>
        <p:pic>
          <p:nvPicPr>
            <p:cNvPr id="72" name="object 6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042454" y="1557312"/>
              <a:ext cx="1678203" cy="190626"/>
            </a:xfrm>
            <a:prstGeom prst="rect">
              <a:avLst/>
            </a:prstGeom>
          </p:spPr>
        </p:pic>
        <p:pic>
          <p:nvPicPr>
            <p:cNvPr id="73" name="object 6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129271" y="542543"/>
              <a:ext cx="1594103" cy="548639"/>
            </a:xfrm>
            <a:prstGeom prst="rect">
              <a:avLst/>
            </a:prstGeom>
          </p:spPr>
        </p:pic>
        <p:sp>
          <p:nvSpPr>
            <p:cNvPr id="74" name="object 67"/>
            <p:cNvSpPr/>
            <p:nvPr/>
          </p:nvSpPr>
          <p:spPr>
            <a:xfrm>
              <a:off x="7123239" y="536575"/>
              <a:ext cx="1606550" cy="560070"/>
            </a:xfrm>
            <a:custGeom>
              <a:avLst/>
              <a:gdLst/>
              <a:ahLst/>
              <a:cxnLst/>
              <a:rect l="l" t="t" r="r" b="b"/>
              <a:pathLst>
                <a:path w="1606550" h="560069">
                  <a:moveTo>
                    <a:pt x="1523644" y="558800"/>
                  </a:moveTo>
                  <a:lnTo>
                    <a:pt x="82651" y="558800"/>
                  </a:lnTo>
                  <a:lnTo>
                    <a:pt x="73113" y="556260"/>
                  </a:lnTo>
                  <a:lnTo>
                    <a:pt x="59499" y="552450"/>
                  </a:lnTo>
                  <a:lnTo>
                    <a:pt x="55168" y="549910"/>
                  </a:lnTo>
                  <a:lnTo>
                    <a:pt x="50965" y="547369"/>
                  </a:lnTo>
                  <a:lnTo>
                    <a:pt x="46875" y="546100"/>
                  </a:lnTo>
                  <a:lnTo>
                    <a:pt x="42913" y="543560"/>
                  </a:lnTo>
                  <a:lnTo>
                    <a:pt x="39090" y="539750"/>
                  </a:lnTo>
                  <a:lnTo>
                    <a:pt x="35394" y="537210"/>
                  </a:lnTo>
                  <a:lnTo>
                    <a:pt x="31851" y="534669"/>
                  </a:lnTo>
                  <a:lnTo>
                    <a:pt x="28473" y="530860"/>
                  </a:lnTo>
                  <a:lnTo>
                    <a:pt x="25234" y="528319"/>
                  </a:lnTo>
                  <a:lnTo>
                    <a:pt x="9499" y="504190"/>
                  </a:lnTo>
                  <a:lnTo>
                    <a:pt x="7543" y="500380"/>
                  </a:lnTo>
                  <a:lnTo>
                    <a:pt x="5791" y="495300"/>
                  </a:lnTo>
                  <a:lnTo>
                    <a:pt x="4267" y="491490"/>
                  </a:lnTo>
                  <a:lnTo>
                    <a:pt x="2946" y="486409"/>
                  </a:lnTo>
                  <a:lnTo>
                    <a:pt x="1854" y="481330"/>
                  </a:lnTo>
                  <a:lnTo>
                    <a:pt x="990" y="477519"/>
                  </a:lnTo>
                  <a:lnTo>
                    <a:pt x="368" y="472440"/>
                  </a:lnTo>
                  <a:lnTo>
                    <a:pt x="0" y="467359"/>
                  </a:lnTo>
                  <a:lnTo>
                    <a:pt x="0" y="91440"/>
                  </a:lnTo>
                  <a:lnTo>
                    <a:pt x="4267" y="68579"/>
                  </a:lnTo>
                  <a:lnTo>
                    <a:pt x="5791" y="63500"/>
                  </a:lnTo>
                  <a:lnTo>
                    <a:pt x="7543" y="58420"/>
                  </a:lnTo>
                  <a:lnTo>
                    <a:pt x="9499" y="54609"/>
                  </a:lnTo>
                  <a:lnTo>
                    <a:pt x="11658" y="50800"/>
                  </a:lnTo>
                  <a:lnTo>
                    <a:pt x="14008" y="46990"/>
                  </a:lnTo>
                  <a:lnTo>
                    <a:pt x="16548" y="41909"/>
                  </a:lnTo>
                  <a:lnTo>
                    <a:pt x="19265" y="38100"/>
                  </a:lnTo>
                  <a:lnTo>
                    <a:pt x="22174" y="34290"/>
                  </a:lnTo>
                  <a:lnTo>
                    <a:pt x="25234" y="31750"/>
                  </a:lnTo>
                  <a:lnTo>
                    <a:pt x="28473" y="27940"/>
                  </a:lnTo>
                  <a:lnTo>
                    <a:pt x="59499" y="7620"/>
                  </a:lnTo>
                  <a:lnTo>
                    <a:pt x="63931" y="5079"/>
                  </a:lnTo>
                  <a:lnTo>
                    <a:pt x="73113" y="2540"/>
                  </a:lnTo>
                  <a:lnTo>
                    <a:pt x="82651" y="0"/>
                  </a:lnTo>
                  <a:lnTo>
                    <a:pt x="1523644" y="0"/>
                  </a:lnTo>
                  <a:lnTo>
                    <a:pt x="1533182" y="2540"/>
                  </a:lnTo>
                  <a:lnTo>
                    <a:pt x="1542364" y="5079"/>
                  </a:lnTo>
                  <a:lnTo>
                    <a:pt x="1546796" y="7620"/>
                  </a:lnTo>
                  <a:lnTo>
                    <a:pt x="1551127" y="8890"/>
                  </a:lnTo>
                  <a:lnTo>
                    <a:pt x="1555330" y="11429"/>
                  </a:lnTo>
                  <a:lnTo>
                    <a:pt x="1557375" y="12700"/>
                  </a:lnTo>
                  <a:lnTo>
                    <a:pt x="84721" y="12700"/>
                  </a:lnTo>
                  <a:lnTo>
                    <a:pt x="80225" y="13970"/>
                  </a:lnTo>
                  <a:lnTo>
                    <a:pt x="80543" y="13970"/>
                  </a:lnTo>
                  <a:lnTo>
                    <a:pt x="76123" y="15240"/>
                  </a:lnTo>
                  <a:lnTo>
                    <a:pt x="72402" y="15240"/>
                  </a:lnTo>
                  <a:lnTo>
                    <a:pt x="68160" y="17779"/>
                  </a:lnTo>
                  <a:lnTo>
                    <a:pt x="68452" y="17779"/>
                  </a:lnTo>
                  <a:lnTo>
                    <a:pt x="64300" y="19050"/>
                  </a:lnTo>
                  <a:lnTo>
                    <a:pt x="64592" y="19050"/>
                  </a:lnTo>
                  <a:lnTo>
                    <a:pt x="60540" y="20320"/>
                  </a:lnTo>
                  <a:lnTo>
                    <a:pt x="60820" y="20320"/>
                  </a:lnTo>
                  <a:lnTo>
                    <a:pt x="56896" y="22859"/>
                  </a:lnTo>
                  <a:lnTo>
                    <a:pt x="57162" y="22859"/>
                  </a:lnTo>
                  <a:lnTo>
                    <a:pt x="53340" y="24129"/>
                  </a:lnTo>
                  <a:lnTo>
                    <a:pt x="53594" y="24129"/>
                  </a:lnTo>
                  <a:lnTo>
                    <a:pt x="49898" y="26670"/>
                  </a:lnTo>
                  <a:lnTo>
                    <a:pt x="50152" y="26670"/>
                  </a:lnTo>
                  <a:lnTo>
                    <a:pt x="46570" y="29209"/>
                  </a:lnTo>
                  <a:lnTo>
                    <a:pt x="46812" y="29209"/>
                  </a:lnTo>
                  <a:lnTo>
                    <a:pt x="43370" y="31750"/>
                  </a:lnTo>
                  <a:lnTo>
                    <a:pt x="43599" y="31750"/>
                  </a:lnTo>
                  <a:lnTo>
                    <a:pt x="40284" y="34290"/>
                  </a:lnTo>
                  <a:lnTo>
                    <a:pt x="40513" y="34290"/>
                  </a:lnTo>
                  <a:lnTo>
                    <a:pt x="37338" y="36829"/>
                  </a:lnTo>
                  <a:lnTo>
                    <a:pt x="37553" y="36829"/>
                  </a:lnTo>
                  <a:lnTo>
                    <a:pt x="35538" y="39370"/>
                  </a:lnTo>
                  <a:lnTo>
                    <a:pt x="34734" y="39370"/>
                  </a:lnTo>
                  <a:lnTo>
                    <a:pt x="31864" y="43179"/>
                  </a:lnTo>
                  <a:lnTo>
                    <a:pt x="32054" y="43179"/>
                  </a:lnTo>
                  <a:lnTo>
                    <a:pt x="29349" y="45720"/>
                  </a:lnTo>
                  <a:lnTo>
                    <a:pt x="29527" y="45720"/>
                  </a:lnTo>
                  <a:lnTo>
                    <a:pt x="26987" y="49529"/>
                  </a:lnTo>
                  <a:lnTo>
                    <a:pt x="27152" y="49529"/>
                  </a:lnTo>
                  <a:lnTo>
                    <a:pt x="24777" y="53340"/>
                  </a:lnTo>
                  <a:lnTo>
                    <a:pt x="24942" y="53340"/>
                  </a:lnTo>
                  <a:lnTo>
                    <a:pt x="23478" y="55879"/>
                  </a:lnTo>
                  <a:lnTo>
                    <a:pt x="22898" y="55879"/>
                  </a:lnTo>
                  <a:lnTo>
                    <a:pt x="20878" y="59690"/>
                  </a:lnTo>
                  <a:lnTo>
                    <a:pt x="19176" y="63500"/>
                  </a:lnTo>
                  <a:lnTo>
                    <a:pt x="17665" y="67309"/>
                  </a:lnTo>
                  <a:lnTo>
                    <a:pt x="16703" y="71120"/>
                  </a:lnTo>
                  <a:lnTo>
                    <a:pt x="16433" y="71120"/>
                  </a:lnTo>
                  <a:lnTo>
                    <a:pt x="15201" y="76200"/>
                  </a:lnTo>
                  <a:lnTo>
                    <a:pt x="14262" y="80009"/>
                  </a:lnTo>
                  <a:lnTo>
                    <a:pt x="13525" y="83820"/>
                  </a:lnTo>
                  <a:lnTo>
                    <a:pt x="13138" y="87629"/>
                  </a:lnTo>
                  <a:lnTo>
                    <a:pt x="12687" y="92709"/>
                  </a:lnTo>
                  <a:lnTo>
                    <a:pt x="12573" y="96520"/>
                  </a:lnTo>
                  <a:lnTo>
                    <a:pt x="12674" y="466090"/>
                  </a:lnTo>
                  <a:lnTo>
                    <a:pt x="13030" y="471169"/>
                  </a:lnTo>
                  <a:lnTo>
                    <a:pt x="13576" y="474980"/>
                  </a:lnTo>
                  <a:lnTo>
                    <a:pt x="14325" y="478790"/>
                  </a:lnTo>
                  <a:lnTo>
                    <a:pt x="15290" y="483869"/>
                  </a:lnTo>
                  <a:lnTo>
                    <a:pt x="15509" y="483869"/>
                  </a:lnTo>
                  <a:lnTo>
                    <a:pt x="16433" y="487680"/>
                  </a:lnTo>
                  <a:lnTo>
                    <a:pt x="17779" y="491490"/>
                  </a:lnTo>
                  <a:lnTo>
                    <a:pt x="19303" y="495300"/>
                  </a:lnTo>
                  <a:lnTo>
                    <a:pt x="21005" y="499109"/>
                  </a:lnTo>
                  <a:lnTo>
                    <a:pt x="22898" y="502919"/>
                  </a:lnTo>
                  <a:lnTo>
                    <a:pt x="22745" y="502919"/>
                  </a:lnTo>
                  <a:lnTo>
                    <a:pt x="24942" y="506730"/>
                  </a:lnTo>
                  <a:lnTo>
                    <a:pt x="25569" y="506730"/>
                  </a:lnTo>
                  <a:lnTo>
                    <a:pt x="27152" y="509269"/>
                  </a:lnTo>
                  <a:lnTo>
                    <a:pt x="26987" y="509269"/>
                  </a:lnTo>
                  <a:lnTo>
                    <a:pt x="29527" y="513080"/>
                  </a:lnTo>
                  <a:lnTo>
                    <a:pt x="29349" y="513080"/>
                  </a:lnTo>
                  <a:lnTo>
                    <a:pt x="32054" y="516890"/>
                  </a:lnTo>
                  <a:lnTo>
                    <a:pt x="32821" y="516890"/>
                  </a:lnTo>
                  <a:lnTo>
                    <a:pt x="34734" y="519430"/>
                  </a:lnTo>
                  <a:lnTo>
                    <a:pt x="34531" y="519430"/>
                  </a:lnTo>
                  <a:lnTo>
                    <a:pt x="37553" y="521969"/>
                  </a:lnTo>
                  <a:lnTo>
                    <a:pt x="37338" y="521969"/>
                  </a:lnTo>
                  <a:lnTo>
                    <a:pt x="40513" y="524510"/>
                  </a:lnTo>
                  <a:lnTo>
                    <a:pt x="40284" y="524510"/>
                  </a:lnTo>
                  <a:lnTo>
                    <a:pt x="43599" y="528319"/>
                  </a:lnTo>
                  <a:lnTo>
                    <a:pt x="44517" y="528319"/>
                  </a:lnTo>
                  <a:lnTo>
                    <a:pt x="46812" y="530860"/>
                  </a:lnTo>
                  <a:lnTo>
                    <a:pt x="48361" y="530860"/>
                  </a:lnTo>
                  <a:lnTo>
                    <a:pt x="50152" y="532130"/>
                  </a:lnTo>
                  <a:lnTo>
                    <a:pt x="49898" y="532130"/>
                  </a:lnTo>
                  <a:lnTo>
                    <a:pt x="53594" y="534669"/>
                  </a:lnTo>
                  <a:lnTo>
                    <a:pt x="53340" y="534669"/>
                  </a:lnTo>
                  <a:lnTo>
                    <a:pt x="57162" y="537210"/>
                  </a:lnTo>
                  <a:lnTo>
                    <a:pt x="56896" y="537210"/>
                  </a:lnTo>
                  <a:lnTo>
                    <a:pt x="60820" y="538480"/>
                  </a:lnTo>
                  <a:lnTo>
                    <a:pt x="60540" y="538480"/>
                  </a:lnTo>
                  <a:lnTo>
                    <a:pt x="64592" y="541019"/>
                  </a:lnTo>
                  <a:lnTo>
                    <a:pt x="66376" y="541019"/>
                  </a:lnTo>
                  <a:lnTo>
                    <a:pt x="68452" y="542290"/>
                  </a:lnTo>
                  <a:lnTo>
                    <a:pt x="68160" y="542290"/>
                  </a:lnTo>
                  <a:lnTo>
                    <a:pt x="72402" y="543560"/>
                  </a:lnTo>
                  <a:lnTo>
                    <a:pt x="72097" y="543560"/>
                  </a:lnTo>
                  <a:lnTo>
                    <a:pt x="76428" y="544830"/>
                  </a:lnTo>
                  <a:lnTo>
                    <a:pt x="80225" y="544830"/>
                  </a:lnTo>
                  <a:lnTo>
                    <a:pt x="84721" y="546100"/>
                  </a:lnTo>
                  <a:lnTo>
                    <a:pt x="88658" y="546100"/>
                  </a:lnTo>
                  <a:lnTo>
                    <a:pt x="93294" y="547369"/>
                  </a:lnTo>
                  <a:lnTo>
                    <a:pt x="1555330" y="547369"/>
                  </a:lnTo>
                  <a:lnTo>
                    <a:pt x="1551127" y="549910"/>
                  </a:lnTo>
                  <a:lnTo>
                    <a:pt x="1546796" y="552450"/>
                  </a:lnTo>
                  <a:lnTo>
                    <a:pt x="1533182" y="556260"/>
                  </a:lnTo>
                  <a:lnTo>
                    <a:pt x="1523644" y="558800"/>
                  </a:lnTo>
                  <a:close/>
                </a:path>
                <a:path w="1606550" h="560069">
                  <a:moveTo>
                    <a:pt x="1571764" y="40640"/>
                  </a:moveTo>
                  <a:lnTo>
                    <a:pt x="1568742" y="36829"/>
                  </a:lnTo>
                  <a:lnTo>
                    <a:pt x="1568957" y="36829"/>
                  </a:lnTo>
                  <a:lnTo>
                    <a:pt x="1565782" y="34290"/>
                  </a:lnTo>
                  <a:lnTo>
                    <a:pt x="1566011" y="34290"/>
                  </a:lnTo>
                  <a:lnTo>
                    <a:pt x="1562696" y="31750"/>
                  </a:lnTo>
                  <a:lnTo>
                    <a:pt x="1562925" y="31750"/>
                  </a:lnTo>
                  <a:lnTo>
                    <a:pt x="1559483" y="29209"/>
                  </a:lnTo>
                  <a:lnTo>
                    <a:pt x="1559725" y="29209"/>
                  </a:lnTo>
                  <a:lnTo>
                    <a:pt x="1556143" y="26670"/>
                  </a:lnTo>
                  <a:lnTo>
                    <a:pt x="1556397" y="26670"/>
                  </a:lnTo>
                  <a:lnTo>
                    <a:pt x="1552702" y="24129"/>
                  </a:lnTo>
                  <a:lnTo>
                    <a:pt x="1552955" y="24129"/>
                  </a:lnTo>
                  <a:lnTo>
                    <a:pt x="1549133" y="22859"/>
                  </a:lnTo>
                  <a:lnTo>
                    <a:pt x="1549400" y="22859"/>
                  </a:lnTo>
                  <a:lnTo>
                    <a:pt x="1545475" y="20320"/>
                  </a:lnTo>
                  <a:lnTo>
                    <a:pt x="1545755" y="20320"/>
                  </a:lnTo>
                  <a:lnTo>
                    <a:pt x="1541703" y="19050"/>
                  </a:lnTo>
                  <a:lnTo>
                    <a:pt x="1541995" y="19050"/>
                  </a:lnTo>
                  <a:lnTo>
                    <a:pt x="1537843" y="17779"/>
                  </a:lnTo>
                  <a:lnTo>
                    <a:pt x="1538135" y="17779"/>
                  </a:lnTo>
                  <a:lnTo>
                    <a:pt x="1533893" y="15240"/>
                  </a:lnTo>
                  <a:lnTo>
                    <a:pt x="1530172" y="15240"/>
                  </a:lnTo>
                  <a:lnTo>
                    <a:pt x="1525752" y="13970"/>
                  </a:lnTo>
                  <a:lnTo>
                    <a:pt x="1526070" y="13970"/>
                  </a:lnTo>
                  <a:lnTo>
                    <a:pt x="1521574" y="12700"/>
                  </a:lnTo>
                  <a:lnTo>
                    <a:pt x="1557375" y="12700"/>
                  </a:lnTo>
                  <a:lnTo>
                    <a:pt x="1559420" y="13970"/>
                  </a:lnTo>
                  <a:lnTo>
                    <a:pt x="1581061" y="31750"/>
                  </a:lnTo>
                  <a:lnTo>
                    <a:pt x="1584121" y="34290"/>
                  </a:lnTo>
                  <a:lnTo>
                    <a:pt x="1587030" y="38100"/>
                  </a:lnTo>
                  <a:lnTo>
                    <a:pt x="1587936" y="39370"/>
                  </a:lnTo>
                  <a:lnTo>
                    <a:pt x="1571561" y="39370"/>
                  </a:lnTo>
                  <a:lnTo>
                    <a:pt x="1571764" y="40640"/>
                  </a:lnTo>
                  <a:close/>
                </a:path>
                <a:path w="1606550" h="560069">
                  <a:moveTo>
                    <a:pt x="72097" y="16509"/>
                  </a:moveTo>
                  <a:lnTo>
                    <a:pt x="72402" y="15240"/>
                  </a:lnTo>
                  <a:lnTo>
                    <a:pt x="76428" y="15240"/>
                  </a:lnTo>
                  <a:lnTo>
                    <a:pt x="72097" y="16509"/>
                  </a:lnTo>
                  <a:close/>
                </a:path>
                <a:path w="1606550" h="560069">
                  <a:moveTo>
                    <a:pt x="1534198" y="16509"/>
                  </a:moveTo>
                  <a:lnTo>
                    <a:pt x="1529867" y="15240"/>
                  </a:lnTo>
                  <a:lnTo>
                    <a:pt x="1533893" y="15240"/>
                  </a:lnTo>
                  <a:lnTo>
                    <a:pt x="1534198" y="16509"/>
                  </a:lnTo>
                  <a:close/>
                </a:path>
                <a:path w="1606550" h="560069">
                  <a:moveTo>
                    <a:pt x="34531" y="40640"/>
                  </a:moveTo>
                  <a:lnTo>
                    <a:pt x="34734" y="39370"/>
                  </a:lnTo>
                  <a:lnTo>
                    <a:pt x="35538" y="39370"/>
                  </a:lnTo>
                  <a:lnTo>
                    <a:pt x="34531" y="40640"/>
                  </a:lnTo>
                  <a:close/>
                </a:path>
                <a:path w="1606550" h="560069">
                  <a:moveTo>
                    <a:pt x="1583550" y="57150"/>
                  </a:moveTo>
                  <a:lnTo>
                    <a:pt x="1581353" y="53340"/>
                  </a:lnTo>
                  <a:lnTo>
                    <a:pt x="1581505" y="53340"/>
                  </a:lnTo>
                  <a:lnTo>
                    <a:pt x="1579143" y="49529"/>
                  </a:lnTo>
                  <a:lnTo>
                    <a:pt x="1579308" y="49529"/>
                  </a:lnTo>
                  <a:lnTo>
                    <a:pt x="1576768" y="45720"/>
                  </a:lnTo>
                  <a:lnTo>
                    <a:pt x="1576946" y="45720"/>
                  </a:lnTo>
                  <a:lnTo>
                    <a:pt x="1574241" y="43179"/>
                  </a:lnTo>
                  <a:lnTo>
                    <a:pt x="1574431" y="43179"/>
                  </a:lnTo>
                  <a:lnTo>
                    <a:pt x="1571561" y="39370"/>
                  </a:lnTo>
                  <a:lnTo>
                    <a:pt x="1587936" y="39370"/>
                  </a:lnTo>
                  <a:lnTo>
                    <a:pt x="1589747" y="41909"/>
                  </a:lnTo>
                  <a:lnTo>
                    <a:pt x="1592287" y="46990"/>
                  </a:lnTo>
                  <a:lnTo>
                    <a:pt x="1594637" y="50800"/>
                  </a:lnTo>
                  <a:lnTo>
                    <a:pt x="1596796" y="54609"/>
                  </a:lnTo>
                  <a:lnTo>
                    <a:pt x="1597448" y="55879"/>
                  </a:lnTo>
                  <a:lnTo>
                    <a:pt x="1583397" y="55879"/>
                  </a:lnTo>
                  <a:lnTo>
                    <a:pt x="1583550" y="57150"/>
                  </a:lnTo>
                  <a:close/>
                </a:path>
                <a:path w="1606550" h="560069">
                  <a:moveTo>
                    <a:pt x="22745" y="57150"/>
                  </a:moveTo>
                  <a:lnTo>
                    <a:pt x="22898" y="55879"/>
                  </a:lnTo>
                  <a:lnTo>
                    <a:pt x="23478" y="55879"/>
                  </a:lnTo>
                  <a:lnTo>
                    <a:pt x="22745" y="57150"/>
                  </a:lnTo>
                  <a:close/>
                </a:path>
                <a:path w="1606550" h="560069">
                  <a:moveTo>
                    <a:pt x="1589951" y="72390"/>
                  </a:moveTo>
                  <a:lnTo>
                    <a:pt x="1588516" y="67309"/>
                  </a:lnTo>
                  <a:lnTo>
                    <a:pt x="1586992" y="63500"/>
                  </a:lnTo>
                  <a:lnTo>
                    <a:pt x="1585290" y="59690"/>
                  </a:lnTo>
                  <a:lnTo>
                    <a:pt x="1583397" y="55879"/>
                  </a:lnTo>
                  <a:lnTo>
                    <a:pt x="1597448" y="55879"/>
                  </a:lnTo>
                  <a:lnTo>
                    <a:pt x="1598752" y="58420"/>
                  </a:lnTo>
                  <a:lnTo>
                    <a:pt x="1600504" y="63500"/>
                  </a:lnTo>
                  <a:lnTo>
                    <a:pt x="1602028" y="68579"/>
                  </a:lnTo>
                  <a:lnTo>
                    <a:pt x="1602909" y="71120"/>
                  </a:lnTo>
                  <a:lnTo>
                    <a:pt x="1589862" y="71120"/>
                  </a:lnTo>
                  <a:lnTo>
                    <a:pt x="1589951" y="72390"/>
                  </a:lnTo>
                  <a:close/>
                </a:path>
                <a:path w="1606550" h="560069">
                  <a:moveTo>
                    <a:pt x="16344" y="72390"/>
                  </a:moveTo>
                  <a:lnTo>
                    <a:pt x="16433" y="71120"/>
                  </a:lnTo>
                  <a:lnTo>
                    <a:pt x="16703" y="71120"/>
                  </a:lnTo>
                  <a:lnTo>
                    <a:pt x="16344" y="72390"/>
                  </a:lnTo>
                  <a:close/>
                </a:path>
                <a:path w="1606550" h="560069">
                  <a:moveTo>
                    <a:pt x="1603895" y="483869"/>
                  </a:moveTo>
                  <a:lnTo>
                    <a:pt x="1591005" y="483869"/>
                  </a:lnTo>
                  <a:lnTo>
                    <a:pt x="1592033" y="478790"/>
                  </a:lnTo>
                  <a:lnTo>
                    <a:pt x="1592770" y="474980"/>
                  </a:lnTo>
                  <a:lnTo>
                    <a:pt x="1593303" y="471169"/>
                  </a:lnTo>
                  <a:lnTo>
                    <a:pt x="1593621" y="466090"/>
                  </a:lnTo>
                  <a:lnTo>
                    <a:pt x="1593723" y="96520"/>
                  </a:lnTo>
                  <a:lnTo>
                    <a:pt x="1593608" y="92709"/>
                  </a:lnTo>
                  <a:lnTo>
                    <a:pt x="1593265" y="87629"/>
                  </a:lnTo>
                  <a:lnTo>
                    <a:pt x="1592719" y="83820"/>
                  </a:lnTo>
                  <a:lnTo>
                    <a:pt x="1591970" y="80009"/>
                  </a:lnTo>
                  <a:lnTo>
                    <a:pt x="1591005" y="76200"/>
                  </a:lnTo>
                  <a:lnTo>
                    <a:pt x="1589862" y="71120"/>
                  </a:lnTo>
                  <a:lnTo>
                    <a:pt x="1602909" y="71120"/>
                  </a:lnTo>
                  <a:lnTo>
                    <a:pt x="1603349" y="72390"/>
                  </a:lnTo>
                  <a:lnTo>
                    <a:pt x="1604441" y="77470"/>
                  </a:lnTo>
                  <a:lnTo>
                    <a:pt x="1605305" y="82550"/>
                  </a:lnTo>
                  <a:lnTo>
                    <a:pt x="1605927" y="87629"/>
                  </a:lnTo>
                  <a:lnTo>
                    <a:pt x="1606296" y="91440"/>
                  </a:lnTo>
                  <a:lnTo>
                    <a:pt x="1606296" y="467359"/>
                  </a:lnTo>
                  <a:lnTo>
                    <a:pt x="1605927" y="472440"/>
                  </a:lnTo>
                  <a:lnTo>
                    <a:pt x="1605305" y="477519"/>
                  </a:lnTo>
                  <a:lnTo>
                    <a:pt x="1604441" y="481330"/>
                  </a:lnTo>
                  <a:lnTo>
                    <a:pt x="1603895" y="483869"/>
                  </a:lnTo>
                  <a:close/>
                </a:path>
                <a:path w="1606550" h="560069">
                  <a:moveTo>
                    <a:pt x="12992" y="88900"/>
                  </a:moveTo>
                  <a:lnTo>
                    <a:pt x="13030" y="87629"/>
                  </a:lnTo>
                  <a:lnTo>
                    <a:pt x="12992" y="88900"/>
                  </a:lnTo>
                  <a:close/>
                </a:path>
                <a:path w="1606550" h="560069">
                  <a:moveTo>
                    <a:pt x="1593303" y="88900"/>
                  </a:moveTo>
                  <a:lnTo>
                    <a:pt x="1593157" y="87629"/>
                  </a:lnTo>
                  <a:lnTo>
                    <a:pt x="1593303" y="88900"/>
                  </a:lnTo>
                  <a:close/>
                </a:path>
                <a:path w="1606550" h="560069">
                  <a:moveTo>
                    <a:pt x="12573" y="97790"/>
                  </a:moveTo>
                  <a:lnTo>
                    <a:pt x="12573" y="96520"/>
                  </a:lnTo>
                  <a:lnTo>
                    <a:pt x="12573" y="97790"/>
                  </a:lnTo>
                  <a:close/>
                </a:path>
                <a:path w="1606550" h="560069">
                  <a:moveTo>
                    <a:pt x="1593723" y="97790"/>
                  </a:moveTo>
                  <a:lnTo>
                    <a:pt x="1593694" y="96520"/>
                  </a:lnTo>
                  <a:lnTo>
                    <a:pt x="1593723" y="97790"/>
                  </a:lnTo>
                  <a:close/>
                </a:path>
                <a:path w="1606550" h="560069">
                  <a:moveTo>
                    <a:pt x="15509" y="483869"/>
                  </a:moveTo>
                  <a:lnTo>
                    <a:pt x="15290" y="483869"/>
                  </a:lnTo>
                  <a:lnTo>
                    <a:pt x="15201" y="482600"/>
                  </a:lnTo>
                  <a:lnTo>
                    <a:pt x="15509" y="483869"/>
                  </a:lnTo>
                  <a:close/>
                </a:path>
                <a:path w="1606550" h="560069">
                  <a:moveTo>
                    <a:pt x="1595716" y="506730"/>
                  </a:moveTo>
                  <a:lnTo>
                    <a:pt x="1581353" y="506730"/>
                  </a:lnTo>
                  <a:lnTo>
                    <a:pt x="1583550" y="502919"/>
                  </a:lnTo>
                  <a:lnTo>
                    <a:pt x="1583397" y="502919"/>
                  </a:lnTo>
                  <a:lnTo>
                    <a:pt x="1585417" y="499109"/>
                  </a:lnTo>
                  <a:lnTo>
                    <a:pt x="1587119" y="495300"/>
                  </a:lnTo>
                  <a:lnTo>
                    <a:pt x="1588630" y="491490"/>
                  </a:lnTo>
                  <a:lnTo>
                    <a:pt x="1589951" y="487680"/>
                  </a:lnTo>
                  <a:lnTo>
                    <a:pt x="1591094" y="482600"/>
                  </a:lnTo>
                  <a:lnTo>
                    <a:pt x="1591005" y="483869"/>
                  </a:lnTo>
                  <a:lnTo>
                    <a:pt x="1603895" y="483869"/>
                  </a:lnTo>
                  <a:lnTo>
                    <a:pt x="1603349" y="486409"/>
                  </a:lnTo>
                  <a:lnTo>
                    <a:pt x="1602028" y="491490"/>
                  </a:lnTo>
                  <a:lnTo>
                    <a:pt x="1600504" y="495300"/>
                  </a:lnTo>
                  <a:lnTo>
                    <a:pt x="1598752" y="500380"/>
                  </a:lnTo>
                  <a:lnTo>
                    <a:pt x="1596796" y="504190"/>
                  </a:lnTo>
                  <a:lnTo>
                    <a:pt x="1595716" y="506730"/>
                  </a:lnTo>
                  <a:close/>
                </a:path>
                <a:path w="1606550" h="560069">
                  <a:moveTo>
                    <a:pt x="25569" y="506730"/>
                  </a:moveTo>
                  <a:lnTo>
                    <a:pt x="24942" y="506730"/>
                  </a:lnTo>
                  <a:lnTo>
                    <a:pt x="24777" y="505459"/>
                  </a:lnTo>
                  <a:lnTo>
                    <a:pt x="25569" y="506730"/>
                  </a:lnTo>
                  <a:close/>
                </a:path>
                <a:path w="1606550" h="560069">
                  <a:moveTo>
                    <a:pt x="1589747" y="516890"/>
                  </a:moveTo>
                  <a:lnTo>
                    <a:pt x="1574241" y="516890"/>
                  </a:lnTo>
                  <a:lnTo>
                    <a:pt x="1576946" y="513080"/>
                  </a:lnTo>
                  <a:lnTo>
                    <a:pt x="1576768" y="513080"/>
                  </a:lnTo>
                  <a:lnTo>
                    <a:pt x="1579308" y="509269"/>
                  </a:lnTo>
                  <a:lnTo>
                    <a:pt x="1579143" y="509269"/>
                  </a:lnTo>
                  <a:lnTo>
                    <a:pt x="1581505" y="505459"/>
                  </a:lnTo>
                  <a:lnTo>
                    <a:pt x="1581353" y="506730"/>
                  </a:lnTo>
                  <a:lnTo>
                    <a:pt x="1595716" y="506730"/>
                  </a:lnTo>
                  <a:lnTo>
                    <a:pt x="1594637" y="509269"/>
                  </a:lnTo>
                  <a:lnTo>
                    <a:pt x="1592287" y="513080"/>
                  </a:lnTo>
                  <a:lnTo>
                    <a:pt x="1589747" y="516890"/>
                  </a:lnTo>
                  <a:close/>
                </a:path>
                <a:path w="1606550" h="560069">
                  <a:moveTo>
                    <a:pt x="32821" y="516890"/>
                  </a:moveTo>
                  <a:lnTo>
                    <a:pt x="32054" y="516890"/>
                  </a:lnTo>
                  <a:lnTo>
                    <a:pt x="31864" y="515619"/>
                  </a:lnTo>
                  <a:lnTo>
                    <a:pt x="32821" y="516890"/>
                  </a:lnTo>
                  <a:close/>
                </a:path>
                <a:path w="1606550" h="560069">
                  <a:moveTo>
                    <a:pt x="1581061" y="528319"/>
                  </a:moveTo>
                  <a:lnTo>
                    <a:pt x="1562696" y="528319"/>
                  </a:lnTo>
                  <a:lnTo>
                    <a:pt x="1566011" y="524510"/>
                  </a:lnTo>
                  <a:lnTo>
                    <a:pt x="1565782" y="524510"/>
                  </a:lnTo>
                  <a:lnTo>
                    <a:pt x="1568957" y="521969"/>
                  </a:lnTo>
                  <a:lnTo>
                    <a:pt x="1568742" y="521969"/>
                  </a:lnTo>
                  <a:lnTo>
                    <a:pt x="1571764" y="519430"/>
                  </a:lnTo>
                  <a:lnTo>
                    <a:pt x="1571561" y="519430"/>
                  </a:lnTo>
                  <a:lnTo>
                    <a:pt x="1574431" y="515619"/>
                  </a:lnTo>
                  <a:lnTo>
                    <a:pt x="1574241" y="516890"/>
                  </a:lnTo>
                  <a:lnTo>
                    <a:pt x="1589747" y="516890"/>
                  </a:lnTo>
                  <a:lnTo>
                    <a:pt x="1587030" y="520700"/>
                  </a:lnTo>
                  <a:lnTo>
                    <a:pt x="1584121" y="524510"/>
                  </a:lnTo>
                  <a:lnTo>
                    <a:pt x="1581061" y="528319"/>
                  </a:lnTo>
                  <a:close/>
                </a:path>
                <a:path w="1606550" h="560069">
                  <a:moveTo>
                    <a:pt x="44517" y="528319"/>
                  </a:moveTo>
                  <a:lnTo>
                    <a:pt x="43599" y="528319"/>
                  </a:lnTo>
                  <a:lnTo>
                    <a:pt x="43370" y="527050"/>
                  </a:lnTo>
                  <a:lnTo>
                    <a:pt x="44517" y="528319"/>
                  </a:lnTo>
                  <a:close/>
                </a:path>
                <a:path w="1606550" h="560069">
                  <a:moveTo>
                    <a:pt x="1577822" y="530860"/>
                  </a:moveTo>
                  <a:lnTo>
                    <a:pt x="1559483" y="530860"/>
                  </a:lnTo>
                  <a:lnTo>
                    <a:pt x="1562925" y="527050"/>
                  </a:lnTo>
                  <a:lnTo>
                    <a:pt x="1562696" y="528319"/>
                  </a:lnTo>
                  <a:lnTo>
                    <a:pt x="1581061" y="528319"/>
                  </a:lnTo>
                  <a:lnTo>
                    <a:pt x="1577822" y="530860"/>
                  </a:lnTo>
                  <a:close/>
                </a:path>
                <a:path w="1606550" h="560069">
                  <a:moveTo>
                    <a:pt x="48361" y="530860"/>
                  </a:moveTo>
                  <a:lnTo>
                    <a:pt x="46812" y="530860"/>
                  </a:lnTo>
                  <a:lnTo>
                    <a:pt x="46570" y="529590"/>
                  </a:lnTo>
                  <a:lnTo>
                    <a:pt x="48361" y="530860"/>
                  </a:lnTo>
                  <a:close/>
                </a:path>
                <a:path w="1606550" h="560069">
                  <a:moveTo>
                    <a:pt x="1565931" y="541019"/>
                  </a:moveTo>
                  <a:lnTo>
                    <a:pt x="1541703" y="541019"/>
                  </a:lnTo>
                  <a:lnTo>
                    <a:pt x="1545755" y="538480"/>
                  </a:lnTo>
                  <a:lnTo>
                    <a:pt x="1545475" y="538480"/>
                  </a:lnTo>
                  <a:lnTo>
                    <a:pt x="1549400" y="537210"/>
                  </a:lnTo>
                  <a:lnTo>
                    <a:pt x="1549133" y="537210"/>
                  </a:lnTo>
                  <a:lnTo>
                    <a:pt x="1552955" y="534669"/>
                  </a:lnTo>
                  <a:lnTo>
                    <a:pt x="1552702" y="534669"/>
                  </a:lnTo>
                  <a:lnTo>
                    <a:pt x="1556397" y="532130"/>
                  </a:lnTo>
                  <a:lnTo>
                    <a:pt x="1556143" y="532130"/>
                  </a:lnTo>
                  <a:lnTo>
                    <a:pt x="1559725" y="529590"/>
                  </a:lnTo>
                  <a:lnTo>
                    <a:pt x="1559483" y="530860"/>
                  </a:lnTo>
                  <a:lnTo>
                    <a:pt x="1577822" y="530860"/>
                  </a:lnTo>
                  <a:lnTo>
                    <a:pt x="1574444" y="534669"/>
                  </a:lnTo>
                  <a:lnTo>
                    <a:pt x="1570901" y="537210"/>
                  </a:lnTo>
                  <a:lnTo>
                    <a:pt x="1567205" y="539750"/>
                  </a:lnTo>
                  <a:lnTo>
                    <a:pt x="1565931" y="541019"/>
                  </a:lnTo>
                  <a:close/>
                </a:path>
                <a:path w="1606550" h="560069">
                  <a:moveTo>
                    <a:pt x="66376" y="541019"/>
                  </a:moveTo>
                  <a:lnTo>
                    <a:pt x="64592" y="541019"/>
                  </a:lnTo>
                  <a:lnTo>
                    <a:pt x="64300" y="539750"/>
                  </a:lnTo>
                  <a:lnTo>
                    <a:pt x="66376" y="541019"/>
                  </a:lnTo>
                  <a:close/>
                </a:path>
                <a:path w="1606550" h="560069">
                  <a:moveTo>
                    <a:pt x="1555330" y="547369"/>
                  </a:moveTo>
                  <a:lnTo>
                    <a:pt x="1513001" y="547369"/>
                  </a:lnTo>
                  <a:lnTo>
                    <a:pt x="1517637" y="546100"/>
                  </a:lnTo>
                  <a:lnTo>
                    <a:pt x="1521574" y="546100"/>
                  </a:lnTo>
                  <a:lnTo>
                    <a:pt x="1526070" y="544830"/>
                  </a:lnTo>
                  <a:lnTo>
                    <a:pt x="1529867" y="544830"/>
                  </a:lnTo>
                  <a:lnTo>
                    <a:pt x="1534198" y="543560"/>
                  </a:lnTo>
                  <a:lnTo>
                    <a:pt x="1533893" y="543560"/>
                  </a:lnTo>
                  <a:lnTo>
                    <a:pt x="1538135" y="542290"/>
                  </a:lnTo>
                  <a:lnTo>
                    <a:pt x="1537843" y="542290"/>
                  </a:lnTo>
                  <a:lnTo>
                    <a:pt x="1541995" y="539750"/>
                  </a:lnTo>
                  <a:lnTo>
                    <a:pt x="1541703" y="541019"/>
                  </a:lnTo>
                  <a:lnTo>
                    <a:pt x="1565931" y="541019"/>
                  </a:lnTo>
                  <a:lnTo>
                    <a:pt x="1563382" y="543560"/>
                  </a:lnTo>
                  <a:lnTo>
                    <a:pt x="1559420" y="546100"/>
                  </a:lnTo>
                  <a:lnTo>
                    <a:pt x="1555330" y="547369"/>
                  </a:lnTo>
                  <a:close/>
                </a:path>
                <a:path w="1606550" h="560069">
                  <a:moveTo>
                    <a:pt x="1513814" y="560069"/>
                  </a:moveTo>
                  <a:lnTo>
                    <a:pt x="92481" y="560069"/>
                  </a:lnTo>
                  <a:lnTo>
                    <a:pt x="87528" y="558800"/>
                  </a:lnTo>
                  <a:lnTo>
                    <a:pt x="1518767" y="558800"/>
                  </a:lnTo>
                  <a:lnTo>
                    <a:pt x="1513814" y="560069"/>
                  </a:lnTo>
                  <a:close/>
                </a:path>
              </a:pathLst>
            </a:custGeom>
            <a:solidFill>
              <a:srgbClr val="64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68"/>
          <p:cNvSpPr txBox="1"/>
          <p:nvPr/>
        </p:nvSpPr>
        <p:spPr>
          <a:xfrm>
            <a:off x="8682735" y="672528"/>
            <a:ext cx="950594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PE</a:t>
            </a:r>
            <a:r>
              <a:rPr sz="1600" b="1" dirty="0">
                <a:latin typeface="Arial"/>
                <a:cs typeface="Arial"/>
              </a:rPr>
              <a:t>M</a:t>
            </a:r>
            <a:r>
              <a:rPr sz="1600" b="1" spc="-5" dirty="0">
                <a:latin typeface="Arial"/>
                <a:cs typeface="Arial"/>
              </a:rPr>
              <a:t>BERI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6" name="object 69"/>
          <p:cNvGrpSpPr/>
          <p:nvPr/>
        </p:nvGrpSpPr>
        <p:grpSpPr>
          <a:xfrm>
            <a:off x="8034629" y="1879600"/>
            <a:ext cx="1938020" cy="4918710"/>
            <a:chOff x="6586829" y="1879600"/>
            <a:chExt cx="1938020" cy="4918710"/>
          </a:xfrm>
        </p:grpSpPr>
        <p:pic>
          <p:nvPicPr>
            <p:cNvPr id="77" name="object 7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592824" y="4870704"/>
              <a:ext cx="1924812" cy="1920239"/>
            </a:xfrm>
            <a:prstGeom prst="rect">
              <a:avLst/>
            </a:prstGeom>
          </p:spPr>
        </p:pic>
        <p:sp>
          <p:nvSpPr>
            <p:cNvPr id="78" name="object 71"/>
            <p:cNvSpPr/>
            <p:nvPr/>
          </p:nvSpPr>
          <p:spPr>
            <a:xfrm>
              <a:off x="6586829" y="4864163"/>
              <a:ext cx="1938020" cy="1933575"/>
            </a:xfrm>
            <a:custGeom>
              <a:avLst/>
              <a:gdLst/>
              <a:ahLst/>
              <a:cxnLst/>
              <a:rect l="l" t="t" r="r" b="b"/>
              <a:pathLst>
                <a:path w="1938020" h="1933575">
                  <a:moveTo>
                    <a:pt x="1937854" y="1933524"/>
                  </a:moveTo>
                  <a:lnTo>
                    <a:pt x="0" y="1933524"/>
                  </a:lnTo>
                  <a:lnTo>
                    <a:pt x="0" y="0"/>
                  </a:lnTo>
                  <a:lnTo>
                    <a:pt x="1937854" y="0"/>
                  </a:lnTo>
                  <a:lnTo>
                    <a:pt x="1937854" y="6350"/>
                  </a:lnTo>
                  <a:lnTo>
                    <a:pt x="12700" y="6350"/>
                  </a:lnTo>
                  <a:lnTo>
                    <a:pt x="6350" y="12700"/>
                  </a:lnTo>
                  <a:lnTo>
                    <a:pt x="12700" y="12700"/>
                  </a:lnTo>
                  <a:lnTo>
                    <a:pt x="12700" y="1920824"/>
                  </a:lnTo>
                  <a:lnTo>
                    <a:pt x="6350" y="1920824"/>
                  </a:lnTo>
                  <a:lnTo>
                    <a:pt x="12700" y="1927174"/>
                  </a:lnTo>
                  <a:lnTo>
                    <a:pt x="1937854" y="1927174"/>
                  </a:lnTo>
                  <a:lnTo>
                    <a:pt x="1937854" y="1933524"/>
                  </a:lnTo>
                  <a:close/>
                </a:path>
                <a:path w="1938020" h="1933575">
                  <a:moveTo>
                    <a:pt x="12700" y="12700"/>
                  </a:moveTo>
                  <a:lnTo>
                    <a:pt x="6350" y="12700"/>
                  </a:lnTo>
                  <a:lnTo>
                    <a:pt x="12700" y="6350"/>
                  </a:lnTo>
                  <a:lnTo>
                    <a:pt x="12700" y="12700"/>
                  </a:lnTo>
                  <a:close/>
                </a:path>
                <a:path w="1938020" h="1933575">
                  <a:moveTo>
                    <a:pt x="1925154" y="12700"/>
                  </a:moveTo>
                  <a:lnTo>
                    <a:pt x="12700" y="12700"/>
                  </a:lnTo>
                  <a:lnTo>
                    <a:pt x="12700" y="6350"/>
                  </a:lnTo>
                  <a:lnTo>
                    <a:pt x="1925154" y="6350"/>
                  </a:lnTo>
                  <a:lnTo>
                    <a:pt x="1925154" y="12700"/>
                  </a:lnTo>
                  <a:close/>
                </a:path>
                <a:path w="1938020" h="1933575">
                  <a:moveTo>
                    <a:pt x="1925154" y="1927174"/>
                  </a:moveTo>
                  <a:lnTo>
                    <a:pt x="1925154" y="6350"/>
                  </a:lnTo>
                  <a:lnTo>
                    <a:pt x="1931504" y="12700"/>
                  </a:lnTo>
                  <a:lnTo>
                    <a:pt x="1937854" y="12700"/>
                  </a:lnTo>
                  <a:lnTo>
                    <a:pt x="1937854" y="1920824"/>
                  </a:lnTo>
                  <a:lnTo>
                    <a:pt x="1931504" y="1920824"/>
                  </a:lnTo>
                  <a:lnTo>
                    <a:pt x="1925154" y="1927174"/>
                  </a:lnTo>
                  <a:close/>
                </a:path>
                <a:path w="1938020" h="1933575">
                  <a:moveTo>
                    <a:pt x="1937854" y="12700"/>
                  </a:moveTo>
                  <a:lnTo>
                    <a:pt x="1931504" y="12700"/>
                  </a:lnTo>
                  <a:lnTo>
                    <a:pt x="1925154" y="6350"/>
                  </a:lnTo>
                  <a:lnTo>
                    <a:pt x="1937854" y="6350"/>
                  </a:lnTo>
                  <a:lnTo>
                    <a:pt x="1937854" y="12700"/>
                  </a:lnTo>
                  <a:close/>
                </a:path>
                <a:path w="1938020" h="1933575">
                  <a:moveTo>
                    <a:pt x="12700" y="1927174"/>
                  </a:moveTo>
                  <a:lnTo>
                    <a:pt x="6350" y="1920824"/>
                  </a:lnTo>
                  <a:lnTo>
                    <a:pt x="12700" y="1920824"/>
                  </a:lnTo>
                  <a:lnTo>
                    <a:pt x="12700" y="1927174"/>
                  </a:lnTo>
                  <a:close/>
                </a:path>
                <a:path w="1938020" h="1933575">
                  <a:moveTo>
                    <a:pt x="1925154" y="1927174"/>
                  </a:moveTo>
                  <a:lnTo>
                    <a:pt x="12700" y="1927174"/>
                  </a:lnTo>
                  <a:lnTo>
                    <a:pt x="12700" y="1920824"/>
                  </a:lnTo>
                  <a:lnTo>
                    <a:pt x="1925154" y="1920824"/>
                  </a:lnTo>
                  <a:lnTo>
                    <a:pt x="1925154" y="1927174"/>
                  </a:lnTo>
                  <a:close/>
                </a:path>
                <a:path w="1938020" h="1933575">
                  <a:moveTo>
                    <a:pt x="1937854" y="1927174"/>
                  </a:moveTo>
                  <a:lnTo>
                    <a:pt x="1925154" y="1927174"/>
                  </a:lnTo>
                  <a:lnTo>
                    <a:pt x="1931504" y="1920824"/>
                  </a:lnTo>
                  <a:lnTo>
                    <a:pt x="1937854" y="1920824"/>
                  </a:lnTo>
                  <a:lnTo>
                    <a:pt x="1937854" y="1927174"/>
                  </a:lnTo>
                  <a:close/>
                </a:path>
              </a:pathLst>
            </a:custGeom>
            <a:solidFill>
              <a:srgbClr val="64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2"/>
            <p:cNvSpPr/>
            <p:nvPr/>
          </p:nvSpPr>
          <p:spPr>
            <a:xfrm>
              <a:off x="8337550" y="1879600"/>
              <a:ext cx="76200" cy="1116330"/>
            </a:xfrm>
            <a:custGeom>
              <a:avLst/>
              <a:gdLst/>
              <a:ahLst/>
              <a:cxnLst/>
              <a:rect l="l" t="t" r="r" b="b"/>
              <a:pathLst>
                <a:path w="76200" h="1116330">
                  <a:moveTo>
                    <a:pt x="34290" y="76200"/>
                  </a:moveTo>
                  <a:lnTo>
                    <a:pt x="0" y="76200"/>
                  </a:lnTo>
                  <a:lnTo>
                    <a:pt x="38100" y="0"/>
                  </a:lnTo>
                  <a:lnTo>
                    <a:pt x="66675" y="57150"/>
                  </a:lnTo>
                  <a:lnTo>
                    <a:pt x="34290" y="57150"/>
                  </a:lnTo>
                  <a:lnTo>
                    <a:pt x="34290" y="76200"/>
                  </a:lnTo>
                  <a:close/>
                </a:path>
                <a:path w="76200" h="1116330">
                  <a:moveTo>
                    <a:pt x="41909" y="1116012"/>
                  </a:moveTo>
                  <a:lnTo>
                    <a:pt x="34290" y="1116012"/>
                  </a:lnTo>
                  <a:lnTo>
                    <a:pt x="34290" y="57150"/>
                  </a:lnTo>
                  <a:lnTo>
                    <a:pt x="41909" y="57150"/>
                  </a:lnTo>
                  <a:lnTo>
                    <a:pt x="41909" y="1116012"/>
                  </a:lnTo>
                  <a:close/>
                </a:path>
                <a:path w="76200" h="1116330">
                  <a:moveTo>
                    <a:pt x="76200" y="76200"/>
                  </a:moveTo>
                  <a:lnTo>
                    <a:pt x="41909" y="76200"/>
                  </a:lnTo>
                  <a:lnTo>
                    <a:pt x="41909" y="57150"/>
                  </a:lnTo>
                  <a:lnTo>
                    <a:pt x="66675" y="57150"/>
                  </a:lnTo>
                  <a:lnTo>
                    <a:pt x="76200" y="76200"/>
                  </a:lnTo>
                  <a:close/>
                </a:path>
              </a:pathLst>
            </a:custGeom>
            <a:solidFill>
              <a:srgbClr val="8B51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73"/>
          <p:cNvSpPr txBox="1"/>
          <p:nvPr/>
        </p:nvSpPr>
        <p:spPr>
          <a:xfrm>
            <a:off x="8119719" y="5078793"/>
            <a:ext cx="173355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UU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20/2001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Pasal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12B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ayat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(2)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spc="-5" dirty="0">
                <a:latin typeface="Arial MT"/>
                <a:cs typeface="Arial MT"/>
              </a:rPr>
              <a:t>Pidana penjara seumur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hidup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atau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penjara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paling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singkat </a:t>
            </a:r>
            <a:r>
              <a:rPr sz="1200" dirty="0">
                <a:latin typeface="Arial MT"/>
                <a:cs typeface="Arial MT"/>
              </a:rPr>
              <a:t>4 </a:t>
            </a:r>
            <a:r>
              <a:rPr sz="1200" spc="-5" dirty="0">
                <a:latin typeface="Arial MT"/>
                <a:cs typeface="Arial MT"/>
              </a:rPr>
              <a:t>tahun dan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paling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lama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20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tahun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pidana denda paling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sedikit Rp 200 juta dan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paling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banyak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Rp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1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miliar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81" name="object 74"/>
          <p:cNvGrpSpPr/>
          <p:nvPr/>
        </p:nvGrpSpPr>
        <p:grpSpPr>
          <a:xfrm>
            <a:off x="8574214" y="4419600"/>
            <a:ext cx="1608455" cy="560070"/>
            <a:chOff x="7126414" y="4419600"/>
            <a:chExt cx="1608455" cy="560070"/>
          </a:xfrm>
        </p:grpSpPr>
        <p:pic>
          <p:nvPicPr>
            <p:cNvPr id="82" name="object 7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132320" y="4425695"/>
              <a:ext cx="1595627" cy="548639"/>
            </a:xfrm>
            <a:prstGeom prst="rect">
              <a:avLst/>
            </a:prstGeom>
          </p:spPr>
        </p:pic>
        <p:sp>
          <p:nvSpPr>
            <p:cNvPr id="83" name="object 76"/>
            <p:cNvSpPr/>
            <p:nvPr/>
          </p:nvSpPr>
          <p:spPr>
            <a:xfrm>
              <a:off x="7126414" y="4419600"/>
              <a:ext cx="1608455" cy="560070"/>
            </a:xfrm>
            <a:custGeom>
              <a:avLst/>
              <a:gdLst/>
              <a:ahLst/>
              <a:cxnLst/>
              <a:rect l="l" t="t" r="r" b="b"/>
              <a:pathLst>
                <a:path w="1608454" h="560070">
                  <a:moveTo>
                    <a:pt x="1525231" y="558800"/>
                  </a:moveTo>
                  <a:lnTo>
                    <a:pt x="82651" y="558800"/>
                  </a:lnTo>
                  <a:lnTo>
                    <a:pt x="73113" y="556260"/>
                  </a:lnTo>
                  <a:lnTo>
                    <a:pt x="59499" y="552450"/>
                  </a:lnTo>
                  <a:lnTo>
                    <a:pt x="55168" y="549910"/>
                  </a:lnTo>
                  <a:lnTo>
                    <a:pt x="50965" y="547370"/>
                  </a:lnTo>
                  <a:lnTo>
                    <a:pt x="46875" y="546100"/>
                  </a:lnTo>
                  <a:lnTo>
                    <a:pt x="42913" y="543560"/>
                  </a:lnTo>
                  <a:lnTo>
                    <a:pt x="39090" y="539750"/>
                  </a:lnTo>
                  <a:lnTo>
                    <a:pt x="35394" y="537210"/>
                  </a:lnTo>
                  <a:lnTo>
                    <a:pt x="31851" y="534670"/>
                  </a:lnTo>
                  <a:lnTo>
                    <a:pt x="28473" y="530860"/>
                  </a:lnTo>
                  <a:lnTo>
                    <a:pt x="25234" y="528320"/>
                  </a:lnTo>
                  <a:lnTo>
                    <a:pt x="9499" y="504189"/>
                  </a:lnTo>
                  <a:lnTo>
                    <a:pt x="7543" y="500379"/>
                  </a:lnTo>
                  <a:lnTo>
                    <a:pt x="5791" y="495300"/>
                  </a:lnTo>
                  <a:lnTo>
                    <a:pt x="4267" y="491489"/>
                  </a:lnTo>
                  <a:lnTo>
                    <a:pt x="2946" y="486410"/>
                  </a:lnTo>
                  <a:lnTo>
                    <a:pt x="1854" y="481329"/>
                  </a:lnTo>
                  <a:lnTo>
                    <a:pt x="990" y="477520"/>
                  </a:lnTo>
                  <a:lnTo>
                    <a:pt x="368" y="472439"/>
                  </a:lnTo>
                  <a:lnTo>
                    <a:pt x="0" y="467360"/>
                  </a:lnTo>
                  <a:lnTo>
                    <a:pt x="0" y="91439"/>
                  </a:lnTo>
                  <a:lnTo>
                    <a:pt x="4267" y="68579"/>
                  </a:lnTo>
                  <a:lnTo>
                    <a:pt x="5791" y="63500"/>
                  </a:lnTo>
                  <a:lnTo>
                    <a:pt x="7543" y="58420"/>
                  </a:lnTo>
                  <a:lnTo>
                    <a:pt x="9499" y="54610"/>
                  </a:lnTo>
                  <a:lnTo>
                    <a:pt x="11658" y="50800"/>
                  </a:lnTo>
                  <a:lnTo>
                    <a:pt x="14008" y="46989"/>
                  </a:lnTo>
                  <a:lnTo>
                    <a:pt x="16548" y="41910"/>
                  </a:lnTo>
                  <a:lnTo>
                    <a:pt x="19265" y="38100"/>
                  </a:lnTo>
                  <a:lnTo>
                    <a:pt x="22174" y="34289"/>
                  </a:lnTo>
                  <a:lnTo>
                    <a:pt x="25234" y="31750"/>
                  </a:lnTo>
                  <a:lnTo>
                    <a:pt x="28473" y="27939"/>
                  </a:lnTo>
                  <a:lnTo>
                    <a:pt x="59499" y="7620"/>
                  </a:lnTo>
                  <a:lnTo>
                    <a:pt x="63931" y="5079"/>
                  </a:lnTo>
                  <a:lnTo>
                    <a:pt x="73113" y="2539"/>
                  </a:lnTo>
                  <a:lnTo>
                    <a:pt x="82651" y="0"/>
                  </a:lnTo>
                  <a:lnTo>
                    <a:pt x="1525231" y="0"/>
                  </a:lnTo>
                  <a:lnTo>
                    <a:pt x="1534769" y="2539"/>
                  </a:lnTo>
                  <a:lnTo>
                    <a:pt x="1543951" y="5079"/>
                  </a:lnTo>
                  <a:lnTo>
                    <a:pt x="1548383" y="7620"/>
                  </a:lnTo>
                  <a:lnTo>
                    <a:pt x="1552714" y="8889"/>
                  </a:lnTo>
                  <a:lnTo>
                    <a:pt x="1556918" y="11429"/>
                  </a:lnTo>
                  <a:lnTo>
                    <a:pt x="1558963" y="12700"/>
                  </a:lnTo>
                  <a:lnTo>
                    <a:pt x="84721" y="12700"/>
                  </a:lnTo>
                  <a:lnTo>
                    <a:pt x="80225" y="13970"/>
                  </a:lnTo>
                  <a:lnTo>
                    <a:pt x="80543" y="13970"/>
                  </a:lnTo>
                  <a:lnTo>
                    <a:pt x="76123" y="15239"/>
                  </a:lnTo>
                  <a:lnTo>
                    <a:pt x="72402" y="15239"/>
                  </a:lnTo>
                  <a:lnTo>
                    <a:pt x="68160" y="17779"/>
                  </a:lnTo>
                  <a:lnTo>
                    <a:pt x="68452" y="17779"/>
                  </a:lnTo>
                  <a:lnTo>
                    <a:pt x="64300" y="19050"/>
                  </a:lnTo>
                  <a:lnTo>
                    <a:pt x="64592" y="19050"/>
                  </a:lnTo>
                  <a:lnTo>
                    <a:pt x="60540" y="20320"/>
                  </a:lnTo>
                  <a:lnTo>
                    <a:pt x="60820" y="20320"/>
                  </a:lnTo>
                  <a:lnTo>
                    <a:pt x="56896" y="22860"/>
                  </a:lnTo>
                  <a:lnTo>
                    <a:pt x="57162" y="22860"/>
                  </a:lnTo>
                  <a:lnTo>
                    <a:pt x="53340" y="24129"/>
                  </a:lnTo>
                  <a:lnTo>
                    <a:pt x="53594" y="24129"/>
                  </a:lnTo>
                  <a:lnTo>
                    <a:pt x="49898" y="26670"/>
                  </a:lnTo>
                  <a:lnTo>
                    <a:pt x="50152" y="26670"/>
                  </a:lnTo>
                  <a:lnTo>
                    <a:pt x="46570" y="29210"/>
                  </a:lnTo>
                  <a:lnTo>
                    <a:pt x="46812" y="29210"/>
                  </a:lnTo>
                  <a:lnTo>
                    <a:pt x="43370" y="31750"/>
                  </a:lnTo>
                  <a:lnTo>
                    <a:pt x="43599" y="31750"/>
                  </a:lnTo>
                  <a:lnTo>
                    <a:pt x="40284" y="34289"/>
                  </a:lnTo>
                  <a:lnTo>
                    <a:pt x="40513" y="34289"/>
                  </a:lnTo>
                  <a:lnTo>
                    <a:pt x="37338" y="36829"/>
                  </a:lnTo>
                  <a:lnTo>
                    <a:pt x="37553" y="36829"/>
                  </a:lnTo>
                  <a:lnTo>
                    <a:pt x="34531" y="39370"/>
                  </a:lnTo>
                  <a:lnTo>
                    <a:pt x="34734" y="39370"/>
                  </a:lnTo>
                  <a:lnTo>
                    <a:pt x="31864" y="43179"/>
                  </a:lnTo>
                  <a:lnTo>
                    <a:pt x="32054" y="43179"/>
                  </a:lnTo>
                  <a:lnTo>
                    <a:pt x="29349" y="45720"/>
                  </a:lnTo>
                  <a:lnTo>
                    <a:pt x="29527" y="45720"/>
                  </a:lnTo>
                  <a:lnTo>
                    <a:pt x="26987" y="49529"/>
                  </a:lnTo>
                  <a:lnTo>
                    <a:pt x="27152" y="49529"/>
                  </a:lnTo>
                  <a:lnTo>
                    <a:pt x="24777" y="53339"/>
                  </a:lnTo>
                  <a:lnTo>
                    <a:pt x="24942" y="53339"/>
                  </a:lnTo>
                  <a:lnTo>
                    <a:pt x="23478" y="55879"/>
                  </a:lnTo>
                  <a:lnTo>
                    <a:pt x="22898" y="55879"/>
                  </a:lnTo>
                  <a:lnTo>
                    <a:pt x="20878" y="59689"/>
                  </a:lnTo>
                  <a:lnTo>
                    <a:pt x="19176" y="63500"/>
                  </a:lnTo>
                  <a:lnTo>
                    <a:pt x="17665" y="67310"/>
                  </a:lnTo>
                  <a:lnTo>
                    <a:pt x="16703" y="71120"/>
                  </a:lnTo>
                  <a:lnTo>
                    <a:pt x="16433" y="71120"/>
                  </a:lnTo>
                  <a:lnTo>
                    <a:pt x="15201" y="76200"/>
                  </a:lnTo>
                  <a:lnTo>
                    <a:pt x="14262" y="80010"/>
                  </a:lnTo>
                  <a:lnTo>
                    <a:pt x="13525" y="83820"/>
                  </a:lnTo>
                  <a:lnTo>
                    <a:pt x="13138" y="87629"/>
                  </a:lnTo>
                  <a:lnTo>
                    <a:pt x="12687" y="92710"/>
                  </a:lnTo>
                  <a:lnTo>
                    <a:pt x="12674" y="466089"/>
                  </a:lnTo>
                  <a:lnTo>
                    <a:pt x="13030" y="471170"/>
                  </a:lnTo>
                  <a:lnTo>
                    <a:pt x="13576" y="474979"/>
                  </a:lnTo>
                  <a:lnTo>
                    <a:pt x="14325" y="478789"/>
                  </a:lnTo>
                  <a:lnTo>
                    <a:pt x="15290" y="483870"/>
                  </a:lnTo>
                  <a:lnTo>
                    <a:pt x="15509" y="483870"/>
                  </a:lnTo>
                  <a:lnTo>
                    <a:pt x="16433" y="487679"/>
                  </a:lnTo>
                  <a:lnTo>
                    <a:pt x="17779" y="491489"/>
                  </a:lnTo>
                  <a:lnTo>
                    <a:pt x="19303" y="495300"/>
                  </a:lnTo>
                  <a:lnTo>
                    <a:pt x="21005" y="499110"/>
                  </a:lnTo>
                  <a:lnTo>
                    <a:pt x="22898" y="502920"/>
                  </a:lnTo>
                  <a:lnTo>
                    <a:pt x="22745" y="502920"/>
                  </a:lnTo>
                  <a:lnTo>
                    <a:pt x="24942" y="506729"/>
                  </a:lnTo>
                  <a:lnTo>
                    <a:pt x="25569" y="506729"/>
                  </a:lnTo>
                  <a:lnTo>
                    <a:pt x="27152" y="509270"/>
                  </a:lnTo>
                  <a:lnTo>
                    <a:pt x="26987" y="509270"/>
                  </a:lnTo>
                  <a:lnTo>
                    <a:pt x="29527" y="513079"/>
                  </a:lnTo>
                  <a:lnTo>
                    <a:pt x="29349" y="513079"/>
                  </a:lnTo>
                  <a:lnTo>
                    <a:pt x="32054" y="515620"/>
                  </a:lnTo>
                  <a:lnTo>
                    <a:pt x="31864" y="515620"/>
                  </a:lnTo>
                  <a:lnTo>
                    <a:pt x="34734" y="519429"/>
                  </a:lnTo>
                  <a:lnTo>
                    <a:pt x="34531" y="519429"/>
                  </a:lnTo>
                  <a:lnTo>
                    <a:pt x="37553" y="521970"/>
                  </a:lnTo>
                  <a:lnTo>
                    <a:pt x="37338" y="521970"/>
                  </a:lnTo>
                  <a:lnTo>
                    <a:pt x="40513" y="524510"/>
                  </a:lnTo>
                  <a:lnTo>
                    <a:pt x="40284" y="524510"/>
                  </a:lnTo>
                  <a:lnTo>
                    <a:pt x="43599" y="528320"/>
                  </a:lnTo>
                  <a:lnTo>
                    <a:pt x="44517" y="528320"/>
                  </a:lnTo>
                  <a:lnTo>
                    <a:pt x="46812" y="530860"/>
                  </a:lnTo>
                  <a:lnTo>
                    <a:pt x="48361" y="530860"/>
                  </a:lnTo>
                  <a:lnTo>
                    <a:pt x="50152" y="532129"/>
                  </a:lnTo>
                  <a:lnTo>
                    <a:pt x="49898" y="532129"/>
                  </a:lnTo>
                  <a:lnTo>
                    <a:pt x="53594" y="534670"/>
                  </a:lnTo>
                  <a:lnTo>
                    <a:pt x="53340" y="534670"/>
                  </a:lnTo>
                  <a:lnTo>
                    <a:pt x="57162" y="537210"/>
                  </a:lnTo>
                  <a:lnTo>
                    <a:pt x="56896" y="537210"/>
                  </a:lnTo>
                  <a:lnTo>
                    <a:pt x="60820" y="538479"/>
                  </a:lnTo>
                  <a:lnTo>
                    <a:pt x="60540" y="538479"/>
                  </a:lnTo>
                  <a:lnTo>
                    <a:pt x="64592" y="541020"/>
                  </a:lnTo>
                  <a:lnTo>
                    <a:pt x="66376" y="541020"/>
                  </a:lnTo>
                  <a:lnTo>
                    <a:pt x="68452" y="542289"/>
                  </a:lnTo>
                  <a:lnTo>
                    <a:pt x="68160" y="542289"/>
                  </a:lnTo>
                  <a:lnTo>
                    <a:pt x="72402" y="543560"/>
                  </a:lnTo>
                  <a:lnTo>
                    <a:pt x="72097" y="543560"/>
                  </a:lnTo>
                  <a:lnTo>
                    <a:pt x="76428" y="544829"/>
                  </a:lnTo>
                  <a:lnTo>
                    <a:pt x="80225" y="544829"/>
                  </a:lnTo>
                  <a:lnTo>
                    <a:pt x="84721" y="546100"/>
                  </a:lnTo>
                  <a:lnTo>
                    <a:pt x="88658" y="546100"/>
                  </a:lnTo>
                  <a:lnTo>
                    <a:pt x="93294" y="547370"/>
                  </a:lnTo>
                  <a:lnTo>
                    <a:pt x="1556918" y="547370"/>
                  </a:lnTo>
                  <a:lnTo>
                    <a:pt x="1552714" y="549910"/>
                  </a:lnTo>
                  <a:lnTo>
                    <a:pt x="1548383" y="552450"/>
                  </a:lnTo>
                  <a:lnTo>
                    <a:pt x="1534769" y="556260"/>
                  </a:lnTo>
                  <a:lnTo>
                    <a:pt x="1525231" y="558800"/>
                  </a:lnTo>
                  <a:close/>
                </a:path>
                <a:path w="1608454" h="560070">
                  <a:moveTo>
                    <a:pt x="1585137" y="57150"/>
                  </a:moveTo>
                  <a:lnTo>
                    <a:pt x="1582940" y="53339"/>
                  </a:lnTo>
                  <a:lnTo>
                    <a:pt x="1583093" y="53339"/>
                  </a:lnTo>
                  <a:lnTo>
                    <a:pt x="1580730" y="49529"/>
                  </a:lnTo>
                  <a:lnTo>
                    <a:pt x="1580896" y="49529"/>
                  </a:lnTo>
                  <a:lnTo>
                    <a:pt x="1578355" y="45720"/>
                  </a:lnTo>
                  <a:lnTo>
                    <a:pt x="1578533" y="45720"/>
                  </a:lnTo>
                  <a:lnTo>
                    <a:pt x="1575828" y="43179"/>
                  </a:lnTo>
                  <a:lnTo>
                    <a:pt x="1576019" y="43179"/>
                  </a:lnTo>
                  <a:lnTo>
                    <a:pt x="1573149" y="39370"/>
                  </a:lnTo>
                  <a:lnTo>
                    <a:pt x="1573352" y="39370"/>
                  </a:lnTo>
                  <a:lnTo>
                    <a:pt x="1570329" y="36829"/>
                  </a:lnTo>
                  <a:lnTo>
                    <a:pt x="1570545" y="36829"/>
                  </a:lnTo>
                  <a:lnTo>
                    <a:pt x="1567370" y="34289"/>
                  </a:lnTo>
                  <a:lnTo>
                    <a:pt x="1567599" y="34289"/>
                  </a:lnTo>
                  <a:lnTo>
                    <a:pt x="1564284" y="31750"/>
                  </a:lnTo>
                  <a:lnTo>
                    <a:pt x="1564513" y="31750"/>
                  </a:lnTo>
                  <a:lnTo>
                    <a:pt x="1561071" y="29210"/>
                  </a:lnTo>
                  <a:lnTo>
                    <a:pt x="1561312" y="29210"/>
                  </a:lnTo>
                  <a:lnTo>
                    <a:pt x="1557731" y="26670"/>
                  </a:lnTo>
                  <a:lnTo>
                    <a:pt x="1557985" y="26670"/>
                  </a:lnTo>
                  <a:lnTo>
                    <a:pt x="1554289" y="24129"/>
                  </a:lnTo>
                  <a:lnTo>
                    <a:pt x="1554543" y="24129"/>
                  </a:lnTo>
                  <a:lnTo>
                    <a:pt x="1550720" y="22860"/>
                  </a:lnTo>
                  <a:lnTo>
                    <a:pt x="1550987" y="22860"/>
                  </a:lnTo>
                  <a:lnTo>
                    <a:pt x="1547063" y="20320"/>
                  </a:lnTo>
                  <a:lnTo>
                    <a:pt x="1547342" y="20320"/>
                  </a:lnTo>
                  <a:lnTo>
                    <a:pt x="1543291" y="19050"/>
                  </a:lnTo>
                  <a:lnTo>
                    <a:pt x="1543583" y="19050"/>
                  </a:lnTo>
                  <a:lnTo>
                    <a:pt x="1539430" y="17779"/>
                  </a:lnTo>
                  <a:lnTo>
                    <a:pt x="1539722" y="17779"/>
                  </a:lnTo>
                  <a:lnTo>
                    <a:pt x="1535480" y="15239"/>
                  </a:lnTo>
                  <a:lnTo>
                    <a:pt x="1531759" y="15239"/>
                  </a:lnTo>
                  <a:lnTo>
                    <a:pt x="1527340" y="13970"/>
                  </a:lnTo>
                  <a:lnTo>
                    <a:pt x="1527657" y="13970"/>
                  </a:lnTo>
                  <a:lnTo>
                    <a:pt x="1523161" y="12700"/>
                  </a:lnTo>
                  <a:lnTo>
                    <a:pt x="1558963" y="12700"/>
                  </a:lnTo>
                  <a:lnTo>
                    <a:pt x="1582648" y="31750"/>
                  </a:lnTo>
                  <a:lnTo>
                    <a:pt x="1585709" y="34289"/>
                  </a:lnTo>
                  <a:lnTo>
                    <a:pt x="1588617" y="38100"/>
                  </a:lnTo>
                  <a:lnTo>
                    <a:pt x="1591335" y="41910"/>
                  </a:lnTo>
                  <a:lnTo>
                    <a:pt x="1593875" y="46989"/>
                  </a:lnTo>
                  <a:lnTo>
                    <a:pt x="1596224" y="50800"/>
                  </a:lnTo>
                  <a:lnTo>
                    <a:pt x="1598383" y="54610"/>
                  </a:lnTo>
                  <a:lnTo>
                    <a:pt x="1599035" y="55879"/>
                  </a:lnTo>
                  <a:lnTo>
                    <a:pt x="1584985" y="55879"/>
                  </a:lnTo>
                  <a:lnTo>
                    <a:pt x="1585137" y="57150"/>
                  </a:lnTo>
                  <a:close/>
                </a:path>
                <a:path w="1608454" h="560070">
                  <a:moveTo>
                    <a:pt x="72097" y="16510"/>
                  </a:moveTo>
                  <a:lnTo>
                    <a:pt x="72402" y="15239"/>
                  </a:lnTo>
                  <a:lnTo>
                    <a:pt x="76428" y="15239"/>
                  </a:lnTo>
                  <a:lnTo>
                    <a:pt x="72097" y="16510"/>
                  </a:lnTo>
                  <a:close/>
                </a:path>
                <a:path w="1608454" h="560070">
                  <a:moveTo>
                    <a:pt x="1535785" y="16510"/>
                  </a:moveTo>
                  <a:lnTo>
                    <a:pt x="1531454" y="15239"/>
                  </a:lnTo>
                  <a:lnTo>
                    <a:pt x="1535480" y="15239"/>
                  </a:lnTo>
                  <a:lnTo>
                    <a:pt x="1535785" y="16510"/>
                  </a:lnTo>
                  <a:close/>
                </a:path>
                <a:path w="1608454" h="560070">
                  <a:moveTo>
                    <a:pt x="22745" y="57150"/>
                  </a:moveTo>
                  <a:lnTo>
                    <a:pt x="22898" y="55879"/>
                  </a:lnTo>
                  <a:lnTo>
                    <a:pt x="23478" y="55879"/>
                  </a:lnTo>
                  <a:lnTo>
                    <a:pt x="22745" y="57150"/>
                  </a:lnTo>
                  <a:close/>
                </a:path>
                <a:path w="1608454" h="560070">
                  <a:moveTo>
                    <a:pt x="1591538" y="72389"/>
                  </a:moveTo>
                  <a:lnTo>
                    <a:pt x="1590103" y="67310"/>
                  </a:lnTo>
                  <a:lnTo>
                    <a:pt x="1588579" y="63500"/>
                  </a:lnTo>
                  <a:lnTo>
                    <a:pt x="1586877" y="59689"/>
                  </a:lnTo>
                  <a:lnTo>
                    <a:pt x="1584985" y="55879"/>
                  </a:lnTo>
                  <a:lnTo>
                    <a:pt x="1599035" y="55879"/>
                  </a:lnTo>
                  <a:lnTo>
                    <a:pt x="1600339" y="58420"/>
                  </a:lnTo>
                  <a:lnTo>
                    <a:pt x="1602092" y="63500"/>
                  </a:lnTo>
                  <a:lnTo>
                    <a:pt x="1603616" y="68579"/>
                  </a:lnTo>
                  <a:lnTo>
                    <a:pt x="1604496" y="71120"/>
                  </a:lnTo>
                  <a:lnTo>
                    <a:pt x="1591449" y="71120"/>
                  </a:lnTo>
                  <a:lnTo>
                    <a:pt x="1591538" y="72389"/>
                  </a:lnTo>
                  <a:close/>
                </a:path>
                <a:path w="1608454" h="560070">
                  <a:moveTo>
                    <a:pt x="16344" y="72389"/>
                  </a:moveTo>
                  <a:lnTo>
                    <a:pt x="16433" y="71120"/>
                  </a:lnTo>
                  <a:lnTo>
                    <a:pt x="16703" y="71120"/>
                  </a:lnTo>
                  <a:lnTo>
                    <a:pt x="16344" y="72389"/>
                  </a:lnTo>
                  <a:close/>
                </a:path>
                <a:path w="1608454" h="560070">
                  <a:moveTo>
                    <a:pt x="1605483" y="483870"/>
                  </a:moveTo>
                  <a:lnTo>
                    <a:pt x="1592592" y="483870"/>
                  </a:lnTo>
                  <a:lnTo>
                    <a:pt x="1593621" y="478789"/>
                  </a:lnTo>
                  <a:lnTo>
                    <a:pt x="1594357" y="474979"/>
                  </a:lnTo>
                  <a:lnTo>
                    <a:pt x="1594891" y="471170"/>
                  </a:lnTo>
                  <a:lnTo>
                    <a:pt x="1595208" y="466089"/>
                  </a:lnTo>
                  <a:lnTo>
                    <a:pt x="1595196" y="92710"/>
                  </a:lnTo>
                  <a:lnTo>
                    <a:pt x="1594853" y="87629"/>
                  </a:lnTo>
                  <a:lnTo>
                    <a:pt x="1594307" y="83820"/>
                  </a:lnTo>
                  <a:lnTo>
                    <a:pt x="1593557" y="80010"/>
                  </a:lnTo>
                  <a:lnTo>
                    <a:pt x="1592592" y="76200"/>
                  </a:lnTo>
                  <a:lnTo>
                    <a:pt x="1591449" y="71120"/>
                  </a:lnTo>
                  <a:lnTo>
                    <a:pt x="1604496" y="71120"/>
                  </a:lnTo>
                  <a:lnTo>
                    <a:pt x="1604937" y="72389"/>
                  </a:lnTo>
                  <a:lnTo>
                    <a:pt x="1606029" y="77470"/>
                  </a:lnTo>
                  <a:lnTo>
                    <a:pt x="1606892" y="82550"/>
                  </a:lnTo>
                  <a:lnTo>
                    <a:pt x="1607515" y="87629"/>
                  </a:lnTo>
                  <a:lnTo>
                    <a:pt x="1607883" y="91439"/>
                  </a:lnTo>
                  <a:lnTo>
                    <a:pt x="1607883" y="467360"/>
                  </a:lnTo>
                  <a:lnTo>
                    <a:pt x="1607515" y="472439"/>
                  </a:lnTo>
                  <a:lnTo>
                    <a:pt x="1606892" y="477520"/>
                  </a:lnTo>
                  <a:lnTo>
                    <a:pt x="1606029" y="481329"/>
                  </a:lnTo>
                  <a:lnTo>
                    <a:pt x="1605483" y="483870"/>
                  </a:lnTo>
                  <a:close/>
                </a:path>
                <a:path w="1608454" h="560070">
                  <a:moveTo>
                    <a:pt x="12992" y="88900"/>
                  </a:moveTo>
                  <a:lnTo>
                    <a:pt x="13030" y="87629"/>
                  </a:lnTo>
                  <a:lnTo>
                    <a:pt x="12992" y="88900"/>
                  </a:lnTo>
                  <a:close/>
                </a:path>
                <a:path w="1608454" h="560070">
                  <a:moveTo>
                    <a:pt x="1594891" y="88900"/>
                  </a:moveTo>
                  <a:lnTo>
                    <a:pt x="1594745" y="87629"/>
                  </a:lnTo>
                  <a:lnTo>
                    <a:pt x="1594891" y="88900"/>
                  </a:lnTo>
                  <a:close/>
                </a:path>
                <a:path w="1608454" h="560070">
                  <a:moveTo>
                    <a:pt x="15509" y="483870"/>
                  </a:moveTo>
                  <a:lnTo>
                    <a:pt x="15290" y="483870"/>
                  </a:lnTo>
                  <a:lnTo>
                    <a:pt x="15201" y="482600"/>
                  </a:lnTo>
                  <a:lnTo>
                    <a:pt x="15509" y="483870"/>
                  </a:lnTo>
                  <a:close/>
                </a:path>
                <a:path w="1608454" h="560070">
                  <a:moveTo>
                    <a:pt x="1597304" y="506729"/>
                  </a:moveTo>
                  <a:lnTo>
                    <a:pt x="1582940" y="506729"/>
                  </a:lnTo>
                  <a:lnTo>
                    <a:pt x="1585137" y="502920"/>
                  </a:lnTo>
                  <a:lnTo>
                    <a:pt x="1584985" y="502920"/>
                  </a:lnTo>
                  <a:lnTo>
                    <a:pt x="1587004" y="499110"/>
                  </a:lnTo>
                  <a:lnTo>
                    <a:pt x="1588706" y="495300"/>
                  </a:lnTo>
                  <a:lnTo>
                    <a:pt x="1590217" y="491489"/>
                  </a:lnTo>
                  <a:lnTo>
                    <a:pt x="1591538" y="487679"/>
                  </a:lnTo>
                  <a:lnTo>
                    <a:pt x="1592681" y="482600"/>
                  </a:lnTo>
                  <a:lnTo>
                    <a:pt x="1592592" y="483870"/>
                  </a:lnTo>
                  <a:lnTo>
                    <a:pt x="1605483" y="483870"/>
                  </a:lnTo>
                  <a:lnTo>
                    <a:pt x="1604937" y="486410"/>
                  </a:lnTo>
                  <a:lnTo>
                    <a:pt x="1603616" y="491489"/>
                  </a:lnTo>
                  <a:lnTo>
                    <a:pt x="1602092" y="495300"/>
                  </a:lnTo>
                  <a:lnTo>
                    <a:pt x="1600339" y="500379"/>
                  </a:lnTo>
                  <a:lnTo>
                    <a:pt x="1598383" y="504189"/>
                  </a:lnTo>
                  <a:lnTo>
                    <a:pt x="1597304" y="506729"/>
                  </a:lnTo>
                  <a:close/>
                </a:path>
                <a:path w="1608454" h="560070">
                  <a:moveTo>
                    <a:pt x="25569" y="506729"/>
                  </a:moveTo>
                  <a:lnTo>
                    <a:pt x="24942" y="506729"/>
                  </a:lnTo>
                  <a:lnTo>
                    <a:pt x="24777" y="505460"/>
                  </a:lnTo>
                  <a:lnTo>
                    <a:pt x="25569" y="506729"/>
                  </a:lnTo>
                  <a:close/>
                </a:path>
                <a:path w="1608454" h="560070">
                  <a:moveTo>
                    <a:pt x="1582648" y="528320"/>
                  </a:moveTo>
                  <a:lnTo>
                    <a:pt x="1564284" y="528320"/>
                  </a:lnTo>
                  <a:lnTo>
                    <a:pt x="1567599" y="524510"/>
                  </a:lnTo>
                  <a:lnTo>
                    <a:pt x="1567370" y="524510"/>
                  </a:lnTo>
                  <a:lnTo>
                    <a:pt x="1570545" y="521970"/>
                  </a:lnTo>
                  <a:lnTo>
                    <a:pt x="1570329" y="521970"/>
                  </a:lnTo>
                  <a:lnTo>
                    <a:pt x="1573352" y="519429"/>
                  </a:lnTo>
                  <a:lnTo>
                    <a:pt x="1573149" y="519429"/>
                  </a:lnTo>
                  <a:lnTo>
                    <a:pt x="1576019" y="515620"/>
                  </a:lnTo>
                  <a:lnTo>
                    <a:pt x="1575828" y="515620"/>
                  </a:lnTo>
                  <a:lnTo>
                    <a:pt x="1578533" y="513079"/>
                  </a:lnTo>
                  <a:lnTo>
                    <a:pt x="1578355" y="513079"/>
                  </a:lnTo>
                  <a:lnTo>
                    <a:pt x="1580896" y="509270"/>
                  </a:lnTo>
                  <a:lnTo>
                    <a:pt x="1580730" y="509270"/>
                  </a:lnTo>
                  <a:lnTo>
                    <a:pt x="1583093" y="505460"/>
                  </a:lnTo>
                  <a:lnTo>
                    <a:pt x="1582940" y="506729"/>
                  </a:lnTo>
                  <a:lnTo>
                    <a:pt x="1597304" y="506729"/>
                  </a:lnTo>
                  <a:lnTo>
                    <a:pt x="1585709" y="524510"/>
                  </a:lnTo>
                  <a:lnTo>
                    <a:pt x="1582648" y="528320"/>
                  </a:lnTo>
                  <a:close/>
                </a:path>
                <a:path w="1608454" h="560070">
                  <a:moveTo>
                    <a:pt x="44517" y="528320"/>
                  </a:moveTo>
                  <a:lnTo>
                    <a:pt x="43599" y="528320"/>
                  </a:lnTo>
                  <a:lnTo>
                    <a:pt x="43370" y="527050"/>
                  </a:lnTo>
                  <a:lnTo>
                    <a:pt x="44517" y="528320"/>
                  </a:lnTo>
                  <a:close/>
                </a:path>
                <a:path w="1608454" h="560070">
                  <a:moveTo>
                    <a:pt x="1579410" y="530860"/>
                  </a:moveTo>
                  <a:lnTo>
                    <a:pt x="1561071" y="530860"/>
                  </a:lnTo>
                  <a:lnTo>
                    <a:pt x="1564513" y="527050"/>
                  </a:lnTo>
                  <a:lnTo>
                    <a:pt x="1564284" y="528320"/>
                  </a:lnTo>
                  <a:lnTo>
                    <a:pt x="1582648" y="528320"/>
                  </a:lnTo>
                  <a:lnTo>
                    <a:pt x="1579410" y="530860"/>
                  </a:lnTo>
                  <a:close/>
                </a:path>
                <a:path w="1608454" h="560070">
                  <a:moveTo>
                    <a:pt x="48361" y="530860"/>
                  </a:moveTo>
                  <a:lnTo>
                    <a:pt x="46812" y="530860"/>
                  </a:lnTo>
                  <a:lnTo>
                    <a:pt x="46570" y="529589"/>
                  </a:lnTo>
                  <a:lnTo>
                    <a:pt x="48361" y="530860"/>
                  </a:lnTo>
                  <a:close/>
                </a:path>
                <a:path w="1608454" h="560070">
                  <a:moveTo>
                    <a:pt x="1567518" y="541020"/>
                  </a:moveTo>
                  <a:lnTo>
                    <a:pt x="1543291" y="541020"/>
                  </a:lnTo>
                  <a:lnTo>
                    <a:pt x="1547342" y="538479"/>
                  </a:lnTo>
                  <a:lnTo>
                    <a:pt x="1547063" y="538479"/>
                  </a:lnTo>
                  <a:lnTo>
                    <a:pt x="1550987" y="537210"/>
                  </a:lnTo>
                  <a:lnTo>
                    <a:pt x="1550720" y="537210"/>
                  </a:lnTo>
                  <a:lnTo>
                    <a:pt x="1554543" y="534670"/>
                  </a:lnTo>
                  <a:lnTo>
                    <a:pt x="1554289" y="534670"/>
                  </a:lnTo>
                  <a:lnTo>
                    <a:pt x="1557985" y="532129"/>
                  </a:lnTo>
                  <a:lnTo>
                    <a:pt x="1557731" y="532129"/>
                  </a:lnTo>
                  <a:lnTo>
                    <a:pt x="1561312" y="529589"/>
                  </a:lnTo>
                  <a:lnTo>
                    <a:pt x="1561071" y="530860"/>
                  </a:lnTo>
                  <a:lnTo>
                    <a:pt x="1579410" y="530860"/>
                  </a:lnTo>
                  <a:lnTo>
                    <a:pt x="1576031" y="534670"/>
                  </a:lnTo>
                  <a:lnTo>
                    <a:pt x="1572488" y="537210"/>
                  </a:lnTo>
                  <a:lnTo>
                    <a:pt x="1568792" y="539750"/>
                  </a:lnTo>
                  <a:lnTo>
                    <a:pt x="1567518" y="541020"/>
                  </a:lnTo>
                  <a:close/>
                </a:path>
                <a:path w="1608454" h="560070">
                  <a:moveTo>
                    <a:pt x="66376" y="541020"/>
                  </a:moveTo>
                  <a:lnTo>
                    <a:pt x="64592" y="541020"/>
                  </a:lnTo>
                  <a:lnTo>
                    <a:pt x="64300" y="539750"/>
                  </a:lnTo>
                  <a:lnTo>
                    <a:pt x="66376" y="541020"/>
                  </a:lnTo>
                  <a:close/>
                </a:path>
                <a:path w="1608454" h="560070">
                  <a:moveTo>
                    <a:pt x="1556918" y="547370"/>
                  </a:moveTo>
                  <a:lnTo>
                    <a:pt x="1514589" y="547370"/>
                  </a:lnTo>
                  <a:lnTo>
                    <a:pt x="1519224" y="546100"/>
                  </a:lnTo>
                  <a:lnTo>
                    <a:pt x="1523161" y="546100"/>
                  </a:lnTo>
                  <a:lnTo>
                    <a:pt x="1527657" y="544829"/>
                  </a:lnTo>
                  <a:lnTo>
                    <a:pt x="1531454" y="544829"/>
                  </a:lnTo>
                  <a:lnTo>
                    <a:pt x="1535785" y="543560"/>
                  </a:lnTo>
                  <a:lnTo>
                    <a:pt x="1535480" y="543560"/>
                  </a:lnTo>
                  <a:lnTo>
                    <a:pt x="1539722" y="542289"/>
                  </a:lnTo>
                  <a:lnTo>
                    <a:pt x="1539430" y="542289"/>
                  </a:lnTo>
                  <a:lnTo>
                    <a:pt x="1543583" y="539750"/>
                  </a:lnTo>
                  <a:lnTo>
                    <a:pt x="1543291" y="541020"/>
                  </a:lnTo>
                  <a:lnTo>
                    <a:pt x="1567518" y="541020"/>
                  </a:lnTo>
                  <a:lnTo>
                    <a:pt x="1564970" y="543560"/>
                  </a:lnTo>
                  <a:lnTo>
                    <a:pt x="1561007" y="546100"/>
                  </a:lnTo>
                  <a:lnTo>
                    <a:pt x="1556918" y="547370"/>
                  </a:lnTo>
                  <a:close/>
                </a:path>
                <a:path w="1608454" h="560070">
                  <a:moveTo>
                    <a:pt x="1515402" y="560070"/>
                  </a:moveTo>
                  <a:lnTo>
                    <a:pt x="92481" y="560070"/>
                  </a:lnTo>
                  <a:lnTo>
                    <a:pt x="87528" y="558800"/>
                  </a:lnTo>
                  <a:lnTo>
                    <a:pt x="1520355" y="558800"/>
                  </a:lnTo>
                  <a:lnTo>
                    <a:pt x="1515402" y="560070"/>
                  </a:lnTo>
                  <a:close/>
                </a:path>
              </a:pathLst>
            </a:custGeom>
            <a:solidFill>
              <a:srgbClr val="64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77"/>
          <p:cNvSpPr txBox="1"/>
          <p:nvPr/>
        </p:nvSpPr>
        <p:spPr>
          <a:xfrm>
            <a:off x="8685910" y="4555553"/>
            <a:ext cx="1097280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PENERI</a:t>
            </a:r>
            <a:r>
              <a:rPr sz="1600" b="1" dirty="0">
                <a:latin typeface="Arial"/>
                <a:cs typeface="Arial"/>
              </a:rPr>
              <a:t>M</a:t>
            </a:r>
            <a:r>
              <a:rPr sz="1600" b="1" spc="-5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85" name="object 78"/>
          <p:cNvSpPr/>
          <p:nvPr/>
        </p:nvSpPr>
        <p:spPr>
          <a:xfrm>
            <a:off x="9785350" y="3543300"/>
            <a:ext cx="76200" cy="882650"/>
          </a:xfrm>
          <a:custGeom>
            <a:avLst/>
            <a:gdLst/>
            <a:ahLst/>
            <a:cxnLst/>
            <a:rect l="l" t="t" r="r" b="b"/>
            <a:pathLst>
              <a:path w="76200" h="882650">
                <a:moveTo>
                  <a:pt x="41909" y="825500"/>
                </a:moveTo>
                <a:lnTo>
                  <a:pt x="34290" y="825500"/>
                </a:lnTo>
                <a:lnTo>
                  <a:pt x="34290" y="0"/>
                </a:lnTo>
                <a:lnTo>
                  <a:pt x="41909" y="0"/>
                </a:lnTo>
                <a:lnTo>
                  <a:pt x="41909" y="825500"/>
                </a:lnTo>
                <a:close/>
              </a:path>
              <a:path w="76200" h="882650">
                <a:moveTo>
                  <a:pt x="38100" y="882650"/>
                </a:moveTo>
                <a:lnTo>
                  <a:pt x="0" y="806450"/>
                </a:lnTo>
                <a:lnTo>
                  <a:pt x="34290" y="806450"/>
                </a:lnTo>
                <a:lnTo>
                  <a:pt x="34290" y="825500"/>
                </a:lnTo>
                <a:lnTo>
                  <a:pt x="66675" y="825500"/>
                </a:lnTo>
                <a:lnTo>
                  <a:pt x="38100" y="882650"/>
                </a:lnTo>
                <a:close/>
              </a:path>
              <a:path w="76200" h="882650">
                <a:moveTo>
                  <a:pt x="66675" y="825500"/>
                </a:moveTo>
                <a:lnTo>
                  <a:pt x="41909" y="825500"/>
                </a:lnTo>
                <a:lnTo>
                  <a:pt x="41909" y="806450"/>
                </a:lnTo>
                <a:lnTo>
                  <a:pt x="76200" y="806450"/>
                </a:lnTo>
                <a:lnTo>
                  <a:pt x="66675" y="825500"/>
                </a:lnTo>
                <a:close/>
              </a:path>
            </a:pathLst>
          </a:custGeom>
          <a:solidFill>
            <a:srgbClr val="8B5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79"/>
          <p:cNvSpPr txBox="1"/>
          <p:nvPr/>
        </p:nvSpPr>
        <p:spPr>
          <a:xfrm>
            <a:off x="2453639" y="6408102"/>
            <a:ext cx="3458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GRATIFIKASI</a:t>
            </a:r>
            <a:r>
              <a:rPr sz="1800" b="1" spc="-3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DIANGGAP</a:t>
            </a:r>
            <a:r>
              <a:rPr sz="1800" b="1" spc="-6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SUAP</a:t>
            </a:r>
            <a:endParaRPr sz="18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87" name="object 80"/>
          <p:cNvGrpSpPr/>
          <p:nvPr/>
        </p:nvGrpSpPr>
        <p:grpSpPr>
          <a:xfrm>
            <a:off x="4325937" y="2447925"/>
            <a:ext cx="6124575" cy="3846829"/>
            <a:chOff x="2878137" y="2447925"/>
            <a:chExt cx="6124575" cy="3846829"/>
          </a:xfrm>
        </p:grpSpPr>
        <p:sp>
          <p:nvSpPr>
            <p:cNvPr id="88" name="object 81"/>
            <p:cNvSpPr/>
            <p:nvPr/>
          </p:nvSpPr>
          <p:spPr>
            <a:xfrm>
              <a:off x="2878137" y="5830887"/>
              <a:ext cx="76200" cy="463550"/>
            </a:xfrm>
            <a:custGeom>
              <a:avLst/>
              <a:gdLst/>
              <a:ahLst/>
              <a:cxnLst/>
              <a:rect l="l" t="t" r="r" b="b"/>
              <a:pathLst>
                <a:path w="76200" h="463550">
                  <a:moveTo>
                    <a:pt x="41910" y="406400"/>
                  </a:moveTo>
                  <a:lnTo>
                    <a:pt x="34289" y="406400"/>
                  </a:lnTo>
                  <a:lnTo>
                    <a:pt x="34289" y="0"/>
                  </a:lnTo>
                  <a:lnTo>
                    <a:pt x="41910" y="0"/>
                  </a:lnTo>
                  <a:lnTo>
                    <a:pt x="41910" y="406400"/>
                  </a:lnTo>
                  <a:close/>
                </a:path>
                <a:path w="76200" h="463550">
                  <a:moveTo>
                    <a:pt x="38100" y="463550"/>
                  </a:moveTo>
                  <a:lnTo>
                    <a:pt x="0" y="387350"/>
                  </a:lnTo>
                  <a:lnTo>
                    <a:pt x="34289" y="387350"/>
                  </a:lnTo>
                  <a:lnTo>
                    <a:pt x="34289" y="406400"/>
                  </a:lnTo>
                  <a:lnTo>
                    <a:pt x="66675" y="406400"/>
                  </a:lnTo>
                  <a:lnTo>
                    <a:pt x="38100" y="463550"/>
                  </a:lnTo>
                  <a:close/>
                </a:path>
                <a:path w="76200" h="463550">
                  <a:moveTo>
                    <a:pt x="66675" y="406400"/>
                  </a:moveTo>
                  <a:lnTo>
                    <a:pt x="41910" y="406400"/>
                  </a:lnTo>
                  <a:lnTo>
                    <a:pt x="41910" y="387350"/>
                  </a:lnTo>
                  <a:lnTo>
                    <a:pt x="76200" y="387350"/>
                  </a:lnTo>
                  <a:lnTo>
                    <a:pt x="66675" y="406400"/>
                  </a:lnTo>
                  <a:close/>
                </a:path>
              </a:pathLst>
            </a:custGeom>
            <a:solidFill>
              <a:srgbClr val="8B51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754111" y="2453639"/>
              <a:ext cx="1242060" cy="547115"/>
            </a:xfrm>
            <a:prstGeom prst="rect">
              <a:avLst/>
            </a:prstGeom>
          </p:spPr>
        </p:pic>
        <p:sp>
          <p:nvSpPr>
            <p:cNvPr id="90" name="object 83"/>
            <p:cNvSpPr/>
            <p:nvPr/>
          </p:nvSpPr>
          <p:spPr>
            <a:xfrm>
              <a:off x="7747127" y="2447925"/>
              <a:ext cx="1256030" cy="558800"/>
            </a:xfrm>
            <a:custGeom>
              <a:avLst/>
              <a:gdLst/>
              <a:ahLst/>
              <a:cxnLst/>
              <a:rect l="l" t="t" r="r" b="b"/>
              <a:pathLst>
                <a:path w="1256029" h="558800">
                  <a:moveTo>
                    <a:pt x="1173035" y="557530"/>
                  </a:moveTo>
                  <a:lnTo>
                    <a:pt x="82423" y="557530"/>
                  </a:lnTo>
                  <a:lnTo>
                    <a:pt x="72910" y="554989"/>
                  </a:lnTo>
                  <a:lnTo>
                    <a:pt x="63766" y="552450"/>
                  </a:lnTo>
                  <a:lnTo>
                    <a:pt x="59334" y="549910"/>
                  </a:lnTo>
                  <a:lnTo>
                    <a:pt x="55029" y="548639"/>
                  </a:lnTo>
                  <a:lnTo>
                    <a:pt x="25171" y="525780"/>
                  </a:lnTo>
                  <a:lnTo>
                    <a:pt x="22110" y="523239"/>
                  </a:lnTo>
                  <a:lnTo>
                    <a:pt x="19215" y="519430"/>
                  </a:lnTo>
                  <a:lnTo>
                    <a:pt x="16509" y="515619"/>
                  </a:lnTo>
                  <a:lnTo>
                    <a:pt x="13970" y="511810"/>
                  </a:lnTo>
                  <a:lnTo>
                    <a:pt x="11620" y="506730"/>
                  </a:lnTo>
                  <a:lnTo>
                    <a:pt x="9474" y="502919"/>
                  </a:lnTo>
                  <a:lnTo>
                    <a:pt x="7531" y="499110"/>
                  </a:lnTo>
                  <a:lnTo>
                    <a:pt x="5778" y="494030"/>
                  </a:lnTo>
                  <a:lnTo>
                    <a:pt x="4254" y="490219"/>
                  </a:lnTo>
                  <a:lnTo>
                    <a:pt x="2933" y="485139"/>
                  </a:lnTo>
                  <a:lnTo>
                    <a:pt x="1854" y="480060"/>
                  </a:lnTo>
                  <a:lnTo>
                    <a:pt x="990" y="476250"/>
                  </a:lnTo>
                  <a:lnTo>
                    <a:pt x="368" y="471169"/>
                  </a:lnTo>
                  <a:lnTo>
                    <a:pt x="0" y="466089"/>
                  </a:lnTo>
                  <a:lnTo>
                    <a:pt x="0" y="91439"/>
                  </a:lnTo>
                  <a:lnTo>
                    <a:pt x="5778" y="63500"/>
                  </a:lnTo>
                  <a:lnTo>
                    <a:pt x="7531" y="58419"/>
                  </a:lnTo>
                  <a:lnTo>
                    <a:pt x="9474" y="54610"/>
                  </a:lnTo>
                  <a:lnTo>
                    <a:pt x="11620" y="50800"/>
                  </a:lnTo>
                  <a:lnTo>
                    <a:pt x="13970" y="45719"/>
                  </a:lnTo>
                  <a:lnTo>
                    <a:pt x="16509" y="41910"/>
                  </a:lnTo>
                  <a:lnTo>
                    <a:pt x="19215" y="38100"/>
                  </a:lnTo>
                  <a:lnTo>
                    <a:pt x="22110" y="34289"/>
                  </a:lnTo>
                  <a:lnTo>
                    <a:pt x="25171" y="31750"/>
                  </a:lnTo>
                  <a:lnTo>
                    <a:pt x="28384" y="27939"/>
                  </a:lnTo>
                  <a:lnTo>
                    <a:pt x="59334" y="7619"/>
                  </a:lnTo>
                  <a:lnTo>
                    <a:pt x="63766" y="5080"/>
                  </a:lnTo>
                  <a:lnTo>
                    <a:pt x="68287" y="3810"/>
                  </a:lnTo>
                  <a:lnTo>
                    <a:pt x="82423" y="0"/>
                  </a:lnTo>
                  <a:lnTo>
                    <a:pt x="1173035" y="0"/>
                  </a:lnTo>
                  <a:lnTo>
                    <a:pt x="1187170" y="3810"/>
                  </a:lnTo>
                  <a:lnTo>
                    <a:pt x="1191691" y="5080"/>
                  </a:lnTo>
                  <a:lnTo>
                    <a:pt x="1196124" y="7619"/>
                  </a:lnTo>
                  <a:lnTo>
                    <a:pt x="1200429" y="8889"/>
                  </a:lnTo>
                  <a:lnTo>
                    <a:pt x="1204633" y="11430"/>
                  </a:lnTo>
                  <a:lnTo>
                    <a:pt x="1206671" y="12700"/>
                  </a:lnTo>
                  <a:lnTo>
                    <a:pt x="84493" y="12700"/>
                  </a:lnTo>
                  <a:lnTo>
                    <a:pt x="80009" y="13969"/>
                  </a:lnTo>
                  <a:lnTo>
                    <a:pt x="80327" y="13969"/>
                  </a:lnTo>
                  <a:lnTo>
                    <a:pt x="75920" y="15239"/>
                  </a:lnTo>
                  <a:lnTo>
                    <a:pt x="72212" y="15239"/>
                  </a:lnTo>
                  <a:lnTo>
                    <a:pt x="67983" y="17780"/>
                  </a:lnTo>
                  <a:lnTo>
                    <a:pt x="68275" y="17780"/>
                  </a:lnTo>
                  <a:lnTo>
                    <a:pt x="64147" y="19050"/>
                  </a:lnTo>
                  <a:lnTo>
                    <a:pt x="64427" y="19050"/>
                  </a:lnTo>
                  <a:lnTo>
                    <a:pt x="60401" y="20319"/>
                  </a:lnTo>
                  <a:lnTo>
                    <a:pt x="60680" y="20319"/>
                  </a:lnTo>
                  <a:lnTo>
                    <a:pt x="58718" y="21589"/>
                  </a:lnTo>
                  <a:lnTo>
                    <a:pt x="57023" y="21589"/>
                  </a:lnTo>
                  <a:lnTo>
                    <a:pt x="53213" y="24130"/>
                  </a:lnTo>
                  <a:lnTo>
                    <a:pt x="53467" y="24130"/>
                  </a:lnTo>
                  <a:lnTo>
                    <a:pt x="49783" y="26669"/>
                  </a:lnTo>
                  <a:lnTo>
                    <a:pt x="50038" y="26669"/>
                  </a:lnTo>
                  <a:lnTo>
                    <a:pt x="46469" y="29210"/>
                  </a:lnTo>
                  <a:lnTo>
                    <a:pt x="46710" y="29210"/>
                  </a:lnTo>
                  <a:lnTo>
                    <a:pt x="43268" y="31750"/>
                  </a:lnTo>
                  <a:lnTo>
                    <a:pt x="43497" y="31750"/>
                  </a:lnTo>
                  <a:lnTo>
                    <a:pt x="40195" y="34289"/>
                  </a:lnTo>
                  <a:lnTo>
                    <a:pt x="40424" y="34289"/>
                  </a:lnTo>
                  <a:lnTo>
                    <a:pt x="37261" y="36830"/>
                  </a:lnTo>
                  <a:lnTo>
                    <a:pt x="37477" y="36830"/>
                  </a:lnTo>
                  <a:lnTo>
                    <a:pt x="34467" y="39369"/>
                  </a:lnTo>
                  <a:lnTo>
                    <a:pt x="34671" y="39369"/>
                  </a:lnTo>
                  <a:lnTo>
                    <a:pt x="31800" y="43180"/>
                  </a:lnTo>
                  <a:lnTo>
                    <a:pt x="32003" y="43180"/>
                  </a:lnTo>
                  <a:lnTo>
                    <a:pt x="29298" y="45719"/>
                  </a:lnTo>
                  <a:lnTo>
                    <a:pt x="29476" y="45719"/>
                  </a:lnTo>
                  <a:lnTo>
                    <a:pt x="26936" y="49530"/>
                  </a:lnTo>
                  <a:lnTo>
                    <a:pt x="27114" y="49530"/>
                  </a:lnTo>
                  <a:lnTo>
                    <a:pt x="25531" y="52069"/>
                  </a:lnTo>
                  <a:lnTo>
                    <a:pt x="24904" y="52069"/>
                  </a:lnTo>
                  <a:lnTo>
                    <a:pt x="23256" y="55880"/>
                  </a:lnTo>
                  <a:lnTo>
                    <a:pt x="22859" y="55880"/>
                  </a:lnTo>
                  <a:lnTo>
                    <a:pt x="20853" y="59689"/>
                  </a:lnTo>
                  <a:lnTo>
                    <a:pt x="19164" y="63500"/>
                  </a:lnTo>
                  <a:lnTo>
                    <a:pt x="17652" y="67310"/>
                  </a:lnTo>
                  <a:lnTo>
                    <a:pt x="16332" y="71119"/>
                  </a:lnTo>
                  <a:lnTo>
                    <a:pt x="15506" y="74930"/>
                  </a:lnTo>
                  <a:lnTo>
                    <a:pt x="15278" y="74930"/>
                  </a:lnTo>
                  <a:lnTo>
                    <a:pt x="14262" y="80010"/>
                  </a:lnTo>
                  <a:lnTo>
                    <a:pt x="13525" y="83819"/>
                  </a:lnTo>
                  <a:lnTo>
                    <a:pt x="12992" y="87630"/>
                  </a:lnTo>
                  <a:lnTo>
                    <a:pt x="12687" y="92710"/>
                  </a:lnTo>
                  <a:lnTo>
                    <a:pt x="12674" y="464819"/>
                  </a:lnTo>
                  <a:lnTo>
                    <a:pt x="13030" y="469900"/>
                  </a:lnTo>
                  <a:lnTo>
                    <a:pt x="13576" y="473710"/>
                  </a:lnTo>
                  <a:lnTo>
                    <a:pt x="14325" y="477519"/>
                  </a:lnTo>
                  <a:lnTo>
                    <a:pt x="15278" y="482600"/>
                  </a:lnTo>
                  <a:lnTo>
                    <a:pt x="15506" y="482600"/>
                  </a:lnTo>
                  <a:lnTo>
                    <a:pt x="16421" y="486410"/>
                  </a:lnTo>
                  <a:lnTo>
                    <a:pt x="17767" y="490219"/>
                  </a:lnTo>
                  <a:lnTo>
                    <a:pt x="19278" y="494030"/>
                  </a:lnTo>
                  <a:lnTo>
                    <a:pt x="20980" y="497839"/>
                  </a:lnTo>
                  <a:lnTo>
                    <a:pt x="22859" y="501650"/>
                  </a:lnTo>
                  <a:lnTo>
                    <a:pt x="22707" y="501650"/>
                  </a:lnTo>
                  <a:lnTo>
                    <a:pt x="24904" y="505460"/>
                  </a:lnTo>
                  <a:lnTo>
                    <a:pt x="25531" y="505460"/>
                  </a:lnTo>
                  <a:lnTo>
                    <a:pt x="27114" y="508000"/>
                  </a:lnTo>
                  <a:lnTo>
                    <a:pt x="26936" y="508000"/>
                  </a:lnTo>
                  <a:lnTo>
                    <a:pt x="29476" y="511810"/>
                  </a:lnTo>
                  <a:lnTo>
                    <a:pt x="29298" y="511810"/>
                  </a:lnTo>
                  <a:lnTo>
                    <a:pt x="32003" y="514350"/>
                  </a:lnTo>
                  <a:lnTo>
                    <a:pt x="31800" y="514350"/>
                  </a:lnTo>
                  <a:lnTo>
                    <a:pt x="34671" y="518160"/>
                  </a:lnTo>
                  <a:lnTo>
                    <a:pt x="34467" y="518160"/>
                  </a:lnTo>
                  <a:lnTo>
                    <a:pt x="37477" y="520700"/>
                  </a:lnTo>
                  <a:lnTo>
                    <a:pt x="37261" y="520700"/>
                  </a:lnTo>
                  <a:lnTo>
                    <a:pt x="40424" y="523239"/>
                  </a:lnTo>
                  <a:lnTo>
                    <a:pt x="40195" y="523239"/>
                  </a:lnTo>
                  <a:lnTo>
                    <a:pt x="43497" y="525780"/>
                  </a:lnTo>
                  <a:lnTo>
                    <a:pt x="43268" y="525780"/>
                  </a:lnTo>
                  <a:lnTo>
                    <a:pt x="46710" y="528319"/>
                  </a:lnTo>
                  <a:lnTo>
                    <a:pt x="46469" y="528319"/>
                  </a:lnTo>
                  <a:lnTo>
                    <a:pt x="50038" y="530860"/>
                  </a:lnTo>
                  <a:lnTo>
                    <a:pt x="49783" y="530860"/>
                  </a:lnTo>
                  <a:lnTo>
                    <a:pt x="53467" y="533400"/>
                  </a:lnTo>
                  <a:lnTo>
                    <a:pt x="53213" y="533400"/>
                  </a:lnTo>
                  <a:lnTo>
                    <a:pt x="57023" y="535939"/>
                  </a:lnTo>
                  <a:lnTo>
                    <a:pt x="58718" y="535939"/>
                  </a:lnTo>
                  <a:lnTo>
                    <a:pt x="60680" y="537210"/>
                  </a:lnTo>
                  <a:lnTo>
                    <a:pt x="60401" y="537210"/>
                  </a:lnTo>
                  <a:lnTo>
                    <a:pt x="64427" y="538480"/>
                  </a:lnTo>
                  <a:lnTo>
                    <a:pt x="64147" y="538480"/>
                  </a:lnTo>
                  <a:lnTo>
                    <a:pt x="68275" y="539750"/>
                  </a:lnTo>
                  <a:lnTo>
                    <a:pt x="67983" y="539750"/>
                  </a:lnTo>
                  <a:lnTo>
                    <a:pt x="72212" y="542289"/>
                  </a:lnTo>
                  <a:lnTo>
                    <a:pt x="75920" y="542289"/>
                  </a:lnTo>
                  <a:lnTo>
                    <a:pt x="80327" y="543560"/>
                  </a:lnTo>
                  <a:lnTo>
                    <a:pt x="80009" y="543560"/>
                  </a:lnTo>
                  <a:lnTo>
                    <a:pt x="84493" y="544830"/>
                  </a:lnTo>
                  <a:lnTo>
                    <a:pt x="92722" y="544830"/>
                  </a:lnTo>
                  <a:lnTo>
                    <a:pt x="97396" y="546100"/>
                  </a:lnTo>
                  <a:lnTo>
                    <a:pt x="1204633" y="546100"/>
                  </a:lnTo>
                  <a:lnTo>
                    <a:pt x="1200429" y="548639"/>
                  </a:lnTo>
                  <a:lnTo>
                    <a:pt x="1196124" y="549910"/>
                  </a:lnTo>
                  <a:lnTo>
                    <a:pt x="1191691" y="552450"/>
                  </a:lnTo>
                  <a:lnTo>
                    <a:pt x="1177836" y="556260"/>
                  </a:lnTo>
                  <a:lnTo>
                    <a:pt x="1173035" y="557530"/>
                  </a:lnTo>
                  <a:close/>
                </a:path>
                <a:path w="1256029" h="558800">
                  <a:moveTo>
                    <a:pt x="1198702" y="22860"/>
                  </a:moveTo>
                  <a:lnTo>
                    <a:pt x="1194777" y="20319"/>
                  </a:lnTo>
                  <a:lnTo>
                    <a:pt x="1195057" y="20319"/>
                  </a:lnTo>
                  <a:lnTo>
                    <a:pt x="1191031" y="19050"/>
                  </a:lnTo>
                  <a:lnTo>
                    <a:pt x="1191310" y="19050"/>
                  </a:lnTo>
                  <a:lnTo>
                    <a:pt x="1187183" y="17780"/>
                  </a:lnTo>
                  <a:lnTo>
                    <a:pt x="1187475" y="17780"/>
                  </a:lnTo>
                  <a:lnTo>
                    <a:pt x="1183246" y="15239"/>
                  </a:lnTo>
                  <a:lnTo>
                    <a:pt x="1179537" y="15239"/>
                  </a:lnTo>
                  <a:lnTo>
                    <a:pt x="1175130" y="13969"/>
                  </a:lnTo>
                  <a:lnTo>
                    <a:pt x="1175448" y="13969"/>
                  </a:lnTo>
                  <a:lnTo>
                    <a:pt x="1170965" y="12700"/>
                  </a:lnTo>
                  <a:lnTo>
                    <a:pt x="1206671" y="12700"/>
                  </a:lnTo>
                  <a:lnTo>
                    <a:pt x="1208709" y="13969"/>
                  </a:lnTo>
                  <a:lnTo>
                    <a:pt x="1212659" y="16510"/>
                  </a:lnTo>
                  <a:lnTo>
                    <a:pt x="1216482" y="19050"/>
                  </a:lnTo>
                  <a:lnTo>
                    <a:pt x="1220152" y="21589"/>
                  </a:lnTo>
                  <a:lnTo>
                    <a:pt x="1198435" y="21589"/>
                  </a:lnTo>
                  <a:lnTo>
                    <a:pt x="1198702" y="22860"/>
                  </a:lnTo>
                  <a:close/>
                </a:path>
                <a:path w="1256029" h="558800">
                  <a:moveTo>
                    <a:pt x="71907" y="16510"/>
                  </a:moveTo>
                  <a:lnTo>
                    <a:pt x="72212" y="15239"/>
                  </a:lnTo>
                  <a:lnTo>
                    <a:pt x="76225" y="15239"/>
                  </a:lnTo>
                  <a:lnTo>
                    <a:pt x="71907" y="16510"/>
                  </a:lnTo>
                  <a:close/>
                </a:path>
                <a:path w="1256029" h="558800">
                  <a:moveTo>
                    <a:pt x="1183551" y="16510"/>
                  </a:moveTo>
                  <a:lnTo>
                    <a:pt x="1179233" y="15239"/>
                  </a:lnTo>
                  <a:lnTo>
                    <a:pt x="1183246" y="15239"/>
                  </a:lnTo>
                  <a:lnTo>
                    <a:pt x="1183551" y="16510"/>
                  </a:lnTo>
                  <a:close/>
                </a:path>
                <a:path w="1256029" h="558800">
                  <a:moveTo>
                    <a:pt x="56756" y="22860"/>
                  </a:moveTo>
                  <a:lnTo>
                    <a:pt x="57023" y="21589"/>
                  </a:lnTo>
                  <a:lnTo>
                    <a:pt x="58718" y="21589"/>
                  </a:lnTo>
                  <a:lnTo>
                    <a:pt x="56756" y="22860"/>
                  </a:lnTo>
                  <a:close/>
                </a:path>
                <a:path w="1256029" h="558800">
                  <a:moveTo>
                    <a:pt x="1230718" y="53339"/>
                  </a:moveTo>
                  <a:lnTo>
                    <a:pt x="1228344" y="49530"/>
                  </a:lnTo>
                  <a:lnTo>
                    <a:pt x="1228521" y="49530"/>
                  </a:lnTo>
                  <a:lnTo>
                    <a:pt x="1225981" y="45719"/>
                  </a:lnTo>
                  <a:lnTo>
                    <a:pt x="1226159" y="45719"/>
                  </a:lnTo>
                  <a:lnTo>
                    <a:pt x="1223454" y="43180"/>
                  </a:lnTo>
                  <a:lnTo>
                    <a:pt x="1223657" y="43180"/>
                  </a:lnTo>
                  <a:lnTo>
                    <a:pt x="1220787" y="39369"/>
                  </a:lnTo>
                  <a:lnTo>
                    <a:pt x="1220990" y="39369"/>
                  </a:lnTo>
                  <a:lnTo>
                    <a:pt x="1217980" y="36830"/>
                  </a:lnTo>
                  <a:lnTo>
                    <a:pt x="1218196" y="36830"/>
                  </a:lnTo>
                  <a:lnTo>
                    <a:pt x="1215034" y="34289"/>
                  </a:lnTo>
                  <a:lnTo>
                    <a:pt x="1215263" y="34289"/>
                  </a:lnTo>
                  <a:lnTo>
                    <a:pt x="1211961" y="31750"/>
                  </a:lnTo>
                  <a:lnTo>
                    <a:pt x="1212189" y="31750"/>
                  </a:lnTo>
                  <a:lnTo>
                    <a:pt x="1208747" y="29210"/>
                  </a:lnTo>
                  <a:lnTo>
                    <a:pt x="1208989" y="29210"/>
                  </a:lnTo>
                  <a:lnTo>
                    <a:pt x="1205420" y="26669"/>
                  </a:lnTo>
                  <a:lnTo>
                    <a:pt x="1205674" y="26669"/>
                  </a:lnTo>
                  <a:lnTo>
                    <a:pt x="1201991" y="24130"/>
                  </a:lnTo>
                  <a:lnTo>
                    <a:pt x="1202245" y="24130"/>
                  </a:lnTo>
                  <a:lnTo>
                    <a:pt x="1198435" y="21589"/>
                  </a:lnTo>
                  <a:lnTo>
                    <a:pt x="1220152" y="21589"/>
                  </a:lnTo>
                  <a:lnTo>
                    <a:pt x="1223683" y="24130"/>
                  </a:lnTo>
                  <a:lnTo>
                    <a:pt x="1227074" y="27939"/>
                  </a:lnTo>
                  <a:lnTo>
                    <a:pt x="1230287" y="31750"/>
                  </a:lnTo>
                  <a:lnTo>
                    <a:pt x="1233347" y="34289"/>
                  </a:lnTo>
                  <a:lnTo>
                    <a:pt x="1236243" y="38100"/>
                  </a:lnTo>
                  <a:lnTo>
                    <a:pt x="1238948" y="41910"/>
                  </a:lnTo>
                  <a:lnTo>
                    <a:pt x="1241488" y="45719"/>
                  </a:lnTo>
                  <a:lnTo>
                    <a:pt x="1243838" y="50800"/>
                  </a:lnTo>
                  <a:lnTo>
                    <a:pt x="1244553" y="52069"/>
                  </a:lnTo>
                  <a:lnTo>
                    <a:pt x="1230553" y="52069"/>
                  </a:lnTo>
                  <a:lnTo>
                    <a:pt x="1230718" y="53339"/>
                  </a:lnTo>
                  <a:close/>
                </a:path>
                <a:path w="1256029" h="558800">
                  <a:moveTo>
                    <a:pt x="24739" y="53339"/>
                  </a:moveTo>
                  <a:lnTo>
                    <a:pt x="24904" y="52069"/>
                  </a:lnTo>
                  <a:lnTo>
                    <a:pt x="25531" y="52069"/>
                  </a:lnTo>
                  <a:lnTo>
                    <a:pt x="24739" y="53339"/>
                  </a:lnTo>
                  <a:close/>
                </a:path>
                <a:path w="1256029" h="558800">
                  <a:moveTo>
                    <a:pt x="1232750" y="57150"/>
                  </a:moveTo>
                  <a:lnTo>
                    <a:pt x="1230553" y="52069"/>
                  </a:lnTo>
                  <a:lnTo>
                    <a:pt x="1244553" y="52069"/>
                  </a:lnTo>
                  <a:lnTo>
                    <a:pt x="1245984" y="54610"/>
                  </a:lnTo>
                  <a:lnTo>
                    <a:pt x="1246632" y="55880"/>
                  </a:lnTo>
                  <a:lnTo>
                    <a:pt x="1232598" y="55880"/>
                  </a:lnTo>
                  <a:lnTo>
                    <a:pt x="1232750" y="57150"/>
                  </a:lnTo>
                  <a:close/>
                </a:path>
                <a:path w="1256029" h="558800">
                  <a:moveTo>
                    <a:pt x="22707" y="57150"/>
                  </a:moveTo>
                  <a:lnTo>
                    <a:pt x="22859" y="55880"/>
                  </a:lnTo>
                  <a:lnTo>
                    <a:pt x="23256" y="55880"/>
                  </a:lnTo>
                  <a:lnTo>
                    <a:pt x="22707" y="57150"/>
                  </a:lnTo>
                  <a:close/>
                </a:path>
                <a:path w="1256029" h="558800">
                  <a:moveTo>
                    <a:pt x="1240256" y="76200"/>
                  </a:moveTo>
                  <a:lnTo>
                    <a:pt x="1239037" y="71119"/>
                  </a:lnTo>
                  <a:lnTo>
                    <a:pt x="1237691" y="67310"/>
                  </a:lnTo>
                  <a:lnTo>
                    <a:pt x="1236179" y="63500"/>
                  </a:lnTo>
                  <a:lnTo>
                    <a:pt x="1234478" y="59689"/>
                  </a:lnTo>
                  <a:lnTo>
                    <a:pt x="1232598" y="55880"/>
                  </a:lnTo>
                  <a:lnTo>
                    <a:pt x="1246632" y="55880"/>
                  </a:lnTo>
                  <a:lnTo>
                    <a:pt x="1247927" y="58419"/>
                  </a:lnTo>
                  <a:lnTo>
                    <a:pt x="1249679" y="63500"/>
                  </a:lnTo>
                  <a:lnTo>
                    <a:pt x="1251203" y="67310"/>
                  </a:lnTo>
                  <a:lnTo>
                    <a:pt x="1252524" y="72389"/>
                  </a:lnTo>
                  <a:lnTo>
                    <a:pt x="1253064" y="74930"/>
                  </a:lnTo>
                  <a:lnTo>
                    <a:pt x="1240180" y="74930"/>
                  </a:lnTo>
                  <a:lnTo>
                    <a:pt x="1240256" y="76200"/>
                  </a:lnTo>
                  <a:close/>
                </a:path>
                <a:path w="1256029" h="558800">
                  <a:moveTo>
                    <a:pt x="15201" y="76200"/>
                  </a:moveTo>
                  <a:lnTo>
                    <a:pt x="15278" y="74930"/>
                  </a:lnTo>
                  <a:lnTo>
                    <a:pt x="15506" y="74930"/>
                  </a:lnTo>
                  <a:lnTo>
                    <a:pt x="15201" y="76200"/>
                  </a:lnTo>
                  <a:close/>
                </a:path>
                <a:path w="1256029" h="558800">
                  <a:moveTo>
                    <a:pt x="1253064" y="482600"/>
                  </a:moveTo>
                  <a:lnTo>
                    <a:pt x="1240180" y="482600"/>
                  </a:lnTo>
                  <a:lnTo>
                    <a:pt x="1241196" y="477519"/>
                  </a:lnTo>
                  <a:lnTo>
                    <a:pt x="1241932" y="473710"/>
                  </a:lnTo>
                  <a:lnTo>
                    <a:pt x="1242466" y="469900"/>
                  </a:lnTo>
                  <a:lnTo>
                    <a:pt x="1242783" y="464819"/>
                  </a:lnTo>
                  <a:lnTo>
                    <a:pt x="1242771" y="92710"/>
                  </a:lnTo>
                  <a:lnTo>
                    <a:pt x="1242428" y="87630"/>
                  </a:lnTo>
                  <a:lnTo>
                    <a:pt x="1241882" y="83819"/>
                  </a:lnTo>
                  <a:lnTo>
                    <a:pt x="1241132" y="80010"/>
                  </a:lnTo>
                  <a:lnTo>
                    <a:pt x="1240180" y="74930"/>
                  </a:lnTo>
                  <a:lnTo>
                    <a:pt x="1253064" y="74930"/>
                  </a:lnTo>
                  <a:lnTo>
                    <a:pt x="1253604" y="77469"/>
                  </a:lnTo>
                  <a:lnTo>
                    <a:pt x="1254467" y="82550"/>
                  </a:lnTo>
                  <a:lnTo>
                    <a:pt x="1255090" y="86360"/>
                  </a:lnTo>
                  <a:lnTo>
                    <a:pt x="1255458" y="91439"/>
                  </a:lnTo>
                  <a:lnTo>
                    <a:pt x="1255458" y="466089"/>
                  </a:lnTo>
                  <a:lnTo>
                    <a:pt x="1255090" y="471169"/>
                  </a:lnTo>
                  <a:lnTo>
                    <a:pt x="1254467" y="476250"/>
                  </a:lnTo>
                  <a:lnTo>
                    <a:pt x="1253604" y="480060"/>
                  </a:lnTo>
                  <a:lnTo>
                    <a:pt x="1253064" y="482600"/>
                  </a:lnTo>
                  <a:close/>
                </a:path>
                <a:path w="1256029" h="558800">
                  <a:moveTo>
                    <a:pt x="15506" y="482600"/>
                  </a:moveTo>
                  <a:lnTo>
                    <a:pt x="15278" y="482600"/>
                  </a:lnTo>
                  <a:lnTo>
                    <a:pt x="15201" y="481330"/>
                  </a:lnTo>
                  <a:lnTo>
                    <a:pt x="15506" y="482600"/>
                  </a:lnTo>
                  <a:close/>
                </a:path>
                <a:path w="1256029" h="558800">
                  <a:moveTo>
                    <a:pt x="1244553" y="505460"/>
                  </a:moveTo>
                  <a:lnTo>
                    <a:pt x="1230553" y="505460"/>
                  </a:lnTo>
                  <a:lnTo>
                    <a:pt x="1232750" y="501650"/>
                  </a:lnTo>
                  <a:lnTo>
                    <a:pt x="1232598" y="501650"/>
                  </a:lnTo>
                  <a:lnTo>
                    <a:pt x="1234605" y="497839"/>
                  </a:lnTo>
                  <a:lnTo>
                    <a:pt x="1236294" y="494030"/>
                  </a:lnTo>
                  <a:lnTo>
                    <a:pt x="1237805" y="490219"/>
                  </a:lnTo>
                  <a:lnTo>
                    <a:pt x="1239126" y="486410"/>
                  </a:lnTo>
                  <a:lnTo>
                    <a:pt x="1240256" y="481330"/>
                  </a:lnTo>
                  <a:lnTo>
                    <a:pt x="1240180" y="482600"/>
                  </a:lnTo>
                  <a:lnTo>
                    <a:pt x="1253064" y="482600"/>
                  </a:lnTo>
                  <a:lnTo>
                    <a:pt x="1252524" y="485139"/>
                  </a:lnTo>
                  <a:lnTo>
                    <a:pt x="1251203" y="490219"/>
                  </a:lnTo>
                  <a:lnTo>
                    <a:pt x="1249679" y="494030"/>
                  </a:lnTo>
                  <a:lnTo>
                    <a:pt x="1247927" y="499110"/>
                  </a:lnTo>
                  <a:lnTo>
                    <a:pt x="1245984" y="502919"/>
                  </a:lnTo>
                  <a:lnTo>
                    <a:pt x="1244553" y="505460"/>
                  </a:lnTo>
                  <a:close/>
                </a:path>
                <a:path w="1256029" h="558800">
                  <a:moveTo>
                    <a:pt x="25531" y="505460"/>
                  </a:moveTo>
                  <a:lnTo>
                    <a:pt x="24904" y="505460"/>
                  </a:lnTo>
                  <a:lnTo>
                    <a:pt x="24739" y="504189"/>
                  </a:lnTo>
                  <a:lnTo>
                    <a:pt x="25531" y="505460"/>
                  </a:lnTo>
                  <a:close/>
                </a:path>
                <a:path w="1256029" h="558800">
                  <a:moveTo>
                    <a:pt x="1220152" y="535939"/>
                  </a:moveTo>
                  <a:lnTo>
                    <a:pt x="1198435" y="535939"/>
                  </a:lnTo>
                  <a:lnTo>
                    <a:pt x="1202245" y="533400"/>
                  </a:lnTo>
                  <a:lnTo>
                    <a:pt x="1201991" y="533400"/>
                  </a:lnTo>
                  <a:lnTo>
                    <a:pt x="1205674" y="530860"/>
                  </a:lnTo>
                  <a:lnTo>
                    <a:pt x="1205420" y="530860"/>
                  </a:lnTo>
                  <a:lnTo>
                    <a:pt x="1208989" y="528319"/>
                  </a:lnTo>
                  <a:lnTo>
                    <a:pt x="1208747" y="528319"/>
                  </a:lnTo>
                  <a:lnTo>
                    <a:pt x="1212189" y="525780"/>
                  </a:lnTo>
                  <a:lnTo>
                    <a:pt x="1211961" y="525780"/>
                  </a:lnTo>
                  <a:lnTo>
                    <a:pt x="1215263" y="523239"/>
                  </a:lnTo>
                  <a:lnTo>
                    <a:pt x="1215034" y="523239"/>
                  </a:lnTo>
                  <a:lnTo>
                    <a:pt x="1218196" y="520700"/>
                  </a:lnTo>
                  <a:lnTo>
                    <a:pt x="1217980" y="520700"/>
                  </a:lnTo>
                  <a:lnTo>
                    <a:pt x="1220990" y="518160"/>
                  </a:lnTo>
                  <a:lnTo>
                    <a:pt x="1220787" y="518160"/>
                  </a:lnTo>
                  <a:lnTo>
                    <a:pt x="1223657" y="514350"/>
                  </a:lnTo>
                  <a:lnTo>
                    <a:pt x="1223454" y="514350"/>
                  </a:lnTo>
                  <a:lnTo>
                    <a:pt x="1226159" y="511810"/>
                  </a:lnTo>
                  <a:lnTo>
                    <a:pt x="1225981" y="511810"/>
                  </a:lnTo>
                  <a:lnTo>
                    <a:pt x="1228521" y="508000"/>
                  </a:lnTo>
                  <a:lnTo>
                    <a:pt x="1228344" y="508000"/>
                  </a:lnTo>
                  <a:lnTo>
                    <a:pt x="1230718" y="504189"/>
                  </a:lnTo>
                  <a:lnTo>
                    <a:pt x="1230553" y="505460"/>
                  </a:lnTo>
                  <a:lnTo>
                    <a:pt x="1244553" y="505460"/>
                  </a:lnTo>
                  <a:lnTo>
                    <a:pt x="1243838" y="506730"/>
                  </a:lnTo>
                  <a:lnTo>
                    <a:pt x="1241488" y="511810"/>
                  </a:lnTo>
                  <a:lnTo>
                    <a:pt x="1238948" y="515619"/>
                  </a:lnTo>
                  <a:lnTo>
                    <a:pt x="1236243" y="519430"/>
                  </a:lnTo>
                  <a:lnTo>
                    <a:pt x="1233347" y="523239"/>
                  </a:lnTo>
                  <a:lnTo>
                    <a:pt x="1230287" y="525780"/>
                  </a:lnTo>
                  <a:lnTo>
                    <a:pt x="1227074" y="529589"/>
                  </a:lnTo>
                  <a:lnTo>
                    <a:pt x="1223683" y="533400"/>
                  </a:lnTo>
                  <a:lnTo>
                    <a:pt x="1220152" y="535939"/>
                  </a:lnTo>
                  <a:close/>
                </a:path>
                <a:path w="1256029" h="558800">
                  <a:moveTo>
                    <a:pt x="58718" y="535939"/>
                  </a:moveTo>
                  <a:lnTo>
                    <a:pt x="57023" y="535939"/>
                  </a:lnTo>
                  <a:lnTo>
                    <a:pt x="56756" y="534669"/>
                  </a:lnTo>
                  <a:lnTo>
                    <a:pt x="58718" y="535939"/>
                  </a:lnTo>
                  <a:close/>
                </a:path>
                <a:path w="1256029" h="558800">
                  <a:moveTo>
                    <a:pt x="1204633" y="546100"/>
                  </a:moveTo>
                  <a:lnTo>
                    <a:pt x="1158062" y="546100"/>
                  </a:lnTo>
                  <a:lnTo>
                    <a:pt x="1162735" y="544830"/>
                  </a:lnTo>
                  <a:lnTo>
                    <a:pt x="1170965" y="544830"/>
                  </a:lnTo>
                  <a:lnTo>
                    <a:pt x="1175448" y="543560"/>
                  </a:lnTo>
                  <a:lnTo>
                    <a:pt x="1175130" y="543560"/>
                  </a:lnTo>
                  <a:lnTo>
                    <a:pt x="1179537" y="542289"/>
                  </a:lnTo>
                  <a:lnTo>
                    <a:pt x="1183246" y="542289"/>
                  </a:lnTo>
                  <a:lnTo>
                    <a:pt x="1187475" y="539750"/>
                  </a:lnTo>
                  <a:lnTo>
                    <a:pt x="1187183" y="539750"/>
                  </a:lnTo>
                  <a:lnTo>
                    <a:pt x="1191310" y="538480"/>
                  </a:lnTo>
                  <a:lnTo>
                    <a:pt x="1191031" y="538480"/>
                  </a:lnTo>
                  <a:lnTo>
                    <a:pt x="1195057" y="537210"/>
                  </a:lnTo>
                  <a:lnTo>
                    <a:pt x="1194777" y="537210"/>
                  </a:lnTo>
                  <a:lnTo>
                    <a:pt x="1198702" y="534669"/>
                  </a:lnTo>
                  <a:lnTo>
                    <a:pt x="1198435" y="535939"/>
                  </a:lnTo>
                  <a:lnTo>
                    <a:pt x="1220152" y="535939"/>
                  </a:lnTo>
                  <a:lnTo>
                    <a:pt x="1216482" y="538480"/>
                  </a:lnTo>
                  <a:lnTo>
                    <a:pt x="1212659" y="541019"/>
                  </a:lnTo>
                  <a:lnTo>
                    <a:pt x="1208709" y="543560"/>
                  </a:lnTo>
                  <a:lnTo>
                    <a:pt x="1204633" y="546100"/>
                  </a:lnTo>
                  <a:close/>
                </a:path>
                <a:path w="1256029" h="558800">
                  <a:moveTo>
                    <a:pt x="76225" y="542289"/>
                  </a:moveTo>
                  <a:lnTo>
                    <a:pt x="72212" y="542289"/>
                  </a:lnTo>
                  <a:lnTo>
                    <a:pt x="71907" y="541019"/>
                  </a:lnTo>
                  <a:lnTo>
                    <a:pt x="76225" y="542289"/>
                  </a:lnTo>
                  <a:close/>
                </a:path>
                <a:path w="1256029" h="558800">
                  <a:moveTo>
                    <a:pt x="1183246" y="542289"/>
                  </a:moveTo>
                  <a:lnTo>
                    <a:pt x="1179233" y="542289"/>
                  </a:lnTo>
                  <a:lnTo>
                    <a:pt x="1183551" y="541019"/>
                  </a:lnTo>
                  <a:lnTo>
                    <a:pt x="1183246" y="542289"/>
                  </a:lnTo>
                  <a:close/>
                </a:path>
                <a:path w="1256029" h="558800">
                  <a:moveTo>
                    <a:pt x="1158290" y="558800"/>
                  </a:moveTo>
                  <a:lnTo>
                    <a:pt x="97154" y="558800"/>
                  </a:lnTo>
                  <a:lnTo>
                    <a:pt x="92240" y="557530"/>
                  </a:lnTo>
                  <a:lnTo>
                    <a:pt x="1163218" y="557530"/>
                  </a:lnTo>
                  <a:lnTo>
                    <a:pt x="1158290" y="558800"/>
                  </a:lnTo>
                  <a:close/>
                </a:path>
              </a:pathLst>
            </a:custGeom>
            <a:solidFill>
              <a:srgbClr val="6439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84"/>
          <p:cNvSpPr txBox="1"/>
          <p:nvPr/>
        </p:nvSpPr>
        <p:spPr>
          <a:xfrm>
            <a:off x="9306547" y="2583167"/>
            <a:ext cx="792480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SANKSI</a:t>
            </a:r>
            <a:endParaRPr sz="1600">
              <a:latin typeface="Arial"/>
              <a:cs typeface="Arial"/>
            </a:endParaRPr>
          </a:p>
        </p:txBody>
      </p:sp>
      <p:sp>
        <p:nvSpPr>
          <p:cNvPr id="92" name="object 85"/>
          <p:cNvSpPr/>
          <p:nvPr/>
        </p:nvSpPr>
        <p:spPr>
          <a:xfrm>
            <a:off x="1181861" y="761"/>
            <a:ext cx="10019539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0"/>
                </a:moveTo>
                <a:lnTo>
                  <a:pt x="9142476" y="0"/>
                </a:lnTo>
                <a:lnTo>
                  <a:pt x="9142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3237864" y="226377"/>
            <a:ext cx="4233545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PERBEDAAN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SUAP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DAN</a:t>
            </a:r>
            <a:r>
              <a:rPr sz="2000" b="1" spc="-15" dirty="0">
                <a:latin typeface="Arial"/>
                <a:cs typeface="Arial"/>
              </a:rPr>
              <a:t> GRATIFIKASI</a:t>
            </a:r>
          </a:p>
        </p:txBody>
      </p:sp>
      <p:grpSp>
        <p:nvGrpSpPr>
          <p:cNvPr id="10" name="object 3"/>
          <p:cNvGrpSpPr/>
          <p:nvPr/>
        </p:nvGrpSpPr>
        <p:grpSpPr>
          <a:xfrm>
            <a:off x="1485874" y="1498091"/>
            <a:ext cx="8255634" cy="1511300"/>
            <a:chOff x="457174" y="1498091"/>
            <a:chExt cx="8255634" cy="1511300"/>
          </a:xfrm>
        </p:grpSpPr>
        <p:pic>
          <p:nvPicPr>
            <p:cNvPr id="11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1498091"/>
              <a:ext cx="807719" cy="944879"/>
            </a:xfrm>
            <a:prstGeom prst="rect">
              <a:avLst/>
            </a:prstGeom>
          </p:spPr>
        </p:pic>
        <p:sp>
          <p:nvSpPr>
            <p:cNvPr id="12" name="object 5"/>
            <p:cNvSpPr/>
            <p:nvPr/>
          </p:nvSpPr>
          <p:spPr>
            <a:xfrm>
              <a:off x="457174" y="2948939"/>
              <a:ext cx="8255634" cy="60325"/>
            </a:xfrm>
            <a:custGeom>
              <a:avLst/>
              <a:gdLst/>
              <a:ahLst/>
              <a:cxnLst/>
              <a:rect l="l" t="t" r="r" b="b"/>
              <a:pathLst>
                <a:path w="8255634" h="60325">
                  <a:moveTo>
                    <a:pt x="50" y="60007"/>
                  </a:moveTo>
                  <a:lnTo>
                    <a:pt x="0" y="52387"/>
                  </a:lnTo>
                  <a:lnTo>
                    <a:pt x="8255000" y="0"/>
                  </a:lnTo>
                  <a:lnTo>
                    <a:pt x="8255050" y="7620"/>
                  </a:lnTo>
                  <a:lnTo>
                    <a:pt x="50" y="60007"/>
                  </a:lnTo>
                  <a:close/>
                </a:path>
              </a:pathLst>
            </a:custGeom>
            <a:solidFill>
              <a:srgbClr val="8B512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3" name="object 6"/>
          <p:cNvSpPr txBox="1"/>
          <p:nvPr/>
        </p:nvSpPr>
        <p:spPr>
          <a:xfrm>
            <a:off x="1936114" y="999490"/>
            <a:ext cx="6610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UAP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4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46019" y="1556003"/>
            <a:ext cx="867156" cy="886968"/>
          </a:xfrm>
          <a:prstGeom prst="rect">
            <a:avLst/>
          </a:prstGeom>
        </p:spPr>
      </p:pic>
      <p:sp>
        <p:nvSpPr>
          <p:cNvPr id="15" name="object 8"/>
          <p:cNvSpPr txBox="1"/>
          <p:nvPr/>
        </p:nvSpPr>
        <p:spPr>
          <a:xfrm>
            <a:off x="1510665" y="3442652"/>
            <a:ext cx="14693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G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135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5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F</a:t>
            </a:r>
            <a:r>
              <a:rPr sz="1200" b="1" spc="-5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KA</a:t>
            </a:r>
            <a:r>
              <a:rPr sz="1200" b="1" spc="-5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I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6" name="object 9"/>
          <p:cNvGrpSpPr/>
          <p:nvPr/>
        </p:nvGrpSpPr>
        <p:grpSpPr>
          <a:xfrm>
            <a:off x="1624583" y="1393825"/>
            <a:ext cx="4414520" cy="3150870"/>
            <a:chOff x="595883" y="1393825"/>
            <a:chExt cx="4414520" cy="3150870"/>
          </a:xfrm>
        </p:grpSpPr>
        <p:pic>
          <p:nvPicPr>
            <p:cNvPr id="17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5883" y="4037076"/>
              <a:ext cx="749808" cy="507492"/>
            </a:xfrm>
            <a:prstGeom prst="rect">
              <a:avLst/>
            </a:prstGeom>
          </p:spPr>
        </p:pic>
        <p:pic>
          <p:nvPicPr>
            <p:cNvPr id="18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64279" y="1400555"/>
              <a:ext cx="1239012" cy="714756"/>
            </a:xfrm>
            <a:prstGeom prst="rect">
              <a:avLst/>
            </a:prstGeom>
          </p:spPr>
        </p:pic>
        <p:sp>
          <p:nvSpPr>
            <p:cNvPr id="19" name="object 12"/>
            <p:cNvSpPr/>
            <p:nvPr/>
          </p:nvSpPr>
          <p:spPr>
            <a:xfrm>
              <a:off x="3757612" y="1393825"/>
              <a:ext cx="1252855" cy="726440"/>
            </a:xfrm>
            <a:custGeom>
              <a:avLst/>
              <a:gdLst/>
              <a:ahLst/>
              <a:cxnLst/>
              <a:rect l="l" t="t" r="r" b="b"/>
              <a:pathLst>
                <a:path w="1252854" h="726439">
                  <a:moveTo>
                    <a:pt x="1146213" y="725169"/>
                  </a:moveTo>
                  <a:lnTo>
                    <a:pt x="106324" y="725169"/>
                  </a:lnTo>
                  <a:lnTo>
                    <a:pt x="88125" y="721360"/>
                  </a:lnTo>
                  <a:lnTo>
                    <a:pt x="50368" y="701039"/>
                  </a:lnTo>
                  <a:lnTo>
                    <a:pt x="21424" y="670560"/>
                  </a:lnTo>
                  <a:lnTo>
                    <a:pt x="7607" y="643889"/>
                  </a:lnTo>
                  <a:lnTo>
                    <a:pt x="5638" y="638810"/>
                  </a:lnTo>
                  <a:lnTo>
                    <a:pt x="0" y="600710"/>
                  </a:lnTo>
                  <a:lnTo>
                    <a:pt x="0" y="124459"/>
                  </a:lnTo>
                  <a:lnTo>
                    <a:pt x="3949" y="93980"/>
                  </a:lnTo>
                  <a:lnTo>
                    <a:pt x="5638" y="87630"/>
                  </a:lnTo>
                  <a:lnTo>
                    <a:pt x="7607" y="81280"/>
                  </a:lnTo>
                  <a:lnTo>
                    <a:pt x="9855" y="76200"/>
                  </a:lnTo>
                  <a:lnTo>
                    <a:pt x="12369" y="69850"/>
                  </a:lnTo>
                  <a:lnTo>
                    <a:pt x="32575" y="40640"/>
                  </a:lnTo>
                  <a:lnTo>
                    <a:pt x="36728" y="35559"/>
                  </a:lnTo>
                  <a:lnTo>
                    <a:pt x="60375" y="17780"/>
                  </a:lnTo>
                  <a:lnTo>
                    <a:pt x="65633" y="13969"/>
                  </a:lnTo>
                  <a:lnTo>
                    <a:pt x="112598" y="0"/>
                  </a:lnTo>
                  <a:lnTo>
                    <a:pt x="1139939" y="0"/>
                  </a:lnTo>
                  <a:lnTo>
                    <a:pt x="1181493" y="11430"/>
                  </a:lnTo>
                  <a:lnTo>
                    <a:pt x="1184198" y="12700"/>
                  </a:lnTo>
                  <a:lnTo>
                    <a:pt x="108394" y="12700"/>
                  </a:lnTo>
                  <a:lnTo>
                    <a:pt x="102539" y="13969"/>
                  </a:lnTo>
                  <a:lnTo>
                    <a:pt x="102844" y="13969"/>
                  </a:lnTo>
                  <a:lnTo>
                    <a:pt x="97091" y="15240"/>
                  </a:lnTo>
                  <a:lnTo>
                    <a:pt x="97396" y="15240"/>
                  </a:lnTo>
                  <a:lnTo>
                    <a:pt x="94570" y="16509"/>
                  </a:lnTo>
                  <a:lnTo>
                    <a:pt x="92049" y="16509"/>
                  </a:lnTo>
                  <a:lnTo>
                    <a:pt x="86512" y="19050"/>
                  </a:lnTo>
                  <a:lnTo>
                    <a:pt x="86804" y="19050"/>
                  </a:lnTo>
                  <a:lnTo>
                    <a:pt x="84099" y="20319"/>
                  </a:lnTo>
                  <a:lnTo>
                    <a:pt x="81686" y="20319"/>
                  </a:lnTo>
                  <a:lnTo>
                    <a:pt x="76415" y="22859"/>
                  </a:lnTo>
                  <a:lnTo>
                    <a:pt x="76695" y="22859"/>
                  </a:lnTo>
                  <a:lnTo>
                    <a:pt x="71551" y="25400"/>
                  </a:lnTo>
                  <a:lnTo>
                    <a:pt x="71831" y="25400"/>
                  </a:lnTo>
                  <a:lnTo>
                    <a:pt x="66840" y="27940"/>
                  </a:lnTo>
                  <a:lnTo>
                    <a:pt x="67106" y="27940"/>
                  </a:lnTo>
                  <a:lnTo>
                    <a:pt x="62268" y="31750"/>
                  </a:lnTo>
                  <a:lnTo>
                    <a:pt x="62522" y="31750"/>
                  </a:lnTo>
                  <a:lnTo>
                    <a:pt x="57861" y="34290"/>
                  </a:lnTo>
                  <a:lnTo>
                    <a:pt x="58102" y="34290"/>
                  </a:lnTo>
                  <a:lnTo>
                    <a:pt x="53606" y="38100"/>
                  </a:lnTo>
                  <a:lnTo>
                    <a:pt x="53835" y="38100"/>
                  </a:lnTo>
                  <a:lnTo>
                    <a:pt x="50956" y="40640"/>
                  </a:lnTo>
                  <a:lnTo>
                    <a:pt x="49745" y="40640"/>
                  </a:lnTo>
                  <a:lnTo>
                    <a:pt x="46640" y="44450"/>
                  </a:lnTo>
                  <a:lnTo>
                    <a:pt x="45821" y="44450"/>
                  </a:lnTo>
                  <a:lnTo>
                    <a:pt x="42859" y="48259"/>
                  </a:lnTo>
                  <a:lnTo>
                    <a:pt x="42075" y="48259"/>
                  </a:lnTo>
                  <a:lnTo>
                    <a:pt x="38341" y="53340"/>
                  </a:lnTo>
                  <a:lnTo>
                    <a:pt x="38531" y="53340"/>
                  </a:lnTo>
                  <a:lnTo>
                    <a:pt x="35001" y="57150"/>
                  </a:lnTo>
                  <a:lnTo>
                    <a:pt x="35178" y="57150"/>
                  </a:lnTo>
                  <a:lnTo>
                    <a:pt x="31864" y="62230"/>
                  </a:lnTo>
                  <a:lnTo>
                    <a:pt x="32029" y="62230"/>
                  </a:lnTo>
                  <a:lnTo>
                    <a:pt x="28930" y="66040"/>
                  </a:lnTo>
                  <a:lnTo>
                    <a:pt x="29095" y="66040"/>
                  </a:lnTo>
                  <a:lnTo>
                    <a:pt x="26225" y="71119"/>
                  </a:lnTo>
                  <a:lnTo>
                    <a:pt x="26377" y="71119"/>
                  </a:lnTo>
                  <a:lnTo>
                    <a:pt x="23749" y="76200"/>
                  </a:lnTo>
                  <a:lnTo>
                    <a:pt x="21488" y="81280"/>
                  </a:lnTo>
                  <a:lnTo>
                    <a:pt x="19481" y="86359"/>
                  </a:lnTo>
                  <a:lnTo>
                    <a:pt x="17716" y="91440"/>
                  </a:lnTo>
                  <a:lnTo>
                    <a:pt x="16205" y="96519"/>
                  </a:lnTo>
                  <a:lnTo>
                    <a:pt x="14960" y="101600"/>
                  </a:lnTo>
                  <a:lnTo>
                    <a:pt x="13970" y="107950"/>
                  </a:lnTo>
                  <a:lnTo>
                    <a:pt x="13258" y="113030"/>
                  </a:lnTo>
                  <a:lnTo>
                    <a:pt x="12852" y="119380"/>
                  </a:lnTo>
                  <a:lnTo>
                    <a:pt x="12700" y="124459"/>
                  </a:lnTo>
                  <a:lnTo>
                    <a:pt x="12700" y="600710"/>
                  </a:lnTo>
                  <a:lnTo>
                    <a:pt x="12852" y="607060"/>
                  </a:lnTo>
                  <a:lnTo>
                    <a:pt x="13296" y="612139"/>
                  </a:lnTo>
                  <a:lnTo>
                    <a:pt x="14020" y="618489"/>
                  </a:lnTo>
                  <a:lnTo>
                    <a:pt x="15024" y="623569"/>
                  </a:lnTo>
                  <a:lnTo>
                    <a:pt x="16281" y="629919"/>
                  </a:lnTo>
                  <a:lnTo>
                    <a:pt x="16525" y="629919"/>
                  </a:lnTo>
                  <a:lnTo>
                    <a:pt x="17805" y="635000"/>
                  </a:lnTo>
                  <a:lnTo>
                    <a:pt x="19596" y="640080"/>
                  </a:lnTo>
                  <a:lnTo>
                    <a:pt x="21615" y="645160"/>
                  </a:lnTo>
                  <a:lnTo>
                    <a:pt x="23875" y="650239"/>
                  </a:lnTo>
                  <a:lnTo>
                    <a:pt x="26377" y="655319"/>
                  </a:lnTo>
                  <a:lnTo>
                    <a:pt x="26943" y="655319"/>
                  </a:lnTo>
                  <a:lnTo>
                    <a:pt x="29095" y="659130"/>
                  </a:lnTo>
                  <a:lnTo>
                    <a:pt x="28930" y="659130"/>
                  </a:lnTo>
                  <a:lnTo>
                    <a:pt x="32029" y="664210"/>
                  </a:lnTo>
                  <a:lnTo>
                    <a:pt x="31864" y="664210"/>
                  </a:lnTo>
                  <a:lnTo>
                    <a:pt x="35178" y="668019"/>
                  </a:lnTo>
                  <a:lnTo>
                    <a:pt x="35001" y="668019"/>
                  </a:lnTo>
                  <a:lnTo>
                    <a:pt x="38531" y="673100"/>
                  </a:lnTo>
                  <a:lnTo>
                    <a:pt x="38341" y="673100"/>
                  </a:lnTo>
                  <a:lnTo>
                    <a:pt x="42075" y="676910"/>
                  </a:lnTo>
                  <a:lnTo>
                    <a:pt x="41871" y="676910"/>
                  </a:lnTo>
                  <a:lnTo>
                    <a:pt x="45821" y="680719"/>
                  </a:lnTo>
                  <a:lnTo>
                    <a:pt x="45605" y="680719"/>
                  </a:lnTo>
                  <a:lnTo>
                    <a:pt x="49745" y="684530"/>
                  </a:lnTo>
                  <a:lnTo>
                    <a:pt x="49517" y="684530"/>
                  </a:lnTo>
                  <a:lnTo>
                    <a:pt x="53835" y="688339"/>
                  </a:lnTo>
                  <a:lnTo>
                    <a:pt x="53606" y="688339"/>
                  </a:lnTo>
                  <a:lnTo>
                    <a:pt x="58102" y="690880"/>
                  </a:lnTo>
                  <a:lnTo>
                    <a:pt x="57861" y="690880"/>
                  </a:lnTo>
                  <a:lnTo>
                    <a:pt x="62522" y="694689"/>
                  </a:lnTo>
                  <a:lnTo>
                    <a:pt x="62268" y="694689"/>
                  </a:lnTo>
                  <a:lnTo>
                    <a:pt x="67106" y="697230"/>
                  </a:lnTo>
                  <a:lnTo>
                    <a:pt x="66840" y="697230"/>
                  </a:lnTo>
                  <a:lnTo>
                    <a:pt x="71831" y="699769"/>
                  </a:lnTo>
                  <a:lnTo>
                    <a:pt x="71551" y="699769"/>
                  </a:lnTo>
                  <a:lnTo>
                    <a:pt x="76695" y="702310"/>
                  </a:lnTo>
                  <a:lnTo>
                    <a:pt x="76415" y="702310"/>
                  </a:lnTo>
                  <a:lnTo>
                    <a:pt x="81686" y="704850"/>
                  </a:lnTo>
                  <a:lnTo>
                    <a:pt x="81394" y="704850"/>
                  </a:lnTo>
                  <a:lnTo>
                    <a:pt x="86804" y="707389"/>
                  </a:lnTo>
                  <a:lnTo>
                    <a:pt x="86512" y="707389"/>
                  </a:lnTo>
                  <a:lnTo>
                    <a:pt x="92049" y="708660"/>
                  </a:lnTo>
                  <a:lnTo>
                    <a:pt x="91744" y="708660"/>
                  </a:lnTo>
                  <a:lnTo>
                    <a:pt x="97396" y="709930"/>
                  </a:lnTo>
                  <a:lnTo>
                    <a:pt x="97091" y="709930"/>
                  </a:lnTo>
                  <a:lnTo>
                    <a:pt x="102844" y="711200"/>
                  </a:lnTo>
                  <a:lnTo>
                    <a:pt x="102539" y="711200"/>
                  </a:lnTo>
                  <a:lnTo>
                    <a:pt x="108394" y="712469"/>
                  </a:lnTo>
                  <a:lnTo>
                    <a:pt x="108076" y="712469"/>
                  </a:lnTo>
                  <a:lnTo>
                    <a:pt x="114046" y="713739"/>
                  </a:lnTo>
                  <a:lnTo>
                    <a:pt x="1181493" y="713739"/>
                  </a:lnTo>
                  <a:lnTo>
                    <a:pt x="1175943" y="716280"/>
                  </a:lnTo>
                  <a:lnTo>
                    <a:pt x="1164412" y="721360"/>
                  </a:lnTo>
                  <a:lnTo>
                    <a:pt x="1146213" y="725169"/>
                  </a:lnTo>
                  <a:close/>
                </a:path>
                <a:path w="1252854" h="726439">
                  <a:moveTo>
                    <a:pt x="108076" y="13969"/>
                  </a:moveTo>
                  <a:lnTo>
                    <a:pt x="108394" y="12700"/>
                  </a:lnTo>
                  <a:lnTo>
                    <a:pt x="114046" y="12700"/>
                  </a:lnTo>
                  <a:lnTo>
                    <a:pt x="108076" y="13969"/>
                  </a:lnTo>
                  <a:close/>
                </a:path>
                <a:path w="1252854" h="726439">
                  <a:moveTo>
                    <a:pt x="1144460" y="13969"/>
                  </a:moveTo>
                  <a:lnTo>
                    <a:pt x="1138491" y="12700"/>
                  </a:lnTo>
                  <a:lnTo>
                    <a:pt x="1144142" y="12700"/>
                  </a:lnTo>
                  <a:lnTo>
                    <a:pt x="1144460" y="13969"/>
                  </a:lnTo>
                  <a:close/>
                </a:path>
                <a:path w="1252854" h="726439">
                  <a:moveTo>
                    <a:pt x="1160792" y="17780"/>
                  </a:moveTo>
                  <a:lnTo>
                    <a:pt x="1155141" y="15240"/>
                  </a:lnTo>
                  <a:lnTo>
                    <a:pt x="1155446" y="15240"/>
                  </a:lnTo>
                  <a:lnTo>
                    <a:pt x="1149692" y="13969"/>
                  </a:lnTo>
                  <a:lnTo>
                    <a:pt x="1149997" y="13969"/>
                  </a:lnTo>
                  <a:lnTo>
                    <a:pt x="1144142" y="12700"/>
                  </a:lnTo>
                  <a:lnTo>
                    <a:pt x="1184198" y="12700"/>
                  </a:lnTo>
                  <a:lnTo>
                    <a:pt x="1186903" y="13969"/>
                  </a:lnTo>
                  <a:lnTo>
                    <a:pt x="1190409" y="16509"/>
                  </a:lnTo>
                  <a:lnTo>
                    <a:pt x="1160487" y="16509"/>
                  </a:lnTo>
                  <a:lnTo>
                    <a:pt x="1160792" y="17780"/>
                  </a:lnTo>
                  <a:close/>
                </a:path>
                <a:path w="1252854" h="726439">
                  <a:moveTo>
                    <a:pt x="91744" y="17780"/>
                  </a:moveTo>
                  <a:lnTo>
                    <a:pt x="92049" y="16509"/>
                  </a:lnTo>
                  <a:lnTo>
                    <a:pt x="94570" y="16509"/>
                  </a:lnTo>
                  <a:lnTo>
                    <a:pt x="91744" y="17780"/>
                  </a:lnTo>
                  <a:close/>
                </a:path>
                <a:path w="1252854" h="726439">
                  <a:moveTo>
                    <a:pt x="1171143" y="21590"/>
                  </a:moveTo>
                  <a:lnTo>
                    <a:pt x="1165733" y="19050"/>
                  </a:lnTo>
                  <a:lnTo>
                    <a:pt x="1166025" y="19050"/>
                  </a:lnTo>
                  <a:lnTo>
                    <a:pt x="1160487" y="16509"/>
                  </a:lnTo>
                  <a:lnTo>
                    <a:pt x="1190409" y="16509"/>
                  </a:lnTo>
                  <a:lnTo>
                    <a:pt x="1192161" y="17780"/>
                  </a:lnTo>
                  <a:lnTo>
                    <a:pt x="1197254" y="20319"/>
                  </a:lnTo>
                  <a:lnTo>
                    <a:pt x="1170851" y="20319"/>
                  </a:lnTo>
                  <a:lnTo>
                    <a:pt x="1171143" y="21590"/>
                  </a:lnTo>
                  <a:close/>
                </a:path>
                <a:path w="1252854" h="726439">
                  <a:moveTo>
                    <a:pt x="81394" y="21590"/>
                  </a:moveTo>
                  <a:lnTo>
                    <a:pt x="81686" y="20319"/>
                  </a:lnTo>
                  <a:lnTo>
                    <a:pt x="84099" y="20319"/>
                  </a:lnTo>
                  <a:lnTo>
                    <a:pt x="81394" y="21590"/>
                  </a:lnTo>
                  <a:close/>
                </a:path>
                <a:path w="1252854" h="726439">
                  <a:moveTo>
                    <a:pt x="1203020" y="41909"/>
                  </a:moveTo>
                  <a:lnTo>
                    <a:pt x="1198702" y="38100"/>
                  </a:lnTo>
                  <a:lnTo>
                    <a:pt x="1198930" y="38100"/>
                  </a:lnTo>
                  <a:lnTo>
                    <a:pt x="1194435" y="34290"/>
                  </a:lnTo>
                  <a:lnTo>
                    <a:pt x="1194676" y="34290"/>
                  </a:lnTo>
                  <a:lnTo>
                    <a:pt x="1190015" y="31750"/>
                  </a:lnTo>
                  <a:lnTo>
                    <a:pt x="1190269" y="31750"/>
                  </a:lnTo>
                  <a:lnTo>
                    <a:pt x="1185430" y="27940"/>
                  </a:lnTo>
                  <a:lnTo>
                    <a:pt x="1185697" y="27940"/>
                  </a:lnTo>
                  <a:lnTo>
                    <a:pt x="1180706" y="25400"/>
                  </a:lnTo>
                  <a:lnTo>
                    <a:pt x="1180985" y="25400"/>
                  </a:lnTo>
                  <a:lnTo>
                    <a:pt x="1175842" y="22859"/>
                  </a:lnTo>
                  <a:lnTo>
                    <a:pt x="1176121" y="22859"/>
                  </a:lnTo>
                  <a:lnTo>
                    <a:pt x="1170851" y="20319"/>
                  </a:lnTo>
                  <a:lnTo>
                    <a:pt x="1197254" y="20319"/>
                  </a:lnTo>
                  <a:lnTo>
                    <a:pt x="1219962" y="40640"/>
                  </a:lnTo>
                  <a:lnTo>
                    <a:pt x="1202791" y="40640"/>
                  </a:lnTo>
                  <a:lnTo>
                    <a:pt x="1203020" y="41909"/>
                  </a:lnTo>
                  <a:close/>
                </a:path>
                <a:path w="1252854" h="726439">
                  <a:moveTo>
                    <a:pt x="49517" y="41909"/>
                  </a:moveTo>
                  <a:lnTo>
                    <a:pt x="49745" y="40640"/>
                  </a:lnTo>
                  <a:lnTo>
                    <a:pt x="50956" y="40640"/>
                  </a:lnTo>
                  <a:lnTo>
                    <a:pt x="49517" y="41909"/>
                  </a:lnTo>
                  <a:close/>
                </a:path>
                <a:path w="1252854" h="726439">
                  <a:moveTo>
                    <a:pt x="1206931" y="45719"/>
                  </a:moveTo>
                  <a:lnTo>
                    <a:pt x="1202791" y="40640"/>
                  </a:lnTo>
                  <a:lnTo>
                    <a:pt x="1219962" y="40640"/>
                  </a:lnTo>
                  <a:lnTo>
                    <a:pt x="1223899" y="44450"/>
                  </a:lnTo>
                  <a:lnTo>
                    <a:pt x="1206715" y="44450"/>
                  </a:lnTo>
                  <a:lnTo>
                    <a:pt x="1206931" y="45719"/>
                  </a:lnTo>
                  <a:close/>
                </a:path>
                <a:path w="1252854" h="726439">
                  <a:moveTo>
                    <a:pt x="45605" y="45719"/>
                  </a:moveTo>
                  <a:lnTo>
                    <a:pt x="45821" y="44450"/>
                  </a:lnTo>
                  <a:lnTo>
                    <a:pt x="46640" y="44450"/>
                  </a:lnTo>
                  <a:lnTo>
                    <a:pt x="45605" y="45719"/>
                  </a:lnTo>
                  <a:close/>
                </a:path>
                <a:path w="1252854" h="726439">
                  <a:moveTo>
                    <a:pt x="1210665" y="49530"/>
                  </a:moveTo>
                  <a:lnTo>
                    <a:pt x="1206715" y="44450"/>
                  </a:lnTo>
                  <a:lnTo>
                    <a:pt x="1223899" y="44450"/>
                  </a:lnTo>
                  <a:lnTo>
                    <a:pt x="1226689" y="48259"/>
                  </a:lnTo>
                  <a:lnTo>
                    <a:pt x="1210462" y="48259"/>
                  </a:lnTo>
                  <a:lnTo>
                    <a:pt x="1210665" y="49530"/>
                  </a:lnTo>
                  <a:close/>
                </a:path>
                <a:path w="1252854" h="726439">
                  <a:moveTo>
                    <a:pt x="41871" y="49530"/>
                  </a:moveTo>
                  <a:lnTo>
                    <a:pt x="42075" y="48259"/>
                  </a:lnTo>
                  <a:lnTo>
                    <a:pt x="42859" y="48259"/>
                  </a:lnTo>
                  <a:lnTo>
                    <a:pt x="41871" y="49530"/>
                  </a:lnTo>
                  <a:close/>
                </a:path>
                <a:path w="1252854" h="726439">
                  <a:moveTo>
                    <a:pt x="1249151" y="629919"/>
                  </a:moveTo>
                  <a:lnTo>
                    <a:pt x="1236256" y="629919"/>
                  </a:lnTo>
                  <a:lnTo>
                    <a:pt x="1237576" y="623569"/>
                  </a:lnTo>
                  <a:lnTo>
                    <a:pt x="1238567" y="618489"/>
                  </a:lnTo>
                  <a:lnTo>
                    <a:pt x="1239278" y="612139"/>
                  </a:lnTo>
                  <a:lnTo>
                    <a:pt x="1239697" y="607060"/>
                  </a:lnTo>
                  <a:lnTo>
                    <a:pt x="1239837" y="600710"/>
                  </a:lnTo>
                  <a:lnTo>
                    <a:pt x="1239837" y="124459"/>
                  </a:lnTo>
                  <a:lnTo>
                    <a:pt x="1239685" y="119380"/>
                  </a:lnTo>
                  <a:lnTo>
                    <a:pt x="1239240" y="113030"/>
                  </a:lnTo>
                  <a:lnTo>
                    <a:pt x="1238516" y="107950"/>
                  </a:lnTo>
                  <a:lnTo>
                    <a:pt x="1237513" y="101600"/>
                  </a:lnTo>
                  <a:lnTo>
                    <a:pt x="1236256" y="96519"/>
                  </a:lnTo>
                  <a:lnTo>
                    <a:pt x="1234732" y="91440"/>
                  </a:lnTo>
                  <a:lnTo>
                    <a:pt x="1232941" y="86359"/>
                  </a:lnTo>
                  <a:lnTo>
                    <a:pt x="1230922" y="81280"/>
                  </a:lnTo>
                  <a:lnTo>
                    <a:pt x="1228661" y="76200"/>
                  </a:lnTo>
                  <a:lnTo>
                    <a:pt x="1226159" y="71119"/>
                  </a:lnTo>
                  <a:lnTo>
                    <a:pt x="1226312" y="71119"/>
                  </a:lnTo>
                  <a:lnTo>
                    <a:pt x="1223441" y="66040"/>
                  </a:lnTo>
                  <a:lnTo>
                    <a:pt x="1223606" y="66040"/>
                  </a:lnTo>
                  <a:lnTo>
                    <a:pt x="1220508" y="62230"/>
                  </a:lnTo>
                  <a:lnTo>
                    <a:pt x="1220673" y="62230"/>
                  </a:lnTo>
                  <a:lnTo>
                    <a:pt x="1217358" y="57150"/>
                  </a:lnTo>
                  <a:lnTo>
                    <a:pt x="1217536" y="57150"/>
                  </a:lnTo>
                  <a:lnTo>
                    <a:pt x="1214005" y="53340"/>
                  </a:lnTo>
                  <a:lnTo>
                    <a:pt x="1214196" y="53340"/>
                  </a:lnTo>
                  <a:lnTo>
                    <a:pt x="1210462" y="48259"/>
                  </a:lnTo>
                  <a:lnTo>
                    <a:pt x="1226689" y="48259"/>
                  </a:lnTo>
                  <a:lnTo>
                    <a:pt x="1242682" y="76200"/>
                  </a:lnTo>
                  <a:lnTo>
                    <a:pt x="1244930" y="81280"/>
                  </a:lnTo>
                  <a:lnTo>
                    <a:pt x="1246898" y="87630"/>
                  </a:lnTo>
                  <a:lnTo>
                    <a:pt x="1248587" y="93980"/>
                  </a:lnTo>
                  <a:lnTo>
                    <a:pt x="1249997" y="99059"/>
                  </a:lnTo>
                  <a:lnTo>
                    <a:pt x="1251089" y="105409"/>
                  </a:lnTo>
                  <a:lnTo>
                    <a:pt x="1251889" y="111759"/>
                  </a:lnTo>
                  <a:lnTo>
                    <a:pt x="1252372" y="118109"/>
                  </a:lnTo>
                  <a:lnTo>
                    <a:pt x="1252537" y="124459"/>
                  </a:lnTo>
                  <a:lnTo>
                    <a:pt x="1252537" y="600710"/>
                  </a:lnTo>
                  <a:lnTo>
                    <a:pt x="1252372" y="607060"/>
                  </a:lnTo>
                  <a:lnTo>
                    <a:pt x="1251889" y="613410"/>
                  </a:lnTo>
                  <a:lnTo>
                    <a:pt x="1251089" y="619760"/>
                  </a:lnTo>
                  <a:lnTo>
                    <a:pt x="1249997" y="626110"/>
                  </a:lnTo>
                  <a:lnTo>
                    <a:pt x="1249151" y="629919"/>
                  </a:lnTo>
                  <a:close/>
                </a:path>
                <a:path w="1252854" h="726439">
                  <a:moveTo>
                    <a:pt x="16525" y="629919"/>
                  </a:moveTo>
                  <a:lnTo>
                    <a:pt x="16281" y="629919"/>
                  </a:lnTo>
                  <a:lnTo>
                    <a:pt x="16205" y="628650"/>
                  </a:lnTo>
                  <a:lnTo>
                    <a:pt x="16525" y="629919"/>
                  </a:lnTo>
                  <a:close/>
                </a:path>
                <a:path w="1252854" h="726439">
                  <a:moveTo>
                    <a:pt x="1240167" y="655319"/>
                  </a:moveTo>
                  <a:lnTo>
                    <a:pt x="1226159" y="655319"/>
                  </a:lnTo>
                  <a:lnTo>
                    <a:pt x="1228788" y="650239"/>
                  </a:lnTo>
                  <a:lnTo>
                    <a:pt x="1231049" y="645160"/>
                  </a:lnTo>
                  <a:lnTo>
                    <a:pt x="1233055" y="640080"/>
                  </a:lnTo>
                  <a:lnTo>
                    <a:pt x="1234821" y="635000"/>
                  </a:lnTo>
                  <a:lnTo>
                    <a:pt x="1236332" y="628650"/>
                  </a:lnTo>
                  <a:lnTo>
                    <a:pt x="1236256" y="629919"/>
                  </a:lnTo>
                  <a:lnTo>
                    <a:pt x="1249151" y="629919"/>
                  </a:lnTo>
                  <a:lnTo>
                    <a:pt x="1248587" y="632460"/>
                  </a:lnTo>
                  <a:lnTo>
                    <a:pt x="1246898" y="638810"/>
                  </a:lnTo>
                  <a:lnTo>
                    <a:pt x="1244930" y="643889"/>
                  </a:lnTo>
                  <a:lnTo>
                    <a:pt x="1242682" y="650239"/>
                  </a:lnTo>
                  <a:lnTo>
                    <a:pt x="1240167" y="655319"/>
                  </a:lnTo>
                  <a:close/>
                </a:path>
                <a:path w="1252854" h="726439">
                  <a:moveTo>
                    <a:pt x="26943" y="655319"/>
                  </a:moveTo>
                  <a:lnTo>
                    <a:pt x="26377" y="655319"/>
                  </a:lnTo>
                  <a:lnTo>
                    <a:pt x="26225" y="654050"/>
                  </a:lnTo>
                  <a:lnTo>
                    <a:pt x="26943" y="655319"/>
                  </a:lnTo>
                  <a:close/>
                </a:path>
                <a:path w="1252854" h="726439">
                  <a:moveTo>
                    <a:pt x="1181493" y="713739"/>
                  </a:moveTo>
                  <a:lnTo>
                    <a:pt x="1138491" y="713739"/>
                  </a:lnTo>
                  <a:lnTo>
                    <a:pt x="1144460" y="712469"/>
                  </a:lnTo>
                  <a:lnTo>
                    <a:pt x="1144142" y="712469"/>
                  </a:lnTo>
                  <a:lnTo>
                    <a:pt x="1149997" y="711200"/>
                  </a:lnTo>
                  <a:lnTo>
                    <a:pt x="1149692" y="711200"/>
                  </a:lnTo>
                  <a:lnTo>
                    <a:pt x="1155446" y="709930"/>
                  </a:lnTo>
                  <a:lnTo>
                    <a:pt x="1155141" y="709930"/>
                  </a:lnTo>
                  <a:lnTo>
                    <a:pt x="1160792" y="708660"/>
                  </a:lnTo>
                  <a:lnTo>
                    <a:pt x="1160487" y="708660"/>
                  </a:lnTo>
                  <a:lnTo>
                    <a:pt x="1166025" y="707389"/>
                  </a:lnTo>
                  <a:lnTo>
                    <a:pt x="1165733" y="707389"/>
                  </a:lnTo>
                  <a:lnTo>
                    <a:pt x="1171143" y="704850"/>
                  </a:lnTo>
                  <a:lnTo>
                    <a:pt x="1170851" y="704850"/>
                  </a:lnTo>
                  <a:lnTo>
                    <a:pt x="1176121" y="702310"/>
                  </a:lnTo>
                  <a:lnTo>
                    <a:pt x="1175842" y="702310"/>
                  </a:lnTo>
                  <a:lnTo>
                    <a:pt x="1180985" y="699769"/>
                  </a:lnTo>
                  <a:lnTo>
                    <a:pt x="1180706" y="699769"/>
                  </a:lnTo>
                  <a:lnTo>
                    <a:pt x="1185697" y="697230"/>
                  </a:lnTo>
                  <a:lnTo>
                    <a:pt x="1185430" y="697230"/>
                  </a:lnTo>
                  <a:lnTo>
                    <a:pt x="1190269" y="694689"/>
                  </a:lnTo>
                  <a:lnTo>
                    <a:pt x="1190015" y="694689"/>
                  </a:lnTo>
                  <a:lnTo>
                    <a:pt x="1194676" y="690880"/>
                  </a:lnTo>
                  <a:lnTo>
                    <a:pt x="1194435" y="690880"/>
                  </a:lnTo>
                  <a:lnTo>
                    <a:pt x="1198930" y="688339"/>
                  </a:lnTo>
                  <a:lnTo>
                    <a:pt x="1198702" y="688339"/>
                  </a:lnTo>
                  <a:lnTo>
                    <a:pt x="1203020" y="684530"/>
                  </a:lnTo>
                  <a:lnTo>
                    <a:pt x="1202791" y="684530"/>
                  </a:lnTo>
                  <a:lnTo>
                    <a:pt x="1206931" y="680719"/>
                  </a:lnTo>
                  <a:lnTo>
                    <a:pt x="1206715" y="680719"/>
                  </a:lnTo>
                  <a:lnTo>
                    <a:pt x="1210665" y="676910"/>
                  </a:lnTo>
                  <a:lnTo>
                    <a:pt x="1210462" y="676910"/>
                  </a:lnTo>
                  <a:lnTo>
                    <a:pt x="1214196" y="673100"/>
                  </a:lnTo>
                  <a:lnTo>
                    <a:pt x="1214005" y="673100"/>
                  </a:lnTo>
                  <a:lnTo>
                    <a:pt x="1217536" y="668019"/>
                  </a:lnTo>
                  <a:lnTo>
                    <a:pt x="1217358" y="668019"/>
                  </a:lnTo>
                  <a:lnTo>
                    <a:pt x="1220673" y="664210"/>
                  </a:lnTo>
                  <a:lnTo>
                    <a:pt x="1220508" y="664210"/>
                  </a:lnTo>
                  <a:lnTo>
                    <a:pt x="1223606" y="659130"/>
                  </a:lnTo>
                  <a:lnTo>
                    <a:pt x="1223441" y="659130"/>
                  </a:lnTo>
                  <a:lnTo>
                    <a:pt x="1226312" y="654050"/>
                  </a:lnTo>
                  <a:lnTo>
                    <a:pt x="1226159" y="655319"/>
                  </a:lnTo>
                  <a:lnTo>
                    <a:pt x="1240167" y="655319"/>
                  </a:lnTo>
                  <a:lnTo>
                    <a:pt x="1215809" y="689610"/>
                  </a:lnTo>
                  <a:lnTo>
                    <a:pt x="1186903" y="711200"/>
                  </a:lnTo>
                  <a:lnTo>
                    <a:pt x="1181493" y="713739"/>
                  </a:lnTo>
                  <a:close/>
                </a:path>
                <a:path w="1252854" h="726439">
                  <a:moveTo>
                    <a:pt x="1133576" y="726439"/>
                  </a:moveTo>
                  <a:lnTo>
                    <a:pt x="118960" y="726439"/>
                  </a:lnTo>
                  <a:lnTo>
                    <a:pt x="112598" y="725169"/>
                  </a:lnTo>
                  <a:lnTo>
                    <a:pt x="1139939" y="725169"/>
                  </a:lnTo>
                  <a:lnTo>
                    <a:pt x="1133576" y="726439"/>
                  </a:lnTo>
                  <a:close/>
                </a:path>
              </a:pathLst>
            </a:custGeom>
            <a:solidFill>
              <a:srgbClr val="64391C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0" name="object 13"/>
          <p:cNvSpPr txBox="1"/>
          <p:nvPr/>
        </p:nvSpPr>
        <p:spPr>
          <a:xfrm>
            <a:off x="4835236" y="1402029"/>
            <a:ext cx="1191491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8735" algn="ctr">
              <a:lnSpc>
                <a:spcPct val="100000"/>
              </a:lnSpc>
              <a:spcBef>
                <a:spcPts val="105"/>
              </a:spcBef>
            </a:pPr>
            <a:r>
              <a:rPr sz="1200" spc="-5" dirty="0">
                <a:latin typeface="Arial MT"/>
                <a:cs typeface="Arial MT"/>
              </a:rPr>
              <a:t>Ada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Kesepakata</a:t>
            </a:r>
            <a:r>
              <a:rPr sz="1200" dirty="0">
                <a:latin typeface="Arial MT"/>
                <a:cs typeface="Arial MT"/>
              </a:rPr>
              <a:t>n  </a:t>
            </a:r>
            <a:r>
              <a:rPr sz="1200" spc="-5" dirty="0">
                <a:latin typeface="Arial MT"/>
                <a:cs typeface="Arial MT"/>
              </a:rPr>
              <a:t>(Pemberi </a:t>
            </a:r>
            <a:r>
              <a:rPr sz="1200" dirty="0">
                <a:latin typeface="Arial MT"/>
                <a:cs typeface="Arial MT"/>
              </a:rPr>
              <a:t>+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Penerima)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21" name="object 14"/>
          <p:cNvGrpSpPr/>
          <p:nvPr/>
        </p:nvGrpSpPr>
        <p:grpSpPr>
          <a:xfrm>
            <a:off x="4530437" y="3468687"/>
            <a:ext cx="1440874" cy="881640"/>
            <a:chOff x="3501737" y="3468687"/>
            <a:chExt cx="1440874" cy="742950"/>
          </a:xfrm>
        </p:grpSpPr>
        <p:pic>
          <p:nvPicPr>
            <p:cNvPr id="22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43300" y="3474719"/>
              <a:ext cx="1399309" cy="729995"/>
            </a:xfrm>
            <a:prstGeom prst="rect">
              <a:avLst/>
            </a:prstGeom>
          </p:spPr>
        </p:pic>
        <p:sp>
          <p:nvSpPr>
            <p:cNvPr id="23" name="object 16"/>
            <p:cNvSpPr/>
            <p:nvPr/>
          </p:nvSpPr>
          <p:spPr>
            <a:xfrm>
              <a:off x="3501737" y="3468687"/>
              <a:ext cx="1440874" cy="742950"/>
            </a:xfrm>
            <a:custGeom>
              <a:avLst/>
              <a:gdLst/>
              <a:ahLst/>
              <a:cxnLst/>
              <a:rect l="l" t="t" r="r" b="b"/>
              <a:pathLst>
                <a:path w="1228725" h="742950">
                  <a:moveTo>
                    <a:pt x="1113751" y="741679"/>
                  </a:moveTo>
                  <a:lnTo>
                    <a:pt x="114973" y="741679"/>
                  </a:lnTo>
                  <a:lnTo>
                    <a:pt x="89979" y="736600"/>
                  </a:lnTo>
                  <a:lnTo>
                    <a:pt x="84023" y="734060"/>
                  </a:lnTo>
                  <a:lnTo>
                    <a:pt x="78206" y="732789"/>
                  </a:lnTo>
                  <a:lnTo>
                    <a:pt x="72542" y="730250"/>
                  </a:lnTo>
                  <a:lnTo>
                    <a:pt x="67017" y="726439"/>
                  </a:lnTo>
                  <a:lnTo>
                    <a:pt x="61645" y="723900"/>
                  </a:lnTo>
                  <a:lnTo>
                    <a:pt x="33261" y="699770"/>
                  </a:lnTo>
                  <a:lnTo>
                    <a:pt x="29248" y="695960"/>
                  </a:lnTo>
                  <a:lnTo>
                    <a:pt x="12623" y="669289"/>
                  </a:lnTo>
                  <a:lnTo>
                    <a:pt x="10058" y="664210"/>
                  </a:lnTo>
                  <a:lnTo>
                    <a:pt x="7772" y="657860"/>
                  </a:lnTo>
                  <a:lnTo>
                    <a:pt x="5753" y="652779"/>
                  </a:lnTo>
                  <a:lnTo>
                    <a:pt x="4025" y="646429"/>
                  </a:lnTo>
                  <a:lnTo>
                    <a:pt x="0" y="614679"/>
                  </a:lnTo>
                  <a:lnTo>
                    <a:pt x="0" y="127000"/>
                  </a:lnTo>
                  <a:lnTo>
                    <a:pt x="5753" y="88900"/>
                  </a:lnTo>
                  <a:lnTo>
                    <a:pt x="7772" y="83820"/>
                  </a:lnTo>
                  <a:lnTo>
                    <a:pt x="10058" y="77470"/>
                  </a:lnTo>
                  <a:lnTo>
                    <a:pt x="12623" y="72389"/>
                  </a:lnTo>
                  <a:lnTo>
                    <a:pt x="15455" y="66039"/>
                  </a:lnTo>
                  <a:lnTo>
                    <a:pt x="18541" y="60960"/>
                  </a:lnTo>
                  <a:lnTo>
                    <a:pt x="21869" y="55879"/>
                  </a:lnTo>
                  <a:lnTo>
                    <a:pt x="25438" y="50800"/>
                  </a:lnTo>
                  <a:lnTo>
                    <a:pt x="29248" y="45720"/>
                  </a:lnTo>
                  <a:lnTo>
                    <a:pt x="33261" y="41910"/>
                  </a:lnTo>
                  <a:lnTo>
                    <a:pt x="37503" y="36829"/>
                  </a:lnTo>
                  <a:lnTo>
                    <a:pt x="67017" y="15239"/>
                  </a:lnTo>
                  <a:lnTo>
                    <a:pt x="72542" y="11429"/>
                  </a:lnTo>
                  <a:lnTo>
                    <a:pt x="78206" y="8889"/>
                  </a:lnTo>
                  <a:lnTo>
                    <a:pt x="84023" y="7620"/>
                  </a:lnTo>
                  <a:lnTo>
                    <a:pt x="89979" y="5079"/>
                  </a:lnTo>
                  <a:lnTo>
                    <a:pt x="114973" y="0"/>
                  </a:lnTo>
                  <a:lnTo>
                    <a:pt x="1113751" y="0"/>
                  </a:lnTo>
                  <a:lnTo>
                    <a:pt x="1138745" y="5079"/>
                  </a:lnTo>
                  <a:lnTo>
                    <a:pt x="1144701" y="7620"/>
                  </a:lnTo>
                  <a:lnTo>
                    <a:pt x="1150518" y="8889"/>
                  </a:lnTo>
                  <a:lnTo>
                    <a:pt x="1156182" y="11429"/>
                  </a:lnTo>
                  <a:lnTo>
                    <a:pt x="1158024" y="12700"/>
                  </a:lnTo>
                  <a:lnTo>
                    <a:pt x="116420" y="12700"/>
                  </a:lnTo>
                  <a:lnTo>
                    <a:pt x="110324" y="13970"/>
                  </a:lnTo>
                  <a:lnTo>
                    <a:pt x="104965" y="13970"/>
                  </a:lnTo>
                  <a:lnTo>
                    <a:pt x="99072" y="15239"/>
                  </a:lnTo>
                  <a:lnTo>
                    <a:pt x="99377" y="15239"/>
                  </a:lnTo>
                  <a:lnTo>
                    <a:pt x="93599" y="17779"/>
                  </a:lnTo>
                  <a:lnTo>
                    <a:pt x="93903" y="17779"/>
                  </a:lnTo>
                  <a:lnTo>
                    <a:pt x="88252" y="19050"/>
                  </a:lnTo>
                  <a:lnTo>
                    <a:pt x="88544" y="19050"/>
                  </a:lnTo>
                  <a:lnTo>
                    <a:pt x="83019" y="21589"/>
                  </a:lnTo>
                  <a:lnTo>
                    <a:pt x="83299" y="21589"/>
                  </a:lnTo>
                  <a:lnTo>
                    <a:pt x="80606" y="22860"/>
                  </a:lnTo>
                  <a:lnTo>
                    <a:pt x="78193" y="22860"/>
                  </a:lnTo>
                  <a:lnTo>
                    <a:pt x="74688" y="25400"/>
                  </a:lnTo>
                  <a:lnTo>
                    <a:pt x="73215" y="25400"/>
                  </a:lnTo>
                  <a:lnTo>
                    <a:pt x="68110" y="29210"/>
                  </a:lnTo>
                  <a:lnTo>
                    <a:pt x="68376" y="29210"/>
                  </a:lnTo>
                  <a:lnTo>
                    <a:pt x="63436" y="31750"/>
                  </a:lnTo>
                  <a:lnTo>
                    <a:pt x="63690" y="31750"/>
                  </a:lnTo>
                  <a:lnTo>
                    <a:pt x="60507" y="34289"/>
                  </a:lnTo>
                  <a:lnTo>
                    <a:pt x="59156" y="34289"/>
                  </a:lnTo>
                  <a:lnTo>
                    <a:pt x="54559" y="38100"/>
                  </a:lnTo>
                  <a:lnTo>
                    <a:pt x="54800" y="38100"/>
                  </a:lnTo>
                  <a:lnTo>
                    <a:pt x="50380" y="41910"/>
                  </a:lnTo>
                  <a:lnTo>
                    <a:pt x="50609" y="41910"/>
                  </a:lnTo>
                  <a:lnTo>
                    <a:pt x="46380" y="45720"/>
                  </a:lnTo>
                  <a:lnTo>
                    <a:pt x="46596" y="45720"/>
                  </a:lnTo>
                  <a:lnTo>
                    <a:pt x="42557" y="49529"/>
                  </a:lnTo>
                  <a:lnTo>
                    <a:pt x="42773" y="49529"/>
                  </a:lnTo>
                  <a:lnTo>
                    <a:pt x="39897" y="53339"/>
                  </a:lnTo>
                  <a:lnTo>
                    <a:pt x="39141" y="53339"/>
                  </a:lnTo>
                  <a:lnTo>
                    <a:pt x="35521" y="58420"/>
                  </a:lnTo>
                  <a:lnTo>
                    <a:pt x="35699" y="58420"/>
                  </a:lnTo>
                  <a:lnTo>
                    <a:pt x="33156" y="62229"/>
                  </a:lnTo>
                  <a:lnTo>
                    <a:pt x="32486" y="62229"/>
                  </a:lnTo>
                  <a:lnTo>
                    <a:pt x="29311" y="67310"/>
                  </a:lnTo>
                  <a:lnTo>
                    <a:pt x="29476" y="67310"/>
                  </a:lnTo>
                  <a:lnTo>
                    <a:pt x="26542" y="72389"/>
                  </a:lnTo>
                  <a:lnTo>
                    <a:pt x="26695" y="72389"/>
                  </a:lnTo>
                  <a:lnTo>
                    <a:pt x="24002" y="77470"/>
                  </a:lnTo>
                  <a:lnTo>
                    <a:pt x="24142" y="77470"/>
                  </a:lnTo>
                  <a:lnTo>
                    <a:pt x="21704" y="82550"/>
                  </a:lnTo>
                  <a:lnTo>
                    <a:pt x="19646" y="87629"/>
                  </a:lnTo>
                  <a:lnTo>
                    <a:pt x="17830" y="92710"/>
                  </a:lnTo>
                  <a:lnTo>
                    <a:pt x="16294" y="99060"/>
                  </a:lnTo>
                  <a:lnTo>
                    <a:pt x="15011" y="104139"/>
                  </a:lnTo>
                  <a:lnTo>
                    <a:pt x="14221" y="109220"/>
                  </a:lnTo>
                  <a:lnTo>
                    <a:pt x="14046" y="109220"/>
                  </a:lnTo>
                  <a:lnTo>
                    <a:pt x="13271" y="115570"/>
                  </a:lnTo>
                  <a:lnTo>
                    <a:pt x="12852" y="121920"/>
                  </a:lnTo>
                  <a:lnTo>
                    <a:pt x="12700" y="127000"/>
                  </a:lnTo>
                  <a:lnTo>
                    <a:pt x="12700" y="614679"/>
                  </a:lnTo>
                  <a:lnTo>
                    <a:pt x="12852" y="619760"/>
                  </a:lnTo>
                  <a:lnTo>
                    <a:pt x="13309" y="626110"/>
                  </a:lnTo>
                  <a:lnTo>
                    <a:pt x="14046" y="632460"/>
                  </a:lnTo>
                  <a:lnTo>
                    <a:pt x="14221" y="632460"/>
                  </a:lnTo>
                  <a:lnTo>
                    <a:pt x="15074" y="637539"/>
                  </a:lnTo>
                  <a:lnTo>
                    <a:pt x="16370" y="642620"/>
                  </a:lnTo>
                  <a:lnTo>
                    <a:pt x="17932" y="648970"/>
                  </a:lnTo>
                  <a:lnTo>
                    <a:pt x="19748" y="654050"/>
                  </a:lnTo>
                  <a:lnTo>
                    <a:pt x="21818" y="659129"/>
                  </a:lnTo>
                  <a:lnTo>
                    <a:pt x="24142" y="664210"/>
                  </a:lnTo>
                  <a:lnTo>
                    <a:pt x="24002" y="664210"/>
                  </a:lnTo>
                  <a:lnTo>
                    <a:pt x="26695" y="669289"/>
                  </a:lnTo>
                  <a:lnTo>
                    <a:pt x="26542" y="669289"/>
                  </a:lnTo>
                  <a:lnTo>
                    <a:pt x="29476" y="674370"/>
                  </a:lnTo>
                  <a:lnTo>
                    <a:pt x="29311" y="674370"/>
                  </a:lnTo>
                  <a:lnTo>
                    <a:pt x="32486" y="679450"/>
                  </a:lnTo>
                  <a:lnTo>
                    <a:pt x="33156" y="679450"/>
                  </a:lnTo>
                  <a:lnTo>
                    <a:pt x="35699" y="683260"/>
                  </a:lnTo>
                  <a:lnTo>
                    <a:pt x="35521" y="683260"/>
                  </a:lnTo>
                  <a:lnTo>
                    <a:pt x="39141" y="688339"/>
                  </a:lnTo>
                  <a:lnTo>
                    <a:pt x="39897" y="688339"/>
                  </a:lnTo>
                  <a:lnTo>
                    <a:pt x="42773" y="692150"/>
                  </a:lnTo>
                  <a:lnTo>
                    <a:pt x="42557" y="692150"/>
                  </a:lnTo>
                  <a:lnTo>
                    <a:pt x="46596" y="695960"/>
                  </a:lnTo>
                  <a:lnTo>
                    <a:pt x="46380" y="695960"/>
                  </a:lnTo>
                  <a:lnTo>
                    <a:pt x="50609" y="699770"/>
                  </a:lnTo>
                  <a:lnTo>
                    <a:pt x="50380" y="699770"/>
                  </a:lnTo>
                  <a:lnTo>
                    <a:pt x="54800" y="703579"/>
                  </a:lnTo>
                  <a:lnTo>
                    <a:pt x="54559" y="703579"/>
                  </a:lnTo>
                  <a:lnTo>
                    <a:pt x="59156" y="707389"/>
                  </a:lnTo>
                  <a:lnTo>
                    <a:pt x="60507" y="707389"/>
                  </a:lnTo>
                  <a:lnTo>
                    <a:pt x="63690" y="709929"/>
                  </a:lnTo>
                  <a:lnTo>
                    <a:pt x="63436" y="709929"/>
                  </a:lnTo>
                  <a:lnTo>
                    <a:pt x="68376" y="712470"/>
                  </a:lnTo>
                  <a:lnTo>
                    <a:pt x="68110" y="712470"/>
                  </a:lnTo>
                  <a:lnTo>
                    <a:pt x="73215" y="716279"/>
                  </a:lnTo>
                  <a:lnTo>
                    <a:pt x="74688" y="716279"/>
                  </a:lnTo>
                  <a:lnTo>
                    <a:pt x="78193" y="718820"/>
                  </a:lnTo>
                  <a:lnTo>
                    <a:pt x="80606" y="718820"/>
                  </a:lnTo>
                  <a:lnTo>
                    <a:pt x="83299" y="720089"/>
                  </a:lnTo>
                  <a:lnTo>
                    <a:pt x="83019" y="720089"/>
                  </a:lnTo>
                  <a:lnTo>
                    <a:pt x="88544" y="722629"/>
                  </a:lnTo>
                  <a:lnTo>
                    <a:pt x="88252" y="722629"/>
                  </a:lnTo>
                  <a:lnTo>
                    <a:pt x="93903" y="723900"/>
                  </a:lnTo>
                  <a:lnTo>
                    <a:pt x="93599" y="723900"/>
                  </a:lnTo>
                  <a:lnTo>
                    <a:pt x="99377" y="726439"/>
                  </a:lnTo>
                  <a:lnTo>
                    <a:pt x="99072" y="726439"/>
                  </a:lnTo>
                  <a:lnTo>
                    <a:pt x="104965" y="727710"/>
                  </a:lnTo>
                  <a:lnTo>
                    <a:pt x="110324" y="727710"/>
                  </a:lnTo>
                  <a:lnTo>
                    <a:pt x="116420" y="728979"/>
                  </a:lnTo>
                  <a:lnTo>
                    <a:pt x="121958" y="728979"/>
                  </a:lnTo>
                  <a:lnTo>
                    <a:pt x="128219" y="730250"/>
                  </a:lnTo>
                  <a:lnTo>
                    <a:pt x="1156182" y="730250"/>
                  </a:lnTo>
                  <a:lnTo>
                    <a:pt x="1150518" y="732789"/>
                  </a:lnTo>
                  <a:lnTo>
                    <a:pt x="1144701" y="734060"/>
                  </a:lnTo>
                  <a:lnTo>
                    <a:pt x="1138745" y="736600"/>
                  </a:lnTo>
                  <a:lnTo>
                    <a:pt x="1113751" y="741679"/>
                  </a:lnTo>
                  <a:close/>
                </a:path>
                <a:path w="1228725" h="742950">
                  <a:moveTo>
                    <a:pt x="1150810" y="24129"/>
                  </a:moveTo>
                  <a:lnTo>
                    <a:pt x="1145425" y="21589"/>
                  </a:lnTo>
                  <a:lnTo>
                    <a:pt x="1145705" y="21589"/>
                  </a:lnTo>
                  <a:lnTo>
                    <a:pt x="1140180" y="19050"/>
                  </a:lnTo>
                  <a:lnTo>
                    <a:pt x="1140472" y="19050"/>
                  </a:lnTo>
                  <a:lnTo>
                    <a:pt x="1134821" y="17779"/>
                  </a:lnTo>
                  <a:lnTo>
                    <a:pt x="1135126" y="17779"/>
                  </a:lnTo>
                  <a:lnTo>
                    <a:pt x="1129347" y="15239"/>
                  </a:lnTo>
                  <a:lnTo>
                    <a:pt x="1129652" y="15239"/>
                  </a:lnTo>
                  <a:lnTo>
                    <a:pt x="1123759" y="13970"/>
                  </a:lnTo>
                  <a:lnTo>
                    <a:pt x="1118400" y="13970"/>
                  </a:lnTo>
                  <a:lnTo>
                    <a:pt x="1112304" y="12700"/>
                  </a:lnTo>
                  <a:lnTo>
                    <a:pt x="1158024" y="12700"/>
                  </a:lnTo>
                  <a:lnTo>
                    <a:pt x="1161707" y="15239"/>
                  </a:lnTo>
                  <a:lnTo>
                    <a:pt x="1167079" y="17779"/>
                  </a:lnTo>
                  <a:lnTo>
                    <a:pt x="1172273" y="21589"/>
                  </a:lnTo>
                  <a:lnTo>
                    <a:pt x="1173945" y="22860"/>
                  </a:lnTo>
                  <a:lnTo>
                    <a:pt x="1150531" y="22860"/>
                  </a:lnTo>
                  <a:lnTo>
                    <a:pt x="1150810" y="24129"/>
                  </a:lnTo>
                  <a:close/>
                </a:path>
                <a:path w="1228725" h="742950">
                  <a:moveTo>
                    <a:pt x="77914" y="24129"/>
                  </a:moveTo>
                  <a:lnTo>
                    <a:pt x="78193" y="22860"/>
                  </a:lnTo>
                  <a:lnTo>
                    <a:pt x="80606" y="22860"/>
                  </a:lnTo>
                  <a:lnTo>
                    <a:pt x="77914" y="24129"/>
                  </a:lnTo>
                  <a:close/>
                </a:path>
                <a:path w="1228725" h="742950">
                  <a:moveTo>
                    <a:pt x="1155788" y="26670"/>
                  </a:moveTo>
                  <a:lnTo>
                    <a:pt x="1150531" y="22860"/>
                  </a:lnTo>
                  <a:lnTo>
                    <a:pt x="1173945" y="22860"/>
                  </a:lnTo>
                  <a:lnTo>
                    <a:pt x="1177289" y="25400"/>
                  </a:lnTo>
                  <a:lnTo>
                    <a:pt x="1155509" y="25400"/>
                  </a:lnTo>
                  <a:lnTo>
                    <a:pt x="1155788" y="26670"/>
                  </a:lnTo>
                  <a:close/>
                </a:path>
                <a:path w="1228725" h="742950">
                  <a:moveTo>
                    <a:pt x="72936" y="26670"/>
                  </a:moveTo>
                  <a:lnTo>
                    <a:pt x="73215" y="25400"/>
                  </a:lnTo>
                  <a:lnTo>
                    <a:pt x="74688" y="25400"/>
                  </a:lnTo>
                  <a:lnTo>
                    <a:pt x="72936" y="26670"/>
                  </a:lnTo>
                  <a:close/>
                </a:path>
                <a:path w="1228725" h="742950">
                  <a:moveTo>
                    <a:pt x="1169809" y="35560"/>
                  </a:moveTo>
                  <a:lnTo>
                    <a:pt x="1165034" y="31750"/>
                  </a:lnTo>
                  <a:lnTo>
                    <a:pt x="1165288" y="31750"/>
                  </a:lnTo>
                  <a:lnTo>
                    <a:pt x="1160348" y="29210"/>
                  </a:lnTo>
                  <a:lnTo>
                    <a:pt x="1160614" y="29210"/>
                  </a:lnTo>
                  <a:lnTo>
                    <a:pt x="1155509" y="25400"/>
                  </a:lnTo>
                  <a:lnTo>
                    <a:pt x="1177289" y="25400"/>
                  </a:lnTo>
                  <a:lnTo>
                    <a:pt x="1182128" y="29210"/>
                  </a:lnTo>
                  <a:lnTo>
                    <a:pt x="1186776" y="33020"/>
                  </a:lnTo>
                  <a:lnTo>
                    <a:pt x="1188258" y="34289"/>
                  </a:lnTo>
                  <a:lnTo>
                    <a:pt x="1169555" y="34289"/>
                  </a:lnTo>
                  <a:lnTo>
                    <a:pt x="1169809" y="35560"/>
                  </a:lnTo>
                  <a:close/>
                </a:path>
                <a:path w="1228725" h="742950">
                  <a:moveTo>
                    <a:pt x="58915" y="35560"/>
                  </a:moveTo>
                  <a:lnTo>
                    <a:pt x="59156" y="34289"/>
                  </a:lnTo>
                  <a:lnTo>
                    <a:pt x="60507" y="34289"/>
                  </a:lnTo>
                  <a:lnTo>
                    <a:pt x="58915" y="35560"/>
                  </a:lnTo>
                  <a:close/>
                </a:path>
                <a:path w="1228725" h="742950">
                  <a:moveTo>
                    <a:pt x="1189786" y="54610"/>
                  </a:moveTo>
                  <a:lnTo>
                    <a:pt x="1185951" y="49529"/>
                  </a:lnTo>
                  <a:lnTo>
                    <a:pt x="1186154" y="49529"/>
                  </a:lnTo>
                  <a:lnTo>
                    <a:pt x="1182128" y="45720"/>
                  </a:lnTo>
                  <a:lnTo>
                    <a:pt x="1182344" y="45720"/>
                  </a:lnTo>
                  <a:lnTo>
                    <a:pt x="1178115" y="41910"/>
                  </a:lnTo>
                  <a:lnTo>
                    <a:pt x="1178344" y="41910"/>
                  </a:lnTo>
                  <a:lnTo>
                    <a:pt x="1173924" y="38100"/>
                  </a:lnTo>
                  <a:lnTo>
                    <a:pt x="1174153" y="38100"/>
                  </a:lnTo>
                  <a:lnTo>
                    <a:pt x="1169555" y="34289"/>
                  </a:lnTo>
                  <a:lnTo>
                    <a:pt x="1188258" y="34289"/>
                  </a:lnTo>
                  <a:lnTo>
                    <a:pt x="1191221" y="36829"/>
                  </a:lnTo>
                  <a:lnTo>
                    <a:pt x="1195451" y="41910"/>
                  </a:lnTo>
                  <a:lnTo>
                    <a:pt x="1199476" y="45720"/>
                  </a:lnTo>
                  <a:lnTo>
                    <a:pt x="1203286" y="50800"/>
                  </a:lnTo>
                  <a:lnTo>
                    <a:pt x="1205071" y="53339"/>
                  </a:lnTo>
                  <a:lnTo>
                    <a:pt x="1189583" y="53339"/>
                  </a:lnTo>
                  <a:lnTo>
                    <a:pt x="1189786" y="54610"/>
                  </a:lnTo>
                  <a:close/>
                </a:path>
                <a:path w="1228725" h="742950">
                  <a:moveTo>
                    <a:pt x="38938" y="54610"/>
                  </a:moveTo>
                  <a:lnTo>
                    <a:pt x="39141" y="53339"/>
                  </a:lnTo>
                  <a:lnTo>
                    <a:pt x="39897" y="53339"/>
                  </a:lnTo>
                  <a:lnTo>
                    <a:pt x="38938" y="54610"/>
                  </a:lnTo>
                  <a:close/>
                </a:path>
                <a:path w="1228725" h="742950">
                  <a:moveTo>
                    <a:pt x="1196416" y="63500"/>
                  </a:moveTo>
                  <a:lnTo>
                    <a:pt x="1193025" y="58420"/>
                  </a:lnTo>
                  <a:lnTo>
                    <a:pt x="1193203" y="58420"/>
                  </a:lnTo>
                  <a:lnTo>
                    <a:pt x="1189583" y="53339"/>
                  </a:lnTo>
                  <a:lnTo>
                    <a:pt x="1205071" y="53339"/>
                  </a:lnTo>
                  <a:lnTo>
                    <a:pt x="1206855" y="55879"/>
                  </a:lnTo>
                  <a:lnTo>
                    <a:pt x="1210183" y="60960"/>
                  </a:lnTo>
                  <a:lnTo>
                    <a:pt x="1210954" y="62229"/>
                  </a:lnTo>
                  <a:lnTo>
                    <a:pt x="1196238" y="62229"/>
                  </a:lnTo>
                  <a:lnTo>
                    <a:pt x="1196416" y="63500"/>
                  </a:lnTo>
                  <a:close/>
                </a:path>
                <a:path w="1228725" h="742950">
                  <a:moveTo>
                    <a:pt x="32308" y="63500"/>
                  </a:moveTo>
                  <a:lnTo>
                    <a:pt x="32486" y="62229"/>
                  </a:lnTo>
                  <a:lnTo>
                    <a:pt x="33156" y="62229"/>
                  </a:lnTo>
                  <a:lnTo>
                    <a:pt x="32308" y="63500"/>
                  </a:lnTo>
                  <a:close/>
                </a:path>
                <a:path w="1228725" h="742950">
                  <a:moveTo>
                    <a:pt x="1214716" y="110489"/>
                  </a:moveTo>
                  <a:lnTo>
                    <a:pt x="1213650" y="104139"/>
                  </a:lnTo>
                  <a:lnTo>
                    <a:pt x="1212354" y="99060"/>
                  </a:lnTo>
                  <a:lnTo>
                    <a:pt x="1210792" y="92710"/>
                  </a:lnTo>
                  <a:lnTo>
                    <a:pt x="1208976" y="87629"/>
                  </a:lnTo>
                  <a:lnTo>
                    <a:pt x="1206906" y="82550"/>
                  </a:lnTo>
                  <a:lnTo>
                    <a:pt x="1204582" y="77470"/>
                  </a:lnTo>
                  <a:lnTo>
                    <a:pt x="1204722" y="77470"/>
                  </a:lnTo>
                  <a:lnTo>
                    <a:pt x="1202029" y="72389"/>
                  </a:lnTo>
                  <a:lnTo>
                    <a:pt x="1202182" y="72389"/>
                  </a:lnTo>
                  <a:lnTo>
                    <a:pt x="1199248" y="67310"/>
                  </a:lnTo>
                  <a:lnTo>
                    <a:pt x="1199413" y="67310"/>
                  </a:lnTo>
                  <a:lnTo>
                    <a:pt x="1196238" y="62229"/>
                  </a:lnTo>
                  <a:lnTo>
                    <a:pt x="1210954" y="62229"/>
                  </a:lnTo>
                  <a:lnTo>
                    <a:pt x="1213269" y="66039"/>
                  </a:lnTo>
                  <a:lnTo>
                    <a:pt x="1216088" y="72389"/>
                  </a:lnTo>
                  <a:lnTo>
                    <a:pt x="1218653" y="77470"/>
                  </a:lnTo>
                  <a:lnTo>
                    <a:pt x="1220952" y="83820"/>
                  </a:lnTo>
                  <a:lnTo>
                    <a:pt x="1222971" y="88900"/>
                  </a:lnTo>
                  <a:lnTo>
                    <a:pt x="1224699" y="95250"/>
                  </a:lnTo>
                  <a:lnTo>
                    <a:pt x="1226121" y="101600"/>
                  </a:lnTo>
                  <a:lnTo>
                    <a:pt x="1227251" y="107950"/>
                  </a:lnTo>
                  <a:lnTo>
                    <a:pt x="1227414" y="109220"/>
                  </a:lnTo>
                  <a:lnTo>
                    <a:pt x="1214678" y="109220"/>
                  </a:lnTo>
                  <a:lnTo>
                    <a:pt x="1214716" y="110489"/>
                  </a:lnTo>
                  <a:close/>
                </a:path>
                <a:path w="1228725" h="742950">
                  <a:moveTo>
                    <a:pt x="14008" y="110489"/>
                  </a:moveTo>
                  <a:lnTo>
                    <a:pt x="14046" y="109220"/>
                  </a:lnTo>
                  <a:lnTo>
                    <a:pt x="14221" y="109220"/>
                  </a:lnTo>
                  <a:lnTo>
                    <a:pt x="14008" y="110489"/>
                  </a:lnTo>
                  <a:close/>
                </a:path>
                <a:path w="1228725" h="742950">
                  <a:moveTo>
                    <a:pt x="1227414" y="632460"/>
                  </a:moveTo>
                  <a:lnTo>
                    <a:pt x="1214678" y="632460"/>
                  </a:lnTo>
                  <a:lnTo>
                    <a:pt x="1215440" y="626110"/>
                  </a:lnTo>
                  <a:lnTo>
                    <a:pt x="1215885" y="619760"/>
                  </a:lnTo>
                  <a:lnTo>
                    <a:pt x="1216025" y="614679"/>
                  </a:lnTo>
                  <a:lnTo>
                    <a:pt x="1216025" y="127000"/>
                  </a:lnTo>
                  <a:lnTo>
                    <a:pt x="1215872" y="121920"/>
                  </a:lnTo>
                  <a:lnTo>
                    <a:pt x="1215415" y="115570"/>
                  </a:lnTo>
                  <a:lnTo>
                    <a:pt x="1214678" y="109220"/>
                  </a:lnTo>
                  <a:lnTo>
                    <a:pt x="1227414" y="109220"/>
                  </a:lnTo>
                  <a:lnTo>
                    <a:pt x="1228064" y="114300"/>
                  </a:lnTo>
                  <a:lnTo>
                    <a:pt x="1228559" y="120650"/>
                  </a:lnTo>
                  <a:lnTo>
                    <a:pt x="1228725" y="127000"/>
                  </a:lnTo>
                  <a:lnTo>
                    <a:pt x="1228725" y="614679"/>
                  </a:lnTo>
                  <a:lnTo>
                    <a:pt x="1228559" y="621029"/>
                  </a:lnTo>
                  <a:lnTo>
                    <a:pt x="1228064" y="627379"/>
                  </a:lnTo>
                  <a:lnTo>
                    <a:pt x="1227414" y="632460"/>
                  </a:lnTo>
                  <a:close/>
                </a:path>
                <a:path w="1228725" h="742950">
                  <a:moveTo>
                    <a:pt x="14221" y="632460"/>
                  </a:moveTo>
                  <a:lnTo>
                    <a:pt x="14046" y="632460"/>
                  </a:lnTo>
                  <a:lnTo>
                    <a:pt x="14008" y="631189"/>
                  </a:lnTo>
                  <a:lnTo>
                    <a:pt x="14221" y="632460"/>
                  </a:lnTo>
                  <a:close/>
                </a:path>
                <a:path w="1228725" h="742950">
                  <a:moveTo>
                    <a:pt x="1210954" y="679450"/>
                  </a:moveTo>
                  <a:lnTo>
                    <a:pt x="1196238" y="679450"/>
                  </a:lnTo>
                  <a:lnTo>
                    <a:pt x="1199413" y="674370"/>
                  </a:lnTo>
                  <a:lnTo>
                    <a:pt x="1199248" y="674370"/>
                  </a:lnTo>
                  <a:lnTo>
                    <a:pt x="1202182" y="669289"/>
                  </a:lnTo>
                  <a:lnTo>
                    <a:pt x="1202029" y="669289"/>
                  </a:lnTo>
                  <a:lnTo>
                    <a:pt x="1204722" y="664210"/>
                  </a:lnTo>
                  <a:lnTo>
                    <a:pt x="1204582" y="664210"/>
                  </a:lnTo>
                  <a:lnTo>
                    <a:pt x="1207020" y="659129"/>
                  </a:lnTo>
                  <a:lnTo>
                    <a:pt x="1209078" y="654050"/>
                  </a:lnTo>
                  <a:lnTo>
                    <a:pt x="1210881" y="648970"/>
                  </a:lnTo>
                  <a:lnTo>
                    <a:pt x="1212430" y="642620"/>
                  </a:lnTo>
                  <a:lnTo>
                    <a:pt x="1213713" y="637539"/>
                  </a:lnTo>
                  <a:lnTo>
                    <a:pt x="1214716" y="631189"/>
                  </a:lnTo>
                  <a:lnTo>
                    <a:pt x="1214678" y="632460"/>
                  </a:lnTo>
                  <a:lnTo>
                    <a:pt x="1227414" y="632460"/>
                  </a:lnTo>
                  <a:lnTo>
                    <a:pt x="1227251" y="633729"/>
                  </a:lnTo>
                  <a:lnTo>
                    <a:pt x="1226121" y="640079"/>
                  </a:lnTo>
                  <a:lnTo>
                    <a:pt x="1224699" y="646429"/>
                  </a:lnTo>
                  <a:lnTo>
                    <a:pt x="1222971" y="652779"/>
                  </a:lnTo>
                  <a:lnTo>
                    <a:pt x="1220952" y="657860"/>
                  </a:lnTo>
                  <a:lnTo>
                    <a:pt x="1218653" y="664210"/>
                  </a:lnTo>
                  <a:lnTo>
                    <a:pt x="1216088" y="669289"/>
                  </a:lnTo>
                  <a:lnTo>
                    <a:pt x="1213269" y="675639"/>
                  </a:lnTo>
                  <a:lnTo>
                    <a:pt x="1210954" y="679450"/>
                  </a:lnTo>
                  <a:close/>
                </a:path>
                <a:path w="1228725" h="742950">
                  <a:moveTo>
                    <a:pt x="33156" y="679450"/>
                  </a:moveTo>
                  <a:lnTo>
                    <a:pt x="32486" y="679450"/>
                  </a:lnTo>
                  <a:lnTo>
                    <a:pt x="32308" y="678179"/>
                  </a:lnTo>
                  <a:lnTo>
                    <a:pt x="33156" y="679450"/>
                  </a:lnTo>
                  <a:close/>
                </a:path>
                <a:path w="1228725" h="742950">
                  <a:moveTo>
                    <a:pt x="1205071" y="688339"/>
                  </a:moveTo>
                  <a:lnTo>
                    <a:pt x="1189583" y="688339"/>
                  </a:lnTo>
                  <a:lnTo>
                    <a:pt x="1193203" y="683260"/>
                  </a:lnTo>
                  <a:lnTo>
                    <a:pt x="1193025" y="683260"/>
                  </a:lnTo>
                  <a:lnTo>
                    <a:pt x="1196416" y="678179"/>
                  </a:lnTo>
                  <a:lnTo>
                    <a:pt x="1196238" y="679450"/>
                  </a:lnTo>
                  <a:lnTo>
                    <a:pt x="1210954" y="679450"/>
                  </a:lnTo>
                  <a:lnTo>
                    <a:pt x="1210183" y="680720"/>
                  </a:lnTo>
                  <a:lnTo>
                    <a:pt x="1206855" y="685800"/>
                  </a:lnTo>
                  <a:lnTo>
                    <a:pt x="1205071" y="688339"/>
                  </a:lnTo>
                  <a:close/>
                </a:path>
                <a:path w="1228725" h="742950">
                  <a:moveTo>
                    <a:pt x="39897" y="688339"/>
                  </a:moveTo>
                  <a:lnTo>
                    <a:pt x="39141" y="688339"/>
                  </a:lnTo>
                  <a:lnTo>
                    <a:pt x="38938" y="687070"/>
                  </a:lnTo>
                  <a:lnTo>
                    <a:pt x="39897" y="688339"/>
                  </a:lnTo>
                  <a:close/>
                </a:path>
                <a:path w="1228725" h="742950">
                  <a:moveTo>
                    <a:pt x="1188258" y="707389"/>
                  </a:moveTo>
                  <a:lnTo>
                    <a:pt x="1169555" y="707389"/>
                  </a:lnTo>
                  <a:lnTo>
                    <a:pt x="1174153" y="703579"/>
                  </a:lnTo>
                  <a:lnTo>
                    <a:pt x="1173924" y="703579"/>
                  </a:lnTo>
                  <a:lnTo>
                    <a:pt x="1178344" y="699770"/>
                  </a:lnTo>
                  <a:lnTo>
                    <a:pt x="1178115" y="699770"/>
                  </a:lnTo>
                  <a:lnTo>
                    <a:pt x="1182344" y="695960"/>
                  </a:lnTo>
                  <a:lnTo>
                    <a:pt x="1182128" y="695960"/>
                  </a:lnTo>
                  <a:lnTo>
                    <a:pt x="1186154" y="692150"/>
                  </a:lnTo>
                  <a:lnTo>
                    <a:pt x="1185951" y="692150"/>
                  </a:lnTo>
                  <a:lnTo>
                    <a:pt x="1189786" y="687070"/>
                  </a:lnTo>
                  <a:lnTo>
                    <a:pt x="1189583" y="688339"/>
                  </a:lnTo>
                  <a:lnTo>
                    <a:pt x="1205071" y="688339"/>
                  </a:lnTo>
                  <a:lnTo>
                    <a:pt x="1203286" y="690879"/>
                  </a:lnTo>
                  <a:lnTo>
                    <a:pt x="1199476" y="695960"/>
                  </a:lnTo>
                  <a:lnTo>
                    <a:pt x="1195451" y="699770"/>
                  </a:lnTo>
                  <a:lnTo>
                    <a:pt x="1191221" y="704850"/>
                  </a:lnTo>
                  <a:lnTo>
                    <a:pt x="1188258" y="707389"/>
                  </a:lnTo>
                  <a:close/>
                </a:path>
                <a:path w="1228725" h="742950">
                  <a:moveTo>
                    <a:pt x="60507" y="707389"/>
                  </a:moveTo>
                  <a:lnTo>
                    <a:pt x="59156" y="707389"/>
                  </a:lnTo>
                  <a:lnTo>
                    <a:pt x="58915" y="706120"/>
                  </a:lnTo>
                  <a:lnTo>
                    <a:pt x="60507" y="707389"/>
                  </a:lnTo>
                  <a:close/>
                </a:path>
                <a:path w="1228725" h="742950">
                  <a:moveTo>
                    <a:pt x="1177289" y="716279"/>
                  </a:moveTo>
                  <a:lnTo>
                    <a:pt x="1155509" y="716279"/>
                  </a:lnTo>
                  <a:lnTo>
                    <a:pt x="1160614" y="712470"/>
                  </a:lnTo>
                  <a:lnTo>
                    <a:pt x="1160348" y="712470"/>
                  </a:lnTo>
                  <a:lnTo>
                    <a:pt x="1165288" y="709929"/>
                  </a:lnTo>
                  <a:lnTo>
                    <a:pt x="1165034" y="709929"/>
                  </a:lnTo>
                  <a:lnTo>
                    <a:pt x="1169809" y="706120"/>
                  </a:lnTo>
                  <a:lnTo>
                    <a:pt x="1169555" y="707389"/>
                  </a:lnTo>
                  <a:lnTo>
                    <a:pt x="1188258" y="707389"/>
                  </a:lnTo>
                  <a:lnTo>
                    <a:pt x="1186776" y="708660"/>
                  </a:lnTo>
                  <a:lnTo>
                    <a:pt x="1182128" y="712470"/>
                  </a:lnTo>
                  <a:lnTo>
                    <a:pt x="1177289" y="716279"/>
                  </a:lnTo>
                  <a:close/>
                </a:path>
                <a:path w="1228725" h="742950">
                  <a:moveTo>
                    <a:pt x="74688" y="716279"/>
                  </a:moveTo>
                  <a:lnTo>
                    <a:pt x="73215" y="716279"/>
                  </a:lnTo>
                  <a:lnTo>
                    <a:pt x="72936" y="715010"/>
                  </a:lnTo>
                  <a:lnTo>
                    <a:pt x="74688" y="716279"/>
                  </a:lnTo>
                  <a:close/>
                </a:path>
                <a:path w="1228725" h="742950">
                  <a:moveTo>
                    <a:pt x="1173945" y="718820"/>
                  </a:moveTo>
                  <a:lnTo>
                    <a:pt x="1150531" y="718820"/>
                  </a:lnTo>
                  <a:lnTo>
                    <a:pt x="1155788" y="715010"/>
                  </a:lnTo>
                  <a:lnTo>
                    <a:pt x="1155509" y="716279"/>
                  </a:lnTo>
                  <a:lnTo>
                    <a:pt x="1177289" y="716279"/>
                  </a:lnTo>
                  <a:lnTo>
                    <a:pt x="1173945" y="718820"/>
                  </a:lnTo>
                  <a:close/>
                </a:path>
                <a:path w="1228725" h="742950">
                  <a:moveTo>
                    <a:pt x="80606" y="718820"/>
                  </a:moveTo>
                  <a:lnTo>
                    <a:pt x="78193" y="718820"/>
                  </a:lnTo>
                  <a:lnTo>
                    <a:pt x="77914" y="717550"/>
                  </a:lnTo>
                  <a:lnTo>
                    <a:pt x="80606" y="718820"/>
                  </a:lnTo>
                  <a:close/>
                </a:path>
                <a:path w="1228725" h="742950">
                  <a:moveTo>
                    <a:pt x="1156182" y="730250"/>
                  </a:moveTo>
                  <a:lnTo>
                    <a:pt x="1100505" y="730250"/>
                  </a:lnTo>
                  <a:lnTo>
                    <a:pt x="1106766" y="728979"/>
                  </a:lnTo>
                  <a:lnTo>
                    <a:pt x="1112304" y="728979"/>
                  </a:lnTo>
                  <a:lnTo>
                    <a:pt x="1118400" y="727710"/>
                  </a:lnTo>
                  <a:lnTo>
                    <a:pt x="1123759" y="727710"/>
                  </a:lnTo>
                  <a:lnTo>
                    <a:pt x="1129652" y="726439"/>
                  </a:lnTo>
                  <a:lnTo>
                    <a:pt x="1129347" y="726439"/>
                  </a:lnTo>
                  <a:lnTo>
                    <a:pt x="1135126" y="723900"/>
                  </a:lnTo>
                  <a:lnTo>
                    <a:pt x="1134821" y="723900"/>
                  </a:lnTo>
                  <a:lnTo>
                    <a:pt x="1140472" y="722629"/>
                  </a:lnTo>
                  <a:lnTo>
                    <a:pt x="1140180" y="722629"/>
                  </a:lnTo>
                  <a:lnTo>
                    <a:pt x="1145705" y="720089"/>
                  </a:lnTo>
                  <a:lnTo>
                    <a:pt x="1145425" y="720089"/>
                  </a:lnTo>
                  <a:lnTo>
                    <a:pt x="1150810" y="717550"/>
                  </a:lnTo>
                  <a:lnTo>
                    <a:pt x="1150531" y="718820"/>
                  </a:lnTo>
                  <a:lnTo>
                    <a:pt x="1173945" y="718820"/>
                  </a:lnTo>
                  <a:lnTo>
                    <a:pt x="1172273" y="720089"/>
                  </a:lnTo>
                  <a:lnTo>
                    <a:pt x="1167079" y="723900"/>
                  </a:lnTo>
                  <a:lnTo>
                    <a:pt x="1161707" y="726439"/>
                  </a:lnTo>
                  <a:lnTo>
                    <a:pt x="1156182" y="730250"/>
                  </a:lnTo>
                  <a:close/>
                </a:path>
                <a:path w="1228725" h="742950">
                  <a:moveTo>
                    <a:pt x="1100747" y="742950"/>
                  </a:moveTo>
                  <a:lnTo>
                    <a:pt x="127977" y="742950"/>
                  </a:lnTo>
                  <a:lnTo>
                    <a:pt x="121475" y="741679"/>
                  </a:lnTo>
                  <a:lnTo>
                    <a:pt x="1107249" y="741679"/>
                  </a:lnTo>
                  <a:lnTo>
                    <a:pt x="1100747" y="742950"/>
                  </a:lnTo>
                  <a:close/>
                </a:path>
              </a:pathLst>
            </a:custGeom>
            <a:solidFill>
              <a:srgbClr val="64391C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4" name="object 17"/>
          <p:cNvSpPr txBox="1"/>
          <p:nvPr/>
        </p:nvSpPr>
        <p:spPr>
          <a:xfrm>
            <a:off x="4737676" y="3484651"/>
            <a:ext cx="1095084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465" algn="ctr">
              <a:lnSpc>
                <a:spcPct val="100000"/>
              </a:lnSpc>
              <a:spcBef>
                <a:spcPts val="105"/>
              </a:spcBef>
            </a:pPr>
            <a:r>
              <a:rPr sz="1200" spc="-5" dirty="0">
                <a:latin typeface="Arial MT"/>
                <a:cs typeface="Arial MT"/>
              </a:rPr>
              <a:t>TIDAK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ADA</a:t>
            </a:r>
            <a:endParaRPr sz="1200">
              <a:latin typeface="Arial MT"/>
              <a:cs typeface="Arial MT"/>
            </a:endParaRPr>
          </a:p>
          <a:p>
            <a:pPr marL="12700" marR="5080" algn="ctr">
              <a:lnSpc>
                <a:spcPct val="100000"/>
              </a:lnSpc>
            </a:pPr>
            <a:r>
              <a:rPr sz="1200" spc="-5" dirty="0">
                <a:latin typeface="Arial MT"/>
                <a:cs typeface="Arial MT"/>
              </a:rPr>
              <a:t>Kesepakata</a:t>
            </a:r>
            <a:r>
              <a:rPr sz="1200" dirty="0">
                <a:latin typeface="Arial MT"/>
                <a:cs typeface="Arial MT"/>
              </a:rPr>
              <a:t>n  </a:t>
            </a:r>
            <a:r>
              <a:rPr sz="1200" spc="-5" dirty="0">
                <a:latin typeface="Arial MT"/>
                <a:cs typeface="Arial MT"/>
              </a:rPr>
              <a:t>(Pemberi </a:t>
            </a:r>
            <a:r>
              <a:rPr sz="1200" dirty="0">
                <a:latin typeface="Arial MT"/>
                <a:cs typeface="Arial MT"/>
              </a:rPr>
              <a:t>+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Penerima)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25" name="object 18"/>
          <p:cNvGrpSpPr/>
          <p:nvPr/>
        </p:nvGrpSpPr>
        <p:grpSpPr>
          <a:xfrm>
            <a:off x="6165273" y="1390650"/>
            <a:ext cx="1343891" cy="992332"/>
            <a:chOff x="5136573" y="1390650"/>
            <a:chExt cx="1343891" cy="730250"/>
          </a:xfrm>
        </p:grpSpPr>
        <p:pic>
          <p:nvPicPr>
            <p:cNvPr id="26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42560" y="1397508"/>
              <a:ext cx="1146048" cy="717803"/>
            </a:xfrm>
            <a:prstGeom prst="rect">
              <a:avLst/>
            </a:prstGeom>
          </p:spPr>
        </p:pic>
        <p:sp>
          <p:nvSpPr>
            <p:cNvPr id="27" name="object 20"/>
            <p:cNvSpPr/>
            <p:nvPr/>
          </p:nvSpPr>
          <p:spPr>
            <a:xfrm>
              <a:off x="5136573" y="1390650"/>
              <a:ext cx="1343891" cy="730250"/>
            </a:xfrm>
            <a:custGeom>
              <a:avLst/>
              <a:gdLst/>
              <a:ahLst/>
              <a:cxnLst/>
              <a:rect l="l" t="t" r="r" b="b"/>
              <a:pathLst>
                <a:path w="1158875" h="730250">
                  <a:moveTo>
                    <a:pt x="1045794" y="728980"/>
                  </a:moveTo>
                  <a:lnTo>
                    <a:pt x="113080" y="728980"/>
                  </a:lnTo>
                  <a:lnTo>
                    <a:pt x="88493" y="723900"/>
                  </a:lnTo>
                  <a:lnTo>
                    <a:pt x="82638" y="721360"/>
                  </a:lnTo>
                  <a:lnTo>
                    <a:pt x="76923" y="720089"/>
                  </a:lnTo>
                  <a:lnTo>
                    <a:pt x="71335" y="717550"/>
                  </a:lnTo>
                  <a:lnTo>
                    <a:pt x="65900" y="715010"/>
                  </a:lnTo>
                  <a:lnTo>
                    <a:pt x="60629" y="711200"/>
                  </a:lnTo>
                  <a:lnTo>
                    <a:pt x="55524" y="708660"/>
                  </a:lnTo>
                  <a:lnTo>
                    <a:pt x="50584" y="704850"/>
                  </a:lnTo>
                  <a:lnTo>
                    <a:pt x="45821" y="701039"/>
                  </a:lnTo>
                  <a:lnTo>
                    <a:pt x="41262" y="697230"/>
                  </a:lnTo>
                  <a:lnTo>
                    <a:pt x="36880" y="692150"/>
                  </a:lnTo>
                  <a:lnTo>
                    <a:pt x="32715" y="688339"/>
                  </a:lnTo>
                  <a:lnTo>
                    <a:pt x="28765" y="683260"/>
                  </a:lnTo>
                  <a:lnTo>
                    <a:pt x="25019" y="679450"/>
                  </a:lnTo>
                  <a:lnTo>
                    <a:pt x="21513" y="674369"/>
                  </a:lnTo>
                  <a:lnTo>
                    <a:pt x="18237" y="669289"/>
                  </a:lnTo>
                  <a:lnTo>
                    <a:pt x="15201" y="664210"/>
                  </a:lnTo>
                  <a:lnTo>
                    <a:pt x="12420" y="657860"/>
                  </a:lnTo>
                  <a:lnTo>
                    <a:pt x="9893" y="652780"/>
                  </a:lnTo>
                  <a:lnTo>
                    <a:pt x="7645" y="646430"/>
                  </a:lnTo>
                  <a:lnTo>
                    <a:pt x="5664" y="641350"/>
                  </a:lnTo>
                  <a:lnTo>
                    <a:pt x="3962" y="635000"/>
                  </a:lnTo>
                  <a:lnTo>
                    <a:pt x="0" y="603250"/>
                  </a:lnTo>
                  <a:lnTo>
                    <a:pt x="0" y="125730"/>
                  </a:lnTo>
                  <a:lnTo>
                    <a:pt x="5664" y="87630"/>
                  </a:lnTo>
                  <a:lnTo>
                    <a:pt x="7645" y="82550"/>
                  </a:lnTo>
                  <a:lnTo>
                    <a:pt x="9893" y="76200"/>
                  </a:lnTo>
                  <a:lnTo>
                    <a:pt x="12420" y="71119"/>
                  </a:lnTo>
                  <a:lnTo>
                    <a:pt x="15201" y="64769"/>
                  </a:lnTo>
                  <a:lnTo>
                    <a:pt x="18237" y="59690"/>
                  </a:lnTo>
                  <a:lnTo>
                    <a:pt x="21513" y="54609"/>
                  </a:lnTo>
                  <a:lnTo>
                    <a:pt x="25019" y="49530"/>
                  </a:lnTo>
                  <a:lnTo>
                    <a:pt x="28765" y="45719"/>
                  </a:lnTo>
                  <a:lnTo>
                    <a:pt x="32715" y="40640"/>
                  </a:lnTo>
                  <a:lnTo>
                    <a:pt x="36880" y="36830"/>
                  </a:lnTo>
                  <a:lnTo>
                    <a:pt x="41262" y="31750"/>
                  </a:lnTo>
                  <a:lnTo>
                    <a:pt x="45821" y="27940"/>
                  </a:lnTo>
                  <a:lnTo>
                    <a:pt x="50584" y="24130"/>
                  </a:lnTo>
                  <a:lnTo>
                    <a:pt x="55524" y="20319"/>
                  </a:lnTo>
                  <a:lnTo>
                    <a:pt x="60629" y="17780"/>
                  </a:lnTo>
                  <a:lnTo>
                    <a:pt x="65900" y="13969"/>
                  </a:lnTo>
                  <a:lnTo>
                    <a:pt x="71335" y="11430"/>
                  </a:lnTo>
                  <a:lnTo>
                    <a:pt x="76923" y="8890"/>
                  </a:lnTo>
                  <a:lnTo>
                    <a:pt x="82638" y="7619"/>
                  </a:lnTo>
                  <a:lnTo>
                    <a:pt x="88493" y="5080"/>
                  </a:lnTo>
                  <a:lnTo>
                    <a:pt x="113080" y="0"/>
                  </a:lnTo>
                  <a:lnTo>
                    <a:pt x="1045794" y="0"/>
                  </a:lnTo>
                  <a:lnTo>
                    <a:pt x="1070381" y="5080"/>
                  </a:lnTo>
                  <a:lnTo>
                    <a:pt x="1076236" y="7619"/>
                  </a:lnTo>
                  <a:lnTo>
                    <a:pt x="1081951" y="8890"/>
                  </a:lnTo>
                  <a:lnTo>
                    <a:pt x="1087539" y="11430"/>
                  </a:lnTo>
                  <a:lnTo>
                    <a:pt x="1090250" y="12700"/>
                  </a:lnTo>
                  <a:lnTo>
                    <a:pt x="114515" y="12700"/>
                  </a:lnTo>
                  <a:lnTo>
                    <a:pt x="108534" y="13969"/>
                  </a:lnTo>
                  <a:lnTo>
                    <a:pt x="103263" y="13969"/>
                  </a:lnTo>
                  <a:lnTo>
                    <a:pt x="97485" y="15240"/>
                  </a:lnTo>
                  <a:lnTo>
                    <a:pt x="97789" y="15240"/>
                  </a:lnTo>
                  <a:lnTo>
                    <a:pt x="94951" y="16509"/>
                  </a:lnTo>
                  <a:lnTo>
                    <a:pt x="92417" y="16509"/>
                  </a:lnTo>
                  <a:lnTo>
                    <a:pt x="86855" y="19050"/>
                  </a:lnTo>
                  <a:lnTo>
                    <a:pt x="87147" y="19050"/>
                  </a:lnTo>
                  <a:lnTo>
                    <a:pt x="84435" y="20319"/>
                  </a:lnTo>
                  <a:lnTo>
                    <a:pt x="82003" y="20319"/>
                  </a:lnTo>
                  <a:lnTo>
                    <a:pt x="76708" y="22859"/>
                  </a:lnTo>
                  <a:lnTo>
                    <a:pt x="76987" y="22859"/>
                  </a:lnTo>
                  <a:lnTo>
                    <a:pt x="71831" y="25400"/>
                  </a:lnTo>
                  <a:lnTo>
                    <a:pt x="72097" y="25400"/>
                  </a:lnTo>
                  <a:lnTo>
                    <a:pt x="67094" y="27940"/>
                  </a:lnTo>
                  <a:lnTo>
                    <a:pt x="67360" y="27940"/>
                  </a:lnTo>
                  <a:lnTo>
                    <a:pt x="62509" y="31750"/>
                  </a:lnTo>
                  <a:lnTo>
                    <a:pt x="62763" y="31750"/>
                  </a:lnTo>
                  <a:lnTo>
                    <a:pt x="58064" y="34290"/>
                  </a:lnTo>
                  <a:lnTo>
                    <a:pt x="58318" y="34290"/>
                  </a:lnTo>
                  <a:lnTo>
                    <a:pt x="53797" y="38100"/>
                  </a:lnTo>
                  <a:lnTo>
                    <a:pt x="54025" y="38100"/>
                  </a:lnTo>
                  <a:lnTo>
                    <a:pt x="49695" y="41909"/>
                  </a:lnTo>
                  <a:lnTo>
                    <a:pt x="49911" y="41909"/>
                  </a:lnTo>
                  <a:lnTo>
                    <a:pt x="45758" y="45719"/>
                  </a:lnTo>
                  <a:lnTo>
                    <a:pt x="45974" y="45719"/>
                  </a:lnTo>
                  <a:lnTo>
                    <a:pt x="42011" y="49530"/>
                  </a:lnTo>
                  <a:lnTo>
                    <a:pt x="42214" y="49530"/>
                  </a:lnTo>
                  <a:lnTo>
                    <a:pt x="38455" y="53340"/>
                  </a:lnTo>
                  <a:lnTo>
                    <a:pt x="38646" y="53340"/>
                  </a:lnTo>
                  <a:lnTo>
                    <a:pt x="35102" y="57150"/>
                  </a:lnTo>
                  <a:lnTo>
                    <a:pt x="35280" y="57150"/>
                  </a:lnTo>
                  <a:lnTo>
                    <a:pt x="31953" y="62230"/>
                  </a:lnTo>
                  <a:lnTo>
                    <a:pt x="32118" y="62230"/>
                  </a:lnTo>
                  <a:lnTo>
                    <a:pt x="29784" y="66040"/>
                  </a:lnTo>
                  <a:lnTo>
                    <a:pt x="29171" y="66040"/>
                  </a:lnTo>
                  <a:lnTo>
                    <a:pt x="26288" y="71119"/>
                  </a:lnTo>
                  <a:lnTo>
                    <a:pt x="26441" y="71119"/>
                  </a:lnTo>
                  <a:lnTo>
                    <a:pt x="23799" y="76200"/>
                  </a:lnTo>
                  <a:lnTo>
                    <a:pt x="21539" y="81280"/>
                  </a:lnTo>
                  <a:lnTo>
                    <a:pt x="19519" y="86359"/>
                  </a:lnTo>
                  <a:lnTo>
                    <a:pt x="17741" y="91440"/>
                  </a:lnTo>
                  <a:lnTo>
                    <a:pt x="16540" y="96519"/>
                  </a:lnTo>
                  <a:lnTo>
                    <a:pt x="16306" y="96519"/>
                  </a:lnTo>
                  <a:lnTo>
                    <a:pt x="14960" y="102869"/>
                  </a:lnTo>
                  <a:lnTo>
                    <a:pt x="13982" y="107950"/>
                  </a:lnTo>
                  <a:lnTo>
                    <a:pt x="13421" y="113030"/>
                  </a:lnTo>
                  <a:lnTo>
                    <a:pt x="12839" y="119380"/>
                  </a:lnTo>
                  <a:lnTo>
                    <a:pt x="12700" y="125730"/>
                  </a:lnTo>
                  <a:lnTo>
                    <a:pt x="12700" y="603250"/>
                  </a:lnTo>
                  <a:lnTo>
                    <a:pt x="12852" y="609600"/>
                  </a:lnTo>
                  <a:lnTo>
                    <a:pt x="13296" y="615950"/>
                  </a:lnTo>
                  <a:lnTo>
                    <a:pt x="14020" y="621030"/>
                  </a:lnTo>
                  <a:lnTo>
                    <a:pt x="15036" y="626110"/>
                  </a:lnTo>
                  <a:lnTo>
                    <a:pt x="16306" y="632460"/>
                  </a:lnTo>
                  <a:lnTo>
                    <a:pt x="17830" y="637539"/>
                  </a:lnTo>
                  <a:lnTo>
                    <a:pt x="19621" y="642619"/>
                  </a:lnTo>
                  <a:lnTo>
                    <a:pt x="21653" y="647700"/>
                  </a:lnTo>
                  <a:lnTo>
                    <a:pt x="23926" y="652780"/>
                  </a:lnTo>
                  <a:lnTo>
                    <a:pt x="26441" y="657860"/>
                  </a:lnTo>
                  <a:lnTo>
                    <a:pt x="26288" y="657860"/>
                  </a:lnTo>
                  <a:lnTo>
                    <a:pt x="29171" y="662939"/>
                  </a:lnTo>
                  <a:lnTo>
                    <a:pt x="29784" y="662939"/>
                  </a:lnTo>
                  <a:lnTo>
                    <a:pt x="32118" y="666750"/>
                  </a:lnTo>
                  <a:lnTo>
                    <a:pt x="31953" y="666750"/>
                  </a:lnTo>
                  <a:lnTo>
                    <a:pt x="35280" y="671830"/>
                  </a:lnTo>
                  <a:lnTo>
                    <a:pt x="35102" y="671830"/>
                  </a:lnTo>
                  <a:lnTo>
                    <a:pt x="38646" y="675639"/>
                  </a:lnTo>
                  <a:lnTo>
                    <a:pt x="38455" y="675639"/>
                  </a:lnTo>
                  <a:lnTo>
                    <a:pt x="42214" y="679450"/>
                  </a:lnTo>
                  <a:lnTo>
                    <a:pt x="42011" y="679450"/>
                  </a:lnTo>
                  <a:lnTo>
                    <a:pt x="45974" y="683260"/>
                  </a:lnTo>
                  <a:lnTo>
                    <a:pt x="45758" y="683260"/>
                  </a:lnTo>
                  <a:lnTo>
                    <a:pt x="49911" y="687069"/>
                  </a:lnTo>
                  <a:lnTo>
                    <a:pt x="49695" y="687069"/>
                  </a:lnTo>
                  <a:lnTo>
                    <a:pt x="54025" y="690880"/>
                  </a:lnTo>
                  <a:lnTo>
                    <a:pt x="53797" y="690880"/>
                  </a:lnTo>
                  <a:lnTo>
                    <a:pt x="58318" y="694689"/>
                  </a:lnTo>
                  <a:lnTo>
                    <a:pt x="58064" y="694689"/>
                  </a:lnTo>
                  <a:lnTo>
                    <a:pt x="62763" y="697230"/>
                  </a:lnTo>
                  <a:lnTo>
                    <a:pt x="62509" y="697230"/>
                  </a:lnTo>
                  <a:lnTo>
                    <a:pt x="67360" y="701039"/>
                  </a:lnTo>
                  <a:lnTo>
                    <a:pt x="67094" y="701039"/>
                  </a:lnTo>
                  <a:lnTo>
                    <a:pt x="72097" y="703580"/>
                  </a:lnTo>
                  <a:lnTo>
                    <a:pt x="71831" y="703580"/>
                  </a:lnTo>
                  <a:lnTo>
                    <a:pt x="76987" y="706119"/>
                  </a:lnTo>
                  <a:lnTo>
                    <a:pt x="76708" y="706119"/>
                  </a:lnTo>
                  <a:lnTo>
                    <a:pt x="82003" y="708660"/>
                  </a:lnTo>
                  <a:lnTo>
                    <a:pt x="84435" y="708660"/>
                  </a:lnTo>
                  <a:lnTo>
                    <a:pt x="87147" y="709930"/>
                  </a:lnTo>
                  <a:lnTo>
                    <a:pt x="86855" y="709930"/>
                  </a:lnTo>
                  <a:lnTo>
                    <a:pt x="92417" y="712469"/>
                  </a:lnTo>
                  <a:lnTo>
                    <a:pt x="94951" y="712469"/>
                  </a:lnTo>
                  <a:lnTo>
                    <a:pt x="97789" y="713739"/>
                  </a:lnTo>
                  <a:lnTo>
                    <a:pt x="97485" y="713739"/>
                  </a:lnTo>
                  <a:lnTo>
                    <a:pt x="103263" y="715010"/>
                  </a:lnTo>
                  <a:lnTo>
                    <a:pt x="108534" y="715010"/>
                  </a:lnTo>
                  <a:lnTo>
                    <a:pt x="114515" y="716280"/>
                  </a:lnTo>
                  <a:lnTo>
                    <a:pt x="119951" y="716280"/>
                  </a:lnTo>
                  <a:lnTo>
                    <a:pt x="126098" y="717550"/>
                  </a:lnTo>
                  <a:lnTo>
                    <a:pt x="1087539" y="717550"/>
                  </a:lnTo>
                  <a:lnTo>
                    <a:pt x="1081951" y="720089"/>
                  </a:lnTo>
                  <a:lnTo>
                    <a:pt x="1076236" y="721360"/>
                  </a:lnTo>
                  <a:lnTo>
                    <a:pt x="1070381" y="723900"/>
                  </a:lnTo>
                  <a:lnTo>
                    <a:pt x="1045794" y="728980"/>
                  </a:lnTo>
                  <a:close/>
                </a:path>
                <a:path w="1158875" h="730250">
                  <a:moveTo>
                    <a:pt x="1066761" y="17780"/>
                  </a:moveTo>
                  <a:lnTo>
                    <a:pt x="1061085" y="15240"/>
                  </a:lnTo>
                  <a:lnTo>
                    <a:pt x="1061389" y="15240"/>
                  </a:lnTo>
                  <a:lnTo>
                    <a:pt x="1055598" y="13969"/>
                  </a:lnTo>
                  <a:lnTo>
                    <a:pt x="1050340" y="13969"/>
                  </a:lnTo>
                  <a:lnTo>
                    <a:pt x="1044359" y="12700"/>
                  </a:lnTo>
                  <a:lnTo>
                    <a:pt x="1090250" y="12700"/>
                  </a:lnTo>
                  <a:lnTo>
                    <a:pt x="1092962" y="13969"/>
                  </a:lnTo>
                  <a:lnTo>
                    <a:pt x="1096484" y="16509"/>
                  </a:lnTo>
                  <a:lnTo>
                    <a:pt x="1066457" y="16509"/>
                  </a:lnTo>
                  <a:lnTo>
                    <a:pt x="1066761" y="17780"/>
                  </a:lnTo>
                  <a:close/>
                </a:path>
                <a:path w="1158875" h="730250">
                  <a:moveTo>
                    <a:pt x="92113" y="17780"/>
                  </a:moveTo>
                  <a:lnTo>
                    <a:pt x="92417" y="16509"/>
                  </a:lnTo>
                  <a:lnTo>
                    <a:pt x="94951" y="16509"/>
                  </a:lnTo>
                  <a:lnTo>
                    <a:pt x="92113" y="17780"/>
                  </a:lnTo>
                  <a:close/>
                </a:path>
                <a:path w="1158875" h="730250">
                  <a:moveTo>
                    <a:pt x="1077150" y="21590"/>
                  </a:moveTo>
                  <a:lnTo>
                    <a:pt x="1071727" y="19050"/>
                  </a:lnTo>
                  <a:lnTo>
                    <a:pt x="1072019" y="19050"/>
                  </a:lnTo>
                  <a:lnTo>
                    <a:pt x="1066457" y="16509"/>
                  </a:lnTo>
                  <a:lnTo>
                    <a:pt x="1096484" y="16509"/>
                  </a:lnTo>
                  <a:lnTo>
                    <a:pt x="1098245" y="17780"/>
                  </a:lnTo>
                  <a:lnTo>
                    <a:pt x="1103350" y="20319"/>
                  </a:lnTo>
                  <a:lnTo>
                    <a:pt x="1076871" y="20319"/>
                  </a:lnTo>
                  <a:lnTo>
                    <a:pt x="1077150" y="21590"/>
                  </a:lnTo>
                  <a:close/>
                </a:path>
                <a:path w="1158875" h="730250">
                  <a:moveTo>
                    <a:pt x="81724" y="21590"/>
                  </a:moveTo>
                  <a:lnTo>
                    <a:pt x="82003" y="20319"/>
                  </a:lnTo>
                  <a:lnTo>
                    <a:pt x="84435" y="20319"/>
                  </a:lnTo>
                  <a:lnTo>
                    <a:pt x="81724" y="21590"/>
                  </a:lnTo>
                  <a:close/>
                </a:path>
                <a:path w="1158875" h="730250">
                  <a:moveTo>
                    <a:pt x="1129868" y="67309"/>
                  </a:moveTo>
                  <a:lnTo>
                    <a:pt x="1126756" y="62230"/>
                  </a:lnTo>
                  <a:lnTo>
                    <a:pt x="1126921" y="62230"/>
                  </a:lnTo>
                  <a:lnTo>
                    <a:pt x="1123594" y="57150"/>
                  </a:lnTo>
                  <a:lnTo>
                    <a:pt x="1123772" y="57150"/>
                  </a:lnTo>
                  <a:lnTo>
                    <a:pt x="1120216" y="53340"/>
                  </a:lnTo>
                  <a:lnTo>
                    <a:pt x="1120419" y="53340"/>
                  </a:lnTo>
                  <a:lnTo>
                    <a:pt x="1116660" y="49530"/>
                  </a:lnTo>
                  <a:lnTo>
                    <a:pt x="1116863" y="49530"/>
                  </a:lnTo>
                  <a:lnTo>
                    <a:pt x="1112901" y="45719"/>
                  </a:lnTo>
                  <a:lnTo>
                    <a:pt x="1113116" y="45719"/>
                  </a:lnTo>
                  <a:lnTo>
                    <a:pt x="1108964" y="41909"/>
                  </a:lnTo>
                  <a:lnTo>
                    <a:pt x="1109179" y="41909"/>
                  </a:lnTo>
                  <a:lnTo>
                    <a:pt x="1104849" y="38100"/>
                  </a:lnTo>
                  <a:lnTo>
                    <a:pt x="1105077" y="38100"/>
                  </a:lnTo>
                  <a:lnTo>
                    <a:pt x="1100556" y="34290"/>
                  </a:lnTo>
                  <a:lnTo>
                    <a:pt x="1100810" y="34290"/>
                  </a:lnTo>
                  <a:lnTo>
                    <a:pt x="1096111" y="31750"/>
                  </a:lnTo>
                  <a:lnTo>
                    <a:pt x="1096365" y="31750"/>
                  </a:lnTo>
                  <a:lnTo>
                    <a:pt x="1091514" y="27940"/>
                  </a:lnTo>
                  <a:lnTo>
                    <a:pt x="1091780" y="27940"/>
                  </a:lnTo>
                  <a:lnTo>
                    <a:pt x="1086777" y="25400"/>
                  </a:lnTo>
                  <a:lnTo>
                    <a:pt x="1087043" y="25400"/>
                  </a:lnTo>
                  <a:lnTo>
                    <a:pt x="1081887" y="22859"/>
                  </a:lnTo>
                  <a:lnTo>
                    <a:pt x="1082166" y="22859"/>
                  </a:lnTo>
                  <a:lnTo>
                    <a:pt x="1076871" y="20319"/>
                  </a:lnTo>
                  <a:lnTo>
                    <a:pt x="1103350" y="20319"/>
                  </a:lnTo>
                  <a:lnTo>
                    <a:pt x="1108290" y="24130"/>
                  </a:lnTo>
                  <a:lnTo>
                    <a:pt x="1113040" y="27940"/>
                  </a:lnTo>
                  <a:lnTo>
                    <a:pt x="1117612" y="31750"/>
                  </a:lnTo>
                  <a:lnTo>
                    <a:pt x="1121981" y="36830"/>
                  </a:lnTo>
                  <a:lnTo>
                    <a:pt x="1126159" y="40640"/>
                  </a:lnTo>
                  <a:lnTo>
                    <a:pt x="1130109" y="45719"/>
                  </a:lnTo>
                  <a:lnTo>
                    <a:pt x="1133855" y="49530"/>
                  </a:lnTo>
                  <a:lnTo>
                    <a:pt x="1137361" y="54609"/>
                  </a:lnTo>
                  <a:lnTo>
                    <a:pt x="1140637" y="59690"/>
                  </a:lnTo>
                  <a:lnTo>
                    <a:pt x="1143673" y="64769"/>
                  </a:lnTo>
                  <a:lnTo>
                    <a:pt x="1144229" y="66040"/>
                  </a:lnTo>
                  <a:lnTo>
                    <a:pt x="1129703" y="66040"/>
                  </a:lnTo>
                  <a:lnTo>
                    <a:pt x="1129868" y="67309"/>
                  </a:lnTo>
                  <a:close/>
                </a:path>
                <a:path w="1158875" h="730250">
                  <a:moveTo>
                    <a:pt x="29006" y="67309"/>
                  </a:moveTo>
                  <a:lnTo>
                    <a:pt x="29171" y="66040"/>
                  </a:lnTo>
                  <a:lnTo>
                    <a:pt x="29784" y="66040"/>
                  </a:lnTo>
                  <a:lnTo>
                    <a:pt x="29006" y="67309"/>
                  </a:lnTo>
                  <a:close/>
                </a:path>
                <a:path w="1158875" h="730250">
                  <a:moveTo>
                    <a:pt x="1142657" y="97790"/>
                  </a:moveTo>
                  <a:lnTo>
                    <a:pt x="1141044" y="91440"/>
                  </a:lnTo>
                  <a:lnTo>
                    <a:pt x="1139253" y="86359"/>
                  </a:lnTo>
                  <a:lnTo>
                    <a:pt x="1137221" y="81280"/>
                  </a:lnTo>
                  <a:lnTo>
                    <a:pt x="1134948" y="76200"/>
                  </a:lnTo>
                  <a:lnTo>
                    <a:pt x="1132433" y="71119"/>
                  </a:lnTo>
                  <a:lnTo>
                    <a:pt x="1132586" y="71119"/>
                  </a:lnTo>
                  <a:lnTo>
                    <a:pt x="1129703" y="66040"/>
                  </a:lnTo>
                  <a:lnTo>
                    <a:pt x="1144229" y="66040"/>
                  </a:lnTo>
                  <a:lnTo>
                    <a:pt x="1146454" y="71119"/>
                  </a:lnTo>
                  <a:lnTo>
                    <a:pt x="1148981" y="76200"/>
                  </a:lnTo>
                  <a:lnTo>
                    <a:pt x="1151229" y="82550"/>
                  </a:lnTo>
                  <a:lnTo>
                    <a:pt x="1153210" y="87630"/>
                  </a:lnTo>
                  <a:lnTo>
                    <a:pt x="1154912" y="93980"/>
                  </a:lnTo>
                  <a:lnTo>
                    <a:pt x="1155476" y="96519"/>
                  </a:lnTo>
                  <a:lnTo>
                    <a:pt x="1142568" y="96519"/>
                  </a:lnTo>
                  <a:lnTo>
                    <a:pt x="1142657" y="97790"/>
                  </a:lnTo>
                  <a:close/>
                </a:path>
                <a:path w="1158875" h="730250">
                  <a:moveTo>
                    <a:pt x="16217" y="97790"/>
                  </a:moveTo>
                  <a:lnTo>
                    <a:pt x="16306" y="96519"/>
                  </a:lnTo>
                  <a:lnTo>
                    <a:pt x="16540" y="96519"/>
                  </a:lnTo>
                  <a:lnTo>
                    <a:pt x="16217" y="97790"/>
                  </a:lnTo>
                  <a:close/>
                </a:path>
                <a:path w="1158875" h="730250">
                  <a:moveTo>
                    <a:pt x="1158227" y="615950"/>
                  </a:moveTo>
                  <a:lnTo>
                    <a:pt x="1145578" y="615950"/>
                  </a:lnTo>
                  <a:lnTo>
                    <a:pt x="1146035" y="609600"/>
                  </a:lnTo>
                  <a:lnTo>
                    <a:pt x="1146175" y="603250"/>
                  </a:lnTo>
                  <a:lnTo>
                    <a:pt x="1146175" y="125730"/>
                  </a:lnTo>
                  <a:lnTo>
                    <a:pt x="1146022" y="119380"/>
                  </a:lnTo>
                  <a:lnTo>
                    <a:pt x="1145578" y="113030"/>
                  </a:lnTo>
                  <a:lnTo>
                    <a:pt x="1144841" y="107950"/>
                  </a:lnTo>
                  <a:lnTo>
                    <a:pt x="1143838" y="102869"/>
                  </a:lnTo>
                  <a:lnTo>
                    <a:pt x="1142568" y="96519"/>
                  </a:lnTo>
                  <a:lnTo>
                    <a:pt x="1155476" y="96519"/>
                  </a:lnTo>
                  <a:lnTo>
                    <a:pt x="1158875" y="125730"/>
                  </a:lnTo>
                  <a:lnTo>
                    <a:pt x="1158875" y="603250"/>
                  </a:lnTo>
                  <a:lnTo>
                    <a:pt x="1158709" y="609600"/>
                  </a:lnTo>
                  <a:lnTo>
                    <a:pt x="1158227" y="615950"/>
                  </a:lnTo>
                  <a:close/>
                </a:path>
                <a:path w="1158875" h="730250">
                  <a:moveTo>
                    <a:pt x="13271" y="114300"/>
                  </a:moveTo>
                  <a:lnTo>
                    <a:pt x="13296" y="113030"/>
                  </a:lnTo>
                  <a:lnTo>
                    <a:pt x="13271" y="114300"/>
                  </a:lnTo>
                  <a:close/>
                </a:path>
                <a:path w="1158875" h="730250">
                  <a:moveTo>
                    <a:pt x="1145603" y="114300"/>
                  </a:moveTo>
                  <a:lnTo>
                    <a:pt x="1145451" y="113030"/>
                  </a:lnTo>
                  <a:lnTo>
                    <a:pt x="1145603" y="114300"/>
                  </a:lnTo>
                  <a:close/>
                </a:path>
                <a:path w="1158875" h="730250">
                  <a:moveTo>
                    <a:pt x="13421" y="615950"/>
                  </a:moveTo>
                  <a:lnTo>
                    <a:pt x="13271" y="614680"/>
                  </a:lnTo>
                  <a:lnTo>
                    <a:pt x="13421" y="615950"/>
                  </a:lnTo>
                  <a:close/>
                </a:path>
                <a:path w="1158875" h="730250">
                  <a:moveTo>
                    <a:pt x="1144229" y="662939"/>
                  </a:moveTo>
                  <a:lnTo>
                    <a:pt x="1129703" y="662939"/>
                  </a:lnTo>
                  <a:lnTo>
                    <a:pt x="1132586" y="657860"/>
                  </a:lnTo>
                  <a:lnTo>
                    <a:pt x="1132433" y="657860"/>
                  </a:lnTo>
                  <a:lnTo>
                    <a:pt x="1135075" y="652780"/>
                  </a:lnTo>
                  <a:lnTo>
                    <a:pt x="1137335" y="647700"/>
                  </a:lnTo>
                  <a:lnTo>
                    <a:pt x="1139355" y="642619"/>
                  </a:lnTo>
                  <a:lnTo>
                    <a:pt x="1141133" y="637539"/>
                  </a:lnTo>
                  <a:lnTo>
                    <a:pt x="1142657" y="632460"/>
                  </a:lnTo>
                  <a:lnTo>
                    <a:pt x="1143901" y="626110"/>
                  </a:lnTo>
                  <a:lnTo>
                    <a:pt x="1144892" y="621030"/>
                  </a:lnTo>
                  <a:lnTo>
                    <a:pt x="1145603" y="614680"/>
                  </a:lnTo>
                  <a:lnTo>
                    <a:pt x="1145578" y="615950"/>
                  </a:lnTo>
                  <a:lnTo>
                    <a:pt x="1158227" y="615950"/>
                  </a:lnTo>
                  <a:lnTo>
                    <a:pt x="1157427" y="622300"/>
                  </a:lnTo>
                  <a:lnTo>
                    <a:pt x="1156322" y="628650"/>
                  </a:lnTo>
                  <a:lnTo>
                    <a:pt x="1154912" y="635000"/>
                  </a:lnTo>
                  <a:lnTo>
                    <a:pt x="1153210" y="641350"/>
                  </a:lnTo>
                  <a:lnTo>
                    <a:pt x="1151229" y="646430"/>
                  </a:lnTo>
                  <a:lnTo>
                    <a:pt x="1148981" y="652780"/>
                  </a:lnTo>
                  <a:lnTo>
                    <a:pt x="1146454" y="657860"/>
                  </a:lnTo>
                  <a:lnTo>
                    <a:pt x="1144229" y="662939"/>
                  </a:lnTo>
                  <a:close/>
                </a:path>
                <a:path w="1158875" h="730250">
                  <a:moveTo>
                    <a:pt x="29784" y="662939"/>
                  </a:moveTo>
                  <a:lnTo>
                    <a:pt x="29171" y="662939"/>
                  </a:lnTo>
                  <a:lnTo>
                    <a:pt x="29006" y="661669"/>
                  </a:lnTo>
                  <a:lnTo>
                    <a:pt x="29784" y="662939"/>
                  </a:lnTo>
                  <a:close/>
                </a:path>
                <a:path w="1158875" h="730250">
                  <a:moveTo>
                    <a:pt x="1103350" y="708660"/>
                  </a:moveTo>
                  <a:lnTo>
                    <a:pt x="1076871" y="708660"/>
                  </a:lnTo>
                  <a:lnTo>
                    <a:pt x="1082166" y="706119"/>
                  </a:lnTo>
                  <a:lnTo>
                    <a:pt x="1081887" y="706119"/>
                  </a:lnTo>
                  <a:lnTo>
                    <a:pt x="1087043" y="703580"/>
                  </a:lnTo>
                  <a:lnTo>
                    <a:pt x="1086777" y="703580"/>
                  </a:lnTo>
                  <a:lnTo>
                    <a:pt x="1091780" y="701039"/>
                  </a:lnTo>
                  <a:lnTo>
                    <a:pt x="1091514" y="701039"/>
                  </a:lnTo>
                  <a:lnTo>
                    <a:pt x="1096365" y="697230"/>
                  </a:lnTo>
                  <a:lnTo>
                    <a:pt x="1096111" y="697230"/>
                  </a:lnTo>
                  <a:lnTo>
                    <a:pt x="1100810" y="694689"/>
                  </a:lnTo>
                  <a:lnTo>
                    <a:pt x="1100556" y="694689"/>
                  </a:lnTo>
                  <a:lnTo>
                    <a:pt x="1105077" y="690880"/>
                  </a:lnTo>
                  <a:lnTo>
                    <a:pt x="1104849" y="690880"/>
                  </a:lnTo>
                  <a:lnTo>
                    <a:pt x="1109179" y="687069"/>
                  </a:lnTo>
                  <a:lnTo>
                    <a:pt x="1108964" y="687069"/>
                  </a:lnTo>
                  <a:lnTo>
                    <a:pt x="1113116" y="683260"/>
                  </a:lnTo>
                  <a:lnTo>
                    <a:pt x="1112901" y="683260"/>
                  </a:lnTo>
                  <a:lnTo>
                    <a:pt x="1116863" y="679450"/>
                  </a:lnTo>
                  <a:lnTo>
                    <a:pt x="1116660" y="679450"/>
                  </a:lnTo>
                  <a:lnTo>
                    <a:pt x="1120419" y="675639"/>
                  </a:lnTo>
                  <a:lnTo>
                    <a:pt x="1120216" y="675639"/>
                  </a:lnTo>
                  <a:lnTo>
                    <a:pt x="1123772" y="671830"/>
                  </a:lnTo>
                  <a:lnTo>
                    <a:pt x="1123594" y="671830"/>
                  </a:lnTo>
                  <a:lnTo>
                    <a:pt x="1126921" y="666750"/>
                  </a:lnTo>
                  <a:lnTo>
                    <a:pt x="1126756" y="666750"/>
                  </a:lnTo>
                  <a:lnTo>
                    <a:pt x="1129868" y="661669"/>
                  </a:lnTo>
                  <a:lnTo>
                    <a:pt x="1129703" y="662939"/>
                  </a:lnTo>
                  <a:lnTo>
                    <a:pt x="1144229" y="662939"/>
                  </a:lnTo>
                  <a:lnTo>
                    <a:pt x="1130109" y="683260"/>
                  </a:lnTo>
                  <a:lnTo>
                    <a:pt x="1126159" y="688339"/>
                  </a:lnTo>
                  <a:lnTo>
                    <a:pt x="1121981" y="692150"/>
                  </a:lnTo>
                  <a:lnTo>
                    <a:pt x="1117612" y="697230"/>
                  </a:lnTo>
                  <a:lnTo>
                    <a:pt x="1113040" y="701039"/>
                  </a:lnTo>
                  <a:lnTo>
                    <a:pt x="1108290" y="704850"/>
                  </a:lnTo>
                  <a:lnTo>
                    <a:pt x="1103350" y="708660"/>
                  </a:lnTo>
                  <a:close/>
                </a:path>
                <a:path w="1158875" h="730250">
                  <a:moveTo>
                    <a:pt x="84435" y="708660"/>
                  </a:moveTo>
                  <a:lnTo>
                    <a:pt x="82003" y="708660"/>
                  </a:lnTo>
                  <a:lnTo>
                    <a:pt x="81724" y="707389"/>
                  </a:lnTo>
                  <a:lnTo>
                    <a:pt x="84435" y="708660"/>
                  </a:lnTo>
                  <a:close/>
                </a:path>
                <a:path w="1158875" h="730250">
                  <a:moveTo>
                    <a:pt x="1096484" y="712469"/>
                  </a:moveTo>
                  <a:lnTo>
                    <a:pt x="1066457" y="712469"/>
                  </a:lnTo>
                  <a:lnTo>
                    <a:pt x="1072019" y="709930"/>
                  </a:lnTo>
                  <a:lnTo>
                    <a:pt x="1071727" y="709930"/>
                  </a:lnTo>
                  <a:lnTo>
                    <a:pt x="1077150" y="707389"/>
                  </a:lnTo>
                  <a:lnTo>
                    <a:pt x="1076871" y="708660"/>
                  </a:lnTo>
                  <a:lnTo>
                    <a:pt x="1103350" y="708660"/>
                  </a:lnTo>
                  <a:lnTo>
                    <a:pt x="1098245" y="711200"/>
                  </a:lnTo>
                  <a:lnTo>
                    <a:pt x="1096484" y="712469"/>
                  </a:lnTo>
                  <a:close/>
                </a:path>
                <a:path w="1158875" h="730250">
                  <a:moveTo>
                    <a:pt x="94951" y="712469"/>
                  </a:moveTo>
                  <a:lnTo>
                    <a:pt x="92417" y="712469"/>
                  </a:lnTo>
                  <a:lnTo>
                    <a:pt x="92113" y="711200"/>
                  </a:lnTo>
                  <a:lnTo>
                    <a:pt x="94951" y="712469"/>
                  </a:lnTo>
                  <a:close/>
                </a:path>
                <a:path w="1158875" h="730250">
                  <a:moveTo>
                    <a:pt x="1087539" y="717550"/>
                  </a:moveTo>
                  <a:lnTo>
                    <a:pt x="1032763" y="717550"/>
                  </a:lnTo>
                  <a:lnTo>
                    <a:pt x="1038923" y="716280"/>
                  </a:lnTo>
                  <a:lnTo>
                    <a:pt x="1044359" y="716280"/>
                  </a:lnTo>
                  <a:lnTo>
                    <a:pt x="1050340" y="715010"/>
                  </a:lnTo>
                  <a:lnTo>
                    <a:pt x="1055598" y="715010"/>
                  </a:lnTo>
                  <a:lnTo>
                    <a:pt x="1061389" y="713739"/>
                  </a:lnTo>
                  <a:lnTo>
                    <a:pt x="1061085" y="713739"/>
                  </a:lnTo>
                  <a:lnTo>
                    <a:pt x="1066761" y="711200"/>
                  </a:lnTo>
                  <a:lnTo>
                    <a:pt x="1066457" y="712469"/>
                  </a:lnTo>
                  <a:lnTo>
                    <a:pt x="1096484" y="712469"/>
                  </a:lnTo>
                  <a:lnTo>
                    <a:pt x="1092962" y="715010"/>
                  </a:lnTo>
                  <a:lnTo>
                    <a:pt x="1087539" y="717550"/>
                  </a:lnTo>
                  <a:close/>
                </a:path>
                <a:path w="1158875" h="730250">
                  <a:moveTo>
                    <a:pt x="1033005" y="730250"/>
                  </a:moveTo>
                  <a:lnTo>
                    <a:pt x="125857" y="730250"/>
                  </a:lnTo>
                  <a:lnTo>
                    <a:pt x="119468" y="728980"/>
                  </a:lnTo>
                  <a:lnTo>
                    <a:pt x="1039406" y="728980"/>
                  </a:lnTo>
                  <a:lnTo>
                    <a:pt x="1033005" y="730250"/>
                  </a:lnTo>
                  <a:close/>
                </a:path>
              </a:pathLst>
            </a:custGeom>
            <a:solidFill>
              <a:srgbClr val="64391C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8" name="object 21"/>
          <p:cNvSpPr txBox="1"/>
          <p:nvPr/>
        </p:nvSpPr>
        <p:spPr>
          <a:xfrm>
            <a:off x="6331528" y="1455696"/>
            <a:ext cx="1052946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1200" spc="-5" dirty="0">
                <a:latin typeface="Arial MT"/>
                <a:cs typeface="Arial MT"/>
              </a:rPr>
              <a:t>Mengubah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Keputusan/P</a:t>
            </a:r>
            <a:r>
              <a:rPr sz="1200" dirty="0">
                <a:latin typeface="Arial MT"/>
                <a:cs typeface="Arial MT"/>
              </a:rPr>
              <a:t>e  </a:t>
            </a:r>
            <a:r>
              <a:rPr sz="1200" spc="-5" dirty="0">
                <a:latin typeface="Arial MT"/>
                <a:cs typeface="Arial MT"/>
              </a:rPr>
              <a:t>rilaku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penerima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29" name="object 22"/>
          <p:cNvGrpSpPr/>
          <p:nvPr/>
        </p:nvGrpSpPr>
        <p:grpSpPr>
          <a:xfrm>
            <a:off x="3405187" y="1371600"/>
            <a:ext cx="1224280" cy="749300"/>
            <a:chOff x="2376487" y="1371600"/>
            <a:chExt cx="1224280" cy="749300"/>
          </a:xfrm>
        </p:grpSpPr>
        <p:pic>
          <p:nvPicPr>
            <p:cNvPr id="30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83536" y="1377695"/>
              <a:ext cx="1210055" cy="737615"/>
            </a:xfrm>
            <a:prstGeom prst="rect">
              <a:avLst/>
            </a:prstGeom>
          </p:spPr>
        </p:pic>
        <p:sp>
          <p:nvSpPr>
            <p:cNvPr id="31" name="object 24"/>
            <p:cNvSpPr/>
            <p:nvPr/>
          </p:nvSpPr>
          <p:spPr>
            <a:xfrm>
              <a:off x="2376487" y="1371600"/>
              <a:ext cx="1224280" cy="749300"/>
            </a:xfrm>
            <a:custGeom>
              <a:avLst/>
              <a:gdLst/>
              <a:ahLst/>
              <a:cxnLst/>
              <a:rect l="l" t="t" r="r" b="b"/>
              <a:pathLst>
                <a:path w="1224279" h="749300">
                  <a:moveTo>
                    <a:pt x="1108036" y="748030"/>
                  </a:moveTo>
                  <a:lnTo>
                    <a:pt x="115925" y="748030"/>
                  </a:lnTo>
                  <a:lnTo>
                    <a:pt x="90728" y="742950"/>
                  </a:lnTo>
                  <a:lnTo>
                    <a:pt x="84721" y="740410"/>
                  </a:lnTo>
                  <a:lnTo>
                    <a:pt x="78854" y="739139"/>
                  </a:lnTo>
                  <a:lnTo>
                    <a:pt x="73139" y="735330"/>
                  </a:lnTo>
                  <a:lnTo>
                    <a:pt x="67563" y="732789"/>
                  </a:lnTo>
                  <a:lnTo>
                    <a:pt x="62166" y="730250"/>
                  </a:lnTo>
                  <a:lnTo>
                    <a:pt x="33540" y="706119"/>
                  </a:lnTo>
                  <a:lnTo>
                    <a:pt x="29489" y="702310"/>
                  </a:lnTo>
                  <a:lnTo>
                    <a:pt x="25654" y="697230"/>
                  </a:lnTo>
                  <a:lnTo>
                    <a:pt x="22047" y="692150"/>
                  </a:lnTo>
                  <a:lnTo>
                    <a:pt x="18694" y="687069"/>
                  </a:lnTo>
                  <a:lnTo>
                    <a:pt x="15582" y="680719"/>
                  </a:lnTo>
                  <a:lnTo>
                    <a:pt x="12738" y="675639"/>
                  </a:lnTo>
                  <a:lnTo>
                    <a:pt x="10147" y="669289"/>
                  </a:lnTo>
                  <a:lnTo>
                    <a:pt x="7835" y="664210"/>
                  </a:lnTo>
                  <a:lnTo>
                    <a:pt x="5803" y="657860"/>
                  </a:lnTo>
                  <a:lnTo>
                    <a:pt x="0" y="619760"/>
                  </a:lnTo>
                  <a:lnTo>
                    <a:pt x="0" y="128269"/>
                  </a:lnTo>
                  <a:lnTo>
                    <a:pt x="5803" y="90169"/>
                  </a:lnTo>
                  <a:lnTo>
                    <a:pt x="10147" y="78740"/>
                  </a:lnTo>
                  <a:lnTo>
                    <a:pt x="12738" y="72390"/>
                  </a:lnTo>
                  <a:lnTo>
                    <a:pt x="15582" y="67309"/>
                  </a:lnTo>
                  <a:lnTo>
                    <a:pt x="18694" y="60959"/>
                  </a:lnTo>
                  <a:lnTo>
                    <a:pt x="22047" y="55880"/>
                  </a:lnTo>
                  <a:lnTo>
                    <a:pt x="25654" y="50800"/>
                  </a:lnTo>
                  <a:lnTo>
                    <a:pt x="29489" y="46990"/>
                  </a:lnTo>
                  <a:lnTo>
                    <a:pt x="33540" y="41909"/>
                  </a:lnTo>
                  <a:lnTo>
                    <a:pt x="67563" y="15240"/>
                  </a:lnTo>
                  <a:lnTo>
                    <a:pt x="73139" y="12700"/>
                  </a:lnTo>
                  <a:lnTo>
                    <a:pt x="78854" y="8890"/>
                  </a:lnTo>
                  <a:lnTo>
                    <a:pt x="84721" y="7619"/>
                  </a:lnTo>
                  <a:lnTo>
                    <a:pt x="90728" y="5080"/>
                  </a:lnTo>
                  <a:lnTo>
                    <a:pt x="115925" y="0"/>
                  </a:lnTo>
                  <a:lnTo>
                    <a:pt x="1108036" y="0"/>
                  </a:lnTo>
                  <a:lnTo>
                    <a:pt x="1133233" y="5080"/>
                  </a:lnTo>
                  <a:lnTo>
                    <a:pt x="1139240" y="7619"/>
                  </a:lnTo>
                  <a:lnTo>
                    <a:pt x="1145108" y="8890"/>
                  </a:lnTo>
                  <a:lnTo>
                    <a:pt x="1150823" y="12700"/>
                  </a:lnTo>
                  <a:lnTo>
                    <a:pt x="117360" y="12700"/>
                  </a:lnTo>
                  <a:lnTo>
                    <a:pt x="111226" y="13969"/>
                  </a:lnTo>
                  <a:lnTo>
                    <a:pt x="105803" y="13969"/>
                  </a:lnTo>
                  <a:lnTo>
                    <a:pt x="99860" y="15240"/>
                  </a:lnTo>
                  <a:lnTo>
                    <a:pt x="100177" y="15240"/>
                  </a:lnTo>
                  <a:lnTo>
                    <a:pt x="94348" y="17780"/>
                  </a:lnTo>
                  <a:lnTo>
                    <a:pt x="94640" y="17780"/>
                  </a:lnTo>
                  <a:lnTo>
                    <a:pt x="88938" y="19050"/>
                  </a:lnTo>
                  <a:lnTo>
                    <a:pt x="89230" y="19050"/>
                  </a:lnTo>
                  <a:lnTo>
                    <a:pt x="83654" y="21590"/>
                  </a:lnTo>
                  <a:lnTo>
                    <a:pt x="83947" y="21590"/>
                  </a:lnTo>
                  <a:lnTo>
                    <a:pt x="81229" y="22859"/>
                  </a:lnTo>
                  <a:lnTo>
                    <a:pt x="78790" y="22859"/>
                  </a:lnTo>
                  <a:lnTo>
                    <a:pt x="75260" y="25400"/>
                  </a:lnTo>
                  <a:lnTo>
                    <a:pt x="73761" y="25400"/>
                  </a:lnTo>
                  <a:lnTo>
                    <a:pt x="68618" y="29209"/>
                  </a:lnTo>
                  <a:lnTo>
                    <a:pt x="68884" y="29209"/>
                  </a:lnTo>
                  <a:lnTo>
                    <a:pt x="63906" y="31750"/>
                  </a:lnTo>
                  <a:lnTo>
                    <a:pt x="64160" y="31750"/>
                  </a:lnTo>
                  <a:lnTo>
                    <a:pt x="59347" y="35559"/>
                  </a:lnTo>
                  <a:lnTo>
                    <a:pt x="59588" y="35559"/>
                  </a:lnTo>
                  <a:lnTo>
                    <a:pt x="56498" y="38100"/>
                  </a:lnTo>
                  <a:lnTo>
                    <a:pt x="55181" y="38100"/>
                  </a:lnTo>
                  <a:lnTo>
                    <a:pt x="50723" y="41909"/>
                  </a:lnTo>
                  <a:lnTo>
                    <a:pt x="50952" y="41909"/>
                  </a:lnTo>
                  <a:lnTo>
                    <a:pt x="46685" y="45719"/>
                  </a:lnTo>
                  <a:lnTo>
                    <a:pt x="46901" y="45719"/>
                  </a:lnTo>
                  <a:lnTo>
                    <a:pt x="43853" y="49530"/>
                  </a:lnTo>
                  <a:lnTo>
                    <a:pt x="43040" y="49530"/>
                  </a:lnTo>
                  <a:lnTo>
                    <a:pt x="39179" y="54609"/>
                  </a:lnTo>
                  <a:lnTo>
                    <a:pt x="39382" y="54609"/>
                  </a:lnTo>
                  <a:lnTo>
                    <a:pt x="35737" y="58419"/>
                  </a:lnTo>
                  <a:lnTo>
                    <a:pt x="35915" y="58419"/>
                  </a:lnTo>
                  <a:lnTo>
                    <a:pt x="32486" y="63500"/>
                  </a:lnTo>
                  <a:lnTo>
                    <a:pt x="32664" y="63500"/>
                  </a:lnTo>
                  <a:lnTo>
                    <a:pt x="29463" y="68580"/>
                  </a:lnTo>
                  <a:lnTo>
                    <a:pt x="29629" y="68580"/>
                  </a:lnTo>
                  <a:lnTo>
                    <a:pt x="27409" y="72390"/>
                  </a:lnTo>
                  <a:lnTo>
                    <a:pt x="26822" y="72390"/>
                  </a:lnTo>
                  <a:lnTo>
                    <a:pt x="24648" y="77469"/>
                  </a:lnTo>
                  <a:lnTo>
                    <a:pt x="24244" y="77469"/>
                  </a:lnTo>
                  <a:lnTo>
                    <a:pt x="22273" y="82550"/>
                  </a:lnTo>
                  <a:lnTo>
                    <a:pt x="21907" y="82550"/>
                  </a:lnTo>
                  <a:lnTo>
                    <a:pt x="19710" y="88900"/>
                  </a:lnTo>
                  <a:lnTo>
                    <a:pt x="17881" y="93980"/>
                  </a:lnTo>
                  <a:lnTo>
                    <a:pt x="16319" y="99059"/>
                  </a:lnTo>
                  <a:lnTo>
                    <a:pt x="15036" y="105409"/>
                  </a:lnTo>
                  <a:lnTo>
                    <a:pt x="14020" y="110490"/>
                  </a:lnTo>
                  <a:lnTo>
                    <a:pt x="13284" y="116840"/>
                  </a:lnTo>
                  <a:lnTo>
                    <a:pt x="12933" y="121919"/>
                  </a:lnTo>
                  <a:lnTo>
                    <a:pt x="12821" y="123190"/>
                  </a:lnTo>
                  <a:lnTo>
                    <a:pt x="12933" y="626110"/>
                  </a:lnTo>
                  <a:lnTo>
                    <a:pt x="13309" y="631189"/>
                  </a:lnTo>
                  <a:lnTo>
                    <a:pt x="14058" y="637539"/>
                  </a:lnTo>
                  <a:lnTo>
                    <a:pt x="15100" y="642619"/>
                  </a:lnTo>
                  <a:lnTo>
                    <a:pt x="16408" y="648969"/>
                  </a:lnTo>
                  <a:lnTo>
                    <a:pt x="17983" y="654050"/>
                  </a:lnTo>
                  <a:lnTo>
                    <a:pt x="19812" y="659130"/>
                  </a:lnTo>
                  <a:lnTo>
                    <a:pt x="21907" y="665480"/>
                  </a:lnTo>
                  <a:lnTo>
                    <a:pt x="22273" y="665480"/>
                  </a:lnTo>
                  <a:lnTo>
                    <a:pt x="24244" y="670560"/>
                  </a:lnTo>
                  <a:lnTo>
                    <a:pt x="24648" y="670560"/>
                  </a:lnTo>
                  <a:lnTo>
                    <a:pt x="26822" y="675639"/>
                  </a:lnTo>
                  <a:lnTo>
                    <a:pt x="27409" y="675639"/>
                  </a:lnTo>
                  <a:lnTo>
                    <a:pt x="29629" y="679450"/>
                  </a:lnTo>
                  <a:lnTo>
                    <a:pt x="29463" y="679450"/>
                  </a:lnTo>
                  <a:lnTo>
                    <a:pt x="32664" y="684530"/>
                  </a:lnTo>
                  <a:lnTo>
                    <a:pt x="32486" y="684530"/>
                  </a:lnTo>
                  <a:lnTo>
                    <a:pt x="35915" y="689610"/>
                  </a:lnTo>
                  <a:lnTo>
                    <a:pt x="35737" y="689610"/>
                  </a:lnTo>
                  <a:lnTo>
                    <a:pt x="39382" y="693419"/>
                  </a:lnTo>
                  <a:lnTo>
                    <a:pt x="39179" y="693419"/>
                  </a:lnTo>
                  <a:lnTo>
                    <a:pt x="43040" y="698500"/>
                  </a:lnTo>
                  <a:lnTo>
                    <a:pt x="43853" y="698500"/>
                  </a:lnTo>
                  <a:lnTo>
                    <a:pt x="46901" y="702310"/>
                  </a:lnTo>
                  <a:lnTo>
                    <a:pt x="46685" y="702310"/>
                  </a:lnTo>
                  <a:lnTo>
                    <a:pt x="50952" y="706119"/>
                  </a:lnTo>
                  <a:lnTo>
                    <a:pt x="50723" y="706119"/>
                  </a:lnTo>
                  <a:lnTo>
                    <a:pt x="55181" y="709930"/>
                  </a:lnTo>
                  <a:lnTo>
                    <a:pt x="56498" y="709930"/>
                  </a:lnTo>
                  <a:lnTo>
                    <a:pt x="59588" y="712469"/>
                  </a:lnTo>
                  <a:lnTo>
                    <a:pt x="59347" y="712469"/>
                  </a:lnTo>
                  <a:lnTo>
                    <a:pt x="64160" y="716280"/>
                  </a:lnTo>
                  <a:lnTo>
                    <a:pt x="63906" y="716280"/>
                  </a:lnTo>
                  <a:lnTo>
                    <a:pt x="68884" y="718819"/>
                  </a:lnTo>
                  <a:lnTo>
                    <a:pt x="68618" y="718819"/>
                  </a:lnTo>
                  <a:lnTo>
                    <a:pt x="73761" y="722630"/>
                  </a:lnTo>
                  <a:lnTo>
                    <a:pt x="75260" y="722630"/>
                  </a:lnTo>
                  <a:lnTo>
                    <a:pt x="78790" y="725169"/>
                  </a:lnTo>
                  <a:lnTo>
                    <a:pt x="81229" y="725169"/>
                  </a:lnTo>
                  <a:lnTo>
                    <a:pt x="83947" y="726439"/>
                  </a:lnTo>
                  <a:lnTo>
                    <a:pt x="83654" y="726439"/>
                  </a:lnTo>
                  <a:lnTo>
                    <a:pt x="89230" y="728980"/>
                  </a:lnTo>
                  <a:lnTo>
                    <a:pt x="88938" y="728980"/>
                  </a:lnTo>
                  <a:lnTo>
                    <a:pt x="94640" y="730250"/>
                  </a:lnTo>
                  <a:lnTo>
                    <a:pt x="94348" y="730250"/>
                  </a:lnTo>
                  <a:lnTo>
                    <a:pt x="100177" y="732789"/>
                  </a:lnTo>
                  <a:lnTo>
                    <a:pt x="99860" y="732789"/>
                  </a:lnTo>
                  <a:lnTo>
                    <a:pt x="105803" y="734060"/>
                  </a:lnTo>
                  <a:lnTo>
                    <a:pt x="111226" y="734060"/>
                  </a:lnTo>
                  <a:lnTo>
                    <a:pt x="117360" y="735330"/>
                  </a:lnTo>
                  <a:lnTo>
                    <a:pt x="122961" y="735330"/>
                  </a:lnTo>
                  <a:lnTo>
                    <a:pt x="129273" y="736600"/>
                  </a:lnTo>
                  <a:lnTo>
                    <a:pt x="1148918" y="736600"/>
                  </a:lnTo>
                  <a:lnTo>
                    <a:pt x="1145108" y="739139"/>
                  </a:lnTo>
                  <a:lnTo>
                    <a:pt x="1139240" y="740410"/>
                  </a:lnTo>
                  <a:lnTo>
                    <a:pt x="1133233" y="742950"/>
                  </a:lnTo>
                  <a:lnTo>
                    <a:pt x="1108036" y="748030"/>
                  </a:lnTo>
                  <a:close/>
                </a:path>
                <a:path w="1224279" h="749300">
                  <a:moveTo>
                    <a:pt x="1145451" y="24130"/>
                  </a:moveTo>
                  <a:lnTo>
                    <a:pt x="1140015" y="21590"/>
                  </a:lnTo>
                  <a:lnTo>
                    <a:pt x="1140307" y="21590"/>
                  </a:lnTo>
                  <a:lnTo>
                    <a:pt x="1134732" y="19050"/>
                  </a:lnTo>
                  <a:lnTo>
                    <a:pt x="1135024" y="19050"/>
                  </a:lnTo>
                  <a:lnTo>
                    <a:pt x="1129309" y="17780"/>
                  </a:lnTo>
                  <a:lnTo>
                    <a:pt x="1129614" y="17780"/>
                  </a:lnTo>
                  <a:lnTo>
                    <a:pt x="1123784" y="15240"/>
                  </a:lnTo>
                  <a:lnTo>
                    <a:pt x="1124102" y="15240"/>
                  </a:lnTo>
                  <a:lnTo>
                    <a:pt x="1118158" y="13969"/>
                  </a:lnTo>
                  <a:lnTo>
                    <a:pt x="1112735" y="13969"/>
                  </a:lnTo>
                  <a:lnTo>
                    <a:pt x="1106589" y="12700"/>
                  </a:lnTo>
                  <a:lnTo>
                    <a:pt x="1150823" y="12700"/>
                  </a:lnTo>
                  <a:lnTo>
                    <a:pt x="1156398" y="15240"/>
                  </a:lnTo>
                  <a:lnTo>
                    <a:pt x="1161796" y="17780"/>
                  </a:lnTo>
                  <a:lnTo>
                    <a:pt x="1167041" y="21590"/>
                  </a:lnTo>
                  <a:lnTo>
                    <a:pt x="1168725" y="22859"/>
                  </a:lnTo>
                  <a:lnTo>
                    <a:pt x="1145171" y="22859"/>
                  </a:lnTo>
                  <a:lnTo>
                    <a:pt x="1145451" y="24130"/>
                  </a:lnTo>
                  <a:close/>
                </a:path>
                <a:path w="1224279" h="749300">
                  <a:moveTo>
                    <a:pt x="78511" y="24130"/>
                  </a:moveTo>
                  <a:lnTo>
                    <a:pt x="78790" y="22859"/>
                  </a:lnTo>
                  <a:lnTo>
                    <a:pt x="81229" y="22859"/>
                  </a:lnTo>
                  <a:lnTo>
                    <a:pt x="78511" y="24130"/>
                  </a:lnTo>
                  <a:close/>
                </a:path>
                <a:path w="1224279" h="749300">
                  <a:moveTo>
                    <a:pt x="1150467" y="26669"/>
                  </a:moveTo>
                  <a:lnTo>
                    <a:pt x="1145171" y="22859"/>
                  </a:lnTo>
                  <a:lnTo>
                    <a:pt x="1168725" y="22859"/>
                  </a:lnTo>
                  <a:lnTo>
                    <a:pt x="1172095" y="25400"/>
                  </a:lnTo>
                  <a:lnTo>
                    <a:pt x="1150200" y="25400"/>
                  </a:lnTo>
                  <a:lnTo>
                    <a:pt x="1150467" y="26669"/>
                  </a:lnTo>
                  <a:close/>
                </a:path>
                <a:path w="1224279" h="749300">
                  <a:moveTo>
                    <a:pt x="73494" y="26669"/>
                  </a:moveTo>
                  <a:lnTo>
                    <a:pt x="73761" y="25400"/>
                  </a:lnTo>
                  <a:lnTo>
                    <a:pt x="75260" y="25400"/>
                  </a:lnTo>
                  <a:lnTo>
                    <a:pt x="73494" y="26669"/>
                  </a:lnTo>
                  <a:close/>
                </a:path>
                <a:path w="1224279" h="749300">
                  <a:moveTo>
                    <a:pt x="1169009" y="39369"/>
                  </a:moveTo>
                  <a:lnTo>
                    <a:pt x="1164374" y="35559"/>
                  </a:lnTo>
                  <a:lnTo>
                    <a:pt x="1164615" y="35559"/>
                  </a:lnTo>
                  <a:lnTo>
                    <a:pt x="1159802" y="31750"/>
                  </a:lnTo>
                  <a:lnTo>
                    <a:pt x="1160056" y="31750"/>
                  </a:lnTo>
                  <a:lnTo>
                    <a:pt x="1155077" y="29209"/>
                  </a:lnTo>
                  <a:lnTo>
                    <a:pt x="1155331" y="29209"/>
                  </a:lnTo>
                  <a:lnTo>
                    <a:pt x="1150200" y="25400"/>
                  </a:lnTo>
                  <a:lnTo>
                    <a:pt x="1172095" y="25400"/>
                  </a:lnTo>
                  <a:lnTo>
                    <a:pt x="1176972" y="29209"/>
                  </a:lnTo>
                  <a:lnTo>
                    <a:pt x="1181658" y="33019"/>
                  </a:lnTo>
                  <a:lnTo>
                    <a:pt x="1186141" y="36830"/>
                  </a:lnTo>
                  <a:lnTo>
                    <a:pt x="1187211" y="38100"/>
                  </a:lnTo>
                  <a:lnTo>
                    <a:pt x="1168780" y="38100"/>
                  </a:lnTo>
                  <a:lnTo>
                    <a:pt x="1169009" y="39369"/>
                  </a:lnTo>
                  <a:close/>
                </a:path>
                <a:path w="1224279" h="749300">
                  <a:moveTo>
                    <a:pt x="54952" y="39369"/>
                  </a:moveTo>
                  <a:lnTo>
                    <a:pt x="55181" y="38100"/>
                  </a:lnTo>
                  <a:lnTo>
                    <a:pt x="56498" y="38100"/>
                  </a:lnTo>
                  <a:lnTo>
                    <a:pt x="54952" y="39369"/>
                  </a:lnTo>
                  <a:close/>
                </a:path>
                <a:path w="1224279" h="749300">
                  <a:moveTo>
                    <a:pt x="1181125" y="50800"/>
                  </a:moveTo>
                  <a:lnTo>
                    <a:pt x="1177061" y="45719"/>
                  </a:lnTo>
                  <a:lnTo>
                    <a:pt x="1177277" y="45719"/>
                  </a:lnTo>
                  <a:lnTo>
                    <a:pt x="1173010" y="41909"/>
                  </a:lnTo>
                  <a:lnTo>
                    <a:pt x="1173238" y="41909"/>
                  </a:lnTo>
                  <a:lnTo>
                    <a:pt x="1168780" y="38100"/>
                  </a:lnTo>
                  <a:lnTo>
                    <a:pt x="1187211" y="38100"/>
                  </a:lnTo>
                  <a:lnTo>
                    <a:pt x="1190421" y="41909"/>
                  </a:lnTo>
                  <a:lnTo>
                    <a:pt x="1194473" y="46990"/>
                  </a:lnTo>
                  <a:lnTo>
                    <a:pt x="1197030" y="49530"/>
                  </a:lnTo>
                  <a:lnTo>
                    <a:pt x="1180922" y="49530"/>
                  </a:lnTo>
                  <a:lnTo>
                    <a:pt x="1181125" y="50800"/>
                  </a:lnTo>
                  <a:close/>
                </a:path>
                <a:path w="1224279" h="749300">
                  <a:moveTo>
                    <a:pt x="42837" y="50800"/>
                  </a:moveTo>
                  <a:lnTo>
                    <a:pt x="43040" y="49530"/>
                  </a:lnTo>
                  <a:lnTo>
                    <a:pt x="43853" y="49530"/>
                  </a:lnTo>
                  <a:lnTo>
                    <a:pt x="42837" y="50800"/>
                  </a:lnTo>
                  <a:close/>
                </a:path>
                <a:path w="1224279" h="749300">
                  <a:moveTo>
                    <a:pt x="1197292" y="73659"/>
                  </a:moveTo>
                  <a:lnTo>
                    <a:pt x="1194333" y="68580"/>
                  </a:lnTo>
                  <a:lnTo>
                    <a:pt x="1194498" y="68580"/>
                  </a:lnTo>
                  <a:lnTo>
                    <a:pt x="1191298" y="63500"/>
                  </a:lnTo>
                  <a:lnTo>
                    <a:pt x="1191475" y="63500"/>
                  </a:lnTo>
                  <a:lnTo>
                    <a:pt x="1188046" y="58419"/>
                  </a:lnTo>
                  <a:lnTo>
                    <a:pt x="1188224" y="58419"/>
                  </a:lnTo>
                  <a:lnTo>
                    <a:pt x="1184579" y="54609"/>
                  </a:lnTo>
                  <a:lnTo>
                    <a:pt x="1184783" y="54609"/>
                  </a:lnTo>
                  <a:lnTo>
                    <a:pt x="1180922" y="49530"/>
                  </a:lnTo>
                  <a:lnTo>
                    <a:pt x="1197030" y="49530"/>
                  </a:lnTo>
                  <a:lnTo>
                    <a:pt x="1198308" y="50800"/>
                  </a:lnTo>
                  <a:lnTo>
                    <a:pt x="1201902" y="55880"/>
                  </a:lnTo>
                  <a:lnTo>
                    <a:pt x="1205268" y="60959"/>
                  </a:lnTo>
                  <a:lnTo>
                    <a:pt x="1208379" y="67309"/>
                  </a:lnTo>
                  <a:lnTo>
                    <a:pt x="1211224" y="72390"/>
                  </a:lnTo>
                  <a:lnTo>
                    <a:pt x="1197140" y="72390"/>
                  </a:lnTo>
                  <a:lnTo>
                    <a:pt x="1197292" y="73659"/>
                  </a:lnTo>
                  <a:close/>
                </a:path>
                <a:path w="1224279" h="749300">
                  <a:moveTo>
                    <a:pt x="26669" y="73659"/>
                  </a:moveTo>
                  <a:lnTo>
                    <a:pt x="26822" y="72390"/>
                  </a:lnTo>
                  <a:lnTo>
                    <a:pt x="27409" y="72390"/>
                  </a:lnTo>
                  <a:lnTo>
                    <a:pt x="26669" y="73659"/>
                  </a:lnTo>
                  <a:close/>
                </a:path>
                <a:path w="1224279" h="749300">
                  <a:moveTo>
                    <a:pt x="1199857" y="78740"/>
                  </a:moveTo>
                  <a:lnTo>
                    <a:pt x="1197140" y="72390"/>
                  </a:lnTo>
                  <a:lnTo>
                    <a:pt x="1211224" y="72390"/>
                  </a:lnTo>
                  <a:lnTo>
                    <a:pt x="1213297" y="77469"/>
                  </a:lnTo>
                  <a:lnTo>
                    <a:pt x="1199718" y="77469"/>
                  </a:lnTo>
                  <a:lnTo>
                    <a:pt x="1199857" y="78740"/>
                  </a:lnTo>
                  <a:close/>
                </a:path>
                <a:path w="1224279" h="749300">
                  <a:moveTo>
                    <a:pt x="24104" y="78740"/>
                  </a:moveTo>
                  <a:lnTo>
                    <a:pt x="24244" y="77469"/>
                  </a:lnTo>
                  <a:lnTo>
                    <a:pt x="24648" y="77469"/>
                  </a:lnTo>
                  <a:lnTo>
                    <a:pt x="24104" y="78740"/>
                  </a:lnTo>
                  <a:close/>
                </a:path>
                <a:path w="1224279" h="749300">
                  <a:moveTo>
                    <a:pt x="1202182" y="83819"/>
                  </a:moveTo>
                  <a:lnTo>
                    <a:pt x="1199718" y="77469"/>
                  </a:lnTo>
                  <a:lnTo>
                    <a:pt x="1213297" y="77469"/>
                  </a:lnTo>
                  <a:lnTo>
                    <a:pt x="1213815" y="78740"/>
                  </a:lnTo>
                  <a:lnTo>
                    <a:pt x="1215548" y="82550"/>
                  </a:lnTo>
                  <a:lnTo>
                    <a:pt x="1202054" y="82550"/>
                  </a:lnTo>
                  <a:lnTo>
                    <a:pt x="1202182" y="83819"/>
                  </a:lnTo>
                  <a:close/>
                </a:path>
                <a:path w="1224279" h="749300">
                  <a:moveTo>
                    <a:pt x="21780" y="83819"/>
                  </a:moveTo>
                  <a:lnTo>
                    <a:pt x="21907" y="82550"/>
                  </a:lnTo>
                  <a:lnTo>
                    <a:pt x="22273" y="82550"/>
                  </a:lnTo>
                  <a:lnTo>
                    <a:pt x="21780" y="83819"/>
                  </a:lnTo>
                  <a:close/>
                </a:path>
                <a:path w="1224279" h="749300">
                  <a:moveTo>
                    <a:pt x="1223797" y="626110"/>
                  </a:moveTo>
                  <a:lnTo>
                    <a:pt x="1211110" y="626110"/>
                  </a:lnTo>
                  <a:lnTo>
                    <a:pt x="1211140" y="123190"/>
                  </a:lnTo>
                  <a:lnTo>
                    <a:pt x="1211110" y="121919"/>
                  </a:lnTo>
                  <a:lnTo>
                    <a:pt x="1210652" y="116840"/>
                  </a:lnTo>
                  <a:lnTo>
                    <a:pt x="1209903" y="110490"/>
                  </a:lnTo>
                  <a:lnTo>
                    <a:pt x="1208862" y="105409"/>
                  </a:lnTo>
                  <a:lnTo>
                    <a:pt x="1207554" y="99059"/>
                  </a:lnTo>
                  <a:lnTo>
                    <a:pt x="1205979" y="93980"/>
                  </a:lnTo>
                  <a:lnTo>
                    <a:pt x="1204150" y="88900"/>
                  </a:lnTo>
                  <a:lnTo>
                    <a:pt x="1202054" y="82550"/>
                  </a:lnTo>
                  <a:lnTo>
                    <a:pt x="1215548" y="82550"/>
                  </a:lnTo>
                  <a:lnTo>
                    <a:pt x="1223797" y="121919"/>
                  </a:lnTo>
                  <a:lnTo>
                    <a:pt x="1223962" y="128269"/>
                  </a:lnTo>
                  <a:lnTo>
                    <a:pt x="1223962" y="619760"/>
                  </a:lnTo>
                  <a:lnTo>
                    <a:pt x="1223797" y="626110"/>
                  </a:lnTo>
                  <a:close/>
                </a:path>
                <a:path w="1224279" h="749300">
                  <a:moveTo>
                    <a:pt x="12839" y="123190"/>
                  </a:moveTo>
                  <a:lnTo>
                    <a:pt x="12852" y="121919"/>
                  </a:lnTo>
                  <a:lnTo>
                    <a:pt x="12839" y="123190"/>
                  </a:lnTo>
                  <a:close/>
                </a:path>
                <a:path w="1224279" h="749300">
                  <a:moveTo>
                    <a:pt x="1211122" y="123190"/>
                  </a:moveTo>
                  <a:lnTo>
                    <a:pt x="1211028" y="121919"/>
                  </a:lnTo>
                  <a:lnTo>
                    <a:pt x="1211122" y="123190"/>
                  </a:lnTo>
                  <a:close/>
                </a:path>
                <a:path w="1224279" h="749300">
                  <a:moveTo>
                    <a:pt x="12933" y="626110"/>
                  </a:moveTo>
                  <a:lnTo>
                    <a:pt x="12839" y="624839"/>
                  </a:lnTo>
                  <a:lnTo>
                    <a:pt x="12933" y="626110"/>
                  </a:lnTo>
                  <a:close/>
                </a:path>
                <a:path w="1224279" h="749300">
                  <a:moveTo>
                    <a:pt x="1215548" y="665480"/>
                  </a:moveTo>
                  <a:lnTo>
                    <a:pt x="1202054" y="665480"/>
                  </a:lnTo>
                  <a:lnTo>
                    <a:pt x="1204252" y="659130"/>
                  </a:lnTo>
                  <a:lnTo>
                    <a:pt x="1206080" y="654050"/>
                  </a:lnTo>
                  <a:lnTo>
                    <a:pt x="1207642" y="648969"/>
                  </a:lnTo>
                  <a:lnTo>
                    <a:pt x="1208925" y="642619"/>
                  </a:lnTo>
                  <a:lnTo>
                    <a:pt x="1209941" y="637539"/>
                  </a:lnTo>
                  <a:lnTo>
                    <a:pt x="1210678" y="631189"/>
                  </a:lnTo>
                  <a:lnTo>
                    <a:pt x="1211122" y="624839"/>
                  </a:lnTo>
                  <a:lnTo>
                    <a:pt x="1211110" y="626110"/>
                  </a:lnTo>
                  <a:lnTo>
                    <a:pt x="1223797" y="626110"/>
                  </a:lnTo>
                  <a:lnTo>
                    <a:pt x="1216126" y="664210"/>
                  </a:lnTo>
                  <a:lnTo>
                    <a:pt x="1215548" y="665480"/>
                  </a:lnTo>
                  <a:close/>
                </a:path>
                <a:path w="1224279" h="749300">
                  <a:moveTo>
                    <a:pt x="22273" y="665480"/>
                  </a:moveTo>
                  <a:lnTo>
                    <a:pt x="21907" y="665480"/>
                  </a:lnTo>
                  <a:lnTo>
                    <a:pt x="21780" y="664210"/>
                  </a:lnTo>
                  <a:lnTo>
                    <a:pt x="22273" y="665480"/>
                  </a:lnTo>
                  <a:close/>
                </a:path>
                <a:path w="1224279" h="749300">
                  <a:moveTo>
                    <a:pt x="1213297" y="670560"/>
                  </a:moveTo>
                  <a:lnTo>
                    <a:pt x="1199718" y="670560"/>
                  </a:lnTo>
                  <a:lnTo>
                    <a:pt x="1202182" y="664210"/>
                  </a:lnTo>
                  <a:lnTo>
                    <a:pt x="1202054" y="665480"/>
                  </a:lnTo>
                  <a:lnTo>
                    <a:pt x="1215548" y="665480"/>
                  </a:lnTo>
                  <a:lnTo>
                    <a:pt x="1213815" y="669289"/>
                  </a:lnTo>
                  <a:lnTo>
                    <a:pt x="1213297" y="670560"/>
                  </a:lnTo>
                  <a:close/>
                </a:path>
                <a:path w="1224279" h="749300">
                  <a:moveTo>
                    <a:pt x="24648" y="670560"/>
                  </a:moveTo>
                  <a:lnTo>
                    <a:pt x="24244" y="670560"/>
                  </a:lnTo>
                  <a:lnTo>
                    <a:pt x="24104" y="669289"/>
                  </a:lnTo>
                  <a:lnTo>
                    <a:pt x="24648" y="670560"/>
                  </a:lnTo>
                  <a:close/>
                </a:path>
                <a:path w="1224279" h="749300">
                  <a:moveTo>
                    <a:pt x="1211224" y="675639"/>
                  </a:moveTo>
                  <a:lnTo>
                    <a:pt x="1197140" y="675639"/>
                  </a:lnTo>
                  <a:lnTo>
                    <a:pt x="1199857" y="669289"/>
                  </a:lnTo>
                  <a:lnTo>
                    <a:pt x="1199718" y="670560"/>
                  </a:lnTo>
                  <a:lnTo>
                    <a:pt x="1213297" y="670560"/>
                  </a:lnTo>
                  <a:lnTo>
                    <a:pt x="1211224" y="675639"/>
                  </a:lnTo>
                  <a:close/>
                </a:path>
                <a:path w="1224279" h="749300">
                  <a:moveTo>
                    <a:pt x="27409" y="675639"/>
                  </a:moveTo>
                  <a:lnTo>
                    <a:pt x="26822" y="675639"/>
                  </a:lnTo>
                  <a:lnTo>
                    <a:pt x="26669" y="674369"/>
                  </a:lnTo>
                  <a:lnTo>
                    <a:pt x="27409" y="675639"/>
                  </a:lnTo>
                  <a:close/>
                </a:path>
                <a:path w="1224279" h="749300">
                  <a:moveTo>
                    <a:pt x="1197349" y="698500"/>
                  </a:moveTo>
                  <a:lnTo>
                    <a:pt x="1180922" y="698500"/>
                  </a:lnTo>
                  <a:lnTo>
                    <a:pt x="1184783" y="693419"/>
                  </a:lnTo>
                  <a:lnTo>
                    <a:pt x="1184579" y="693419"/>
                  </a:lnTo>
                  <a:lnTo>
                    <a:pt x="1188224" y="689610"/>
                  </a:lnTo>
                  <a:lnTo>
                    <a:pt x="1188046" y="689610"/>
                  </a:lnTo>
                  <a:lnTo>
                    <a:pt x="1191475" y="684530"/>
                  </a:lnTo>
                  <a:lnTo>
                    <a:pt x="1191298" y="684530"/>
                  </a:lnTo>
                  <a:lnTo>
                    <a:pt x="1194498" y="679450"/>
                  </a:lnTo>
                  <a:lnTo>
                    <a:pt x="1194333" y="679450"/>
                  </a:lnTo>
                  <a:lnTo>
                    <a:pt x="1197292" y="674369"/>
                  </a:lnTo>
                  <a:lnTo>
                    <a:pt x="1197140" y="675639"/>
                  </a:lnTo>
                  <a:lnTo>
                    <a:pt x="1211224" y="675639"/>
                  </a:lnTo>
                  <a:lnTo>
                    <a:pt x="1208379" y="680719"/>
                  </a:lnTo>
                  <a:lnTo>
                    <a:pt x="1205268" y="687069"/>
                  </a:lnTo>
                  <a:lnTo>
                    <a:pt x="1201902" y="692150"/>
                  </a:lnTo>
                  <a:lnTo>
                    <a:pt x="1198308" y="697230"/>
                  </a:lnTo>
                  <a:lnTo>
                    <a:pt x="1197349" y="698500"/>
                  </a:lnTo>
                  <a:close/>
                </a:path>
                <a:path w="1224279" h="749300">
                  <a:moveTo>
                    <a:pt x="43853" y="698500"/>
                  </a:moveTo>
                  <a:lnTo>
                    <a:pt x="43040" y="698500"/>
                  </a:lnTo>
                  <a:lnTo>
                    <a:pt x="42837" y="697230"/>
                  </a:lnTo>
                  <a:lnTo>
                    <a:pt x="43853" y="698500"/>
                  </a:lnTo>
                  <a:close/>
                </a:path>
                <a:path w="1224279" h="749300">
                  <a:moveTo>
                    <a:pt x="1187211" y="709930"/>
                  </a:moveTo>
                  <a:lnTo>
                    <a:pt x="1168780" y="709930"/>
                  </a:lnTo>
                  <a:lnTo>
                    <a:pt x="1173238" y="706119"/>
                  </a:lnTo>
                  <a:lnTo>
                    <a:pt x="1173010" y="706119"/>
                  </a:lnTo>
                  <a:lnTo>
                    <a:pt x="1177277" y="702310"/>
                  </a:lnTo>
                  <a:lnTo>
                    <a:pt x="1177061" y="702310"/>
                  </a:lnTo>
                  <a:lnTo>
                    <a:pt x="1181125" y="697230"/>
                  </a:lnTo>
                  <a:lnTo>
                    <a:pt x="1180922" y="698500"/>
                  </a:lnTo>
                  <a:lnTo>
                    <a:pt x="1197349" y="698500"/>
                  </a:lnTo>
                  <a:lnTo>
                    <a:pt x="1194473" y="702310"/>
                  </a:lnTo>
                  <a:lnTo>
                    <a:pt x="1190421" y="706119"/>
                  </a:lnTo>
                  <a:lnTo>
                    <a:pt x="1187211" y="709930"/>
                  </a:lnTo>
                  <a:close/>
                </a:path>
                <a:path w="1224279" h="749300">
                  <a:moveTo>
                    <a:pt x="56498" y="709930"/>
                  </a:moveTo>
                  <a:lnTo>
                    <a:pt x="55181" y="709930"/>
                  </a:lnTo>
                  <a:lnTo>
                    <a:pt x="54952" y="708660"/>
                  </a:lnTo>
                  <a:lnTo>
                    <a:pt x="56498" y="709930"/>
                  </a:lnTo>
                  <a:close/>
                </a:path>
                <a:path w="1224279" h="749300">
                  <a:moveTo>
                    <a:pt x="1172095" y="722630"/>
                  </a:moveTo>
                  <a:lnTo>
                    <a:pt x="1150200" y="722630"/>
                  </a:lnTo>
                  <a:lnTo>
                    <a:pt x="1155331" y="718819"/>
                  </a:lnTo>
                  <a:lnTo>
                    <a:pt x="1155077" y="718819"/>
                  </a:lnTo>
                  <a:lnTo>
                    <a:pt x="1160056" y="716280"/>
                  </a:lnTo>
                  <a:lnTo>
                    <a:pt x="1159802" y="716280"/>
                  </a:lnTo>
                  <a:lnTo>
                    <a:pt x="1164615" y="712469"/>
                  </a:lnTo>
                  <a:lnTo>
                    <a:pt x="1164374" y="712469"/>
                  </a:lnTo>
                  <a:lnTo>
                    <a:pt x="1169009" y="708660"/>
                  </a:lnTo>
                  <a:lnTo>
                    <a:pt x="1168780" y="709930"/>
                  </a:lnTo>
                  <a:lnTo>
                    <a:pt x="1187211" y="709930"/>
                  </a:lnTo>
                  <a:lnTo>
                    <a:pt x="1186141" y="711200"/>
                  </a:lnTo>
                  <a:lnTo>
                    <a:pt x="1181658" y="715010"/>
                  </a:lnTo>
                  <a:lnTo>
                    <a:pt x="1176972" y="718819"/>
                  </a:lnTo>
                  <a:lnTo>
                    <a:pt x="1172095" y="722630"/>
                  </a:lnTo>
                  <a:close/>
                </a:path>
                <a:path w="1224279" h="749300">
                  <a:moveTo>
                    <a:pt x="75260" y="722630"/>
                  </a:moveTo>
                  <a:lnTo>
                    <a:pt x="73761" y="722630"/>
                  </a:lnTo>
                  <a:lnTo>
                    <a:pt x="73494" y="721360"/>
                  </a:lnTo>
                  <a:lnTo>
                    <a:pt x="75260" y="722630"/>
                  </a:lnTo>
                  <a:close/>
                </a:path>
                <a:path w="1224279" h="749300">
                  <a:moveTo>
                    <a:pt x="1168725" y="725169"/>
                  </a:moveTo>
                  <a:lnTo>
                    <a:pt x="1145171" y="725169"/>
                  </a:lnTo>
                  <a:lnTo>
                    <a:pt x="1150467" y="721360"/>
                  </a:lnTo>
                  <a:lnTo>
                    <a:pt x="1150200" y="722630"/>
                  </a:lnTo>
                  <a:lnTo>
                    <a:pt x="1172095" y="722630"/>
                  </a:lnTo>
                  <a:lnTo>
                    <a:pt x="1168725" y="725169"/>
                  </a:lnTo>
                  <a:close/>
                </a:path>
                <a:path w="1224279" h="749300">
                  <a:moveTo>
                    <a:pt x="81229" y="725169"/>
                  </a:moveTo>
                  <a:lnTo>
                    <a:pt x="78790" y="725169"/>
                  </a:lnTo>
                  <a:lnTo>
                    <a:pt x="78511" y="723900"/>
                  </a:lnTo>
                  <a:lnTo>
                    <a:pt x="81229" y="725169"/>
                  </a:lnTo>
                  <a:close/>
                </a:path>
                <a:path w="1224279" h="749300">
                  <a:moveTo>
                    <a:pt x="1148918" y="736600"/>
                  </a:moveTo>
                  <a:lnTo>
                    <a:pt x="1094676" y="736600"/>
                  </a:lnTo>
                  <a:lnTo>
                    <a:pt x="1101001" y="735330"/>
                  </a:lnTo>
                  <a:lnTo>
                    <a:pt x="1106589" y="735330"/>
                  </a:lnTo>
                  <a:lnTo>
                    <a:pt x="1112735" y="734060"/>
                  </a:lnTo>
                  <a:lnTo>
                    <a:pt x="1118158" y="734060"/>
                  </a:lnTo>
                  <a:lnTo>
                    <a:pt x="1124102" y="732789"/>
                  </a:lnTo>
                  <a:lnTo>
                    <a:pt x="1123784" y="732789"/>
                  </a:lnTo>
                  <a:lnTo>
                    <a:pt x="1129614" y="730250"/>
                  </a:lnTo>
                  <a:lnTo>
                    <a:pt x="1129309" y="730250"/>
                  </a:lnTo>
                  <a:lnTo>
                    <a:pt x="1135024" y="728980"/>
                  </a:lnTo>
                  <a:lnTo>
                    <a:pt x="1134732" y="728980"/>
                  </a:lnTo>
                  <a:lnTo>
                    <a:pt x="1140307" y="726439"/>
                  </a:lnTo>
                  <a:lnTo>
                    <a:pt x="1140015" y="726439"/>
                  </a:lnTo>
                  <a:lnTo>
                    <a:pt x="1145451" y="723900"/>
                  </a:lnTo>
                  <a:lnTo>
                    <a:pt x="1145171" y="725169"/>
                  </a:lnTo>
                  <a:lnTo>
                    <a:pt x="1168725" y="725169"/>
                  </a:lnTo>
                  <a:lnTo>
                    <a:pt x="1167041" y="726439"/>
                  </a:lnTo>
                  <a:lnTo>
                    <a:pt x="1161796" y="730250"/>
                  </a:lnTo>
                  <a:lnTo>
                    <a:pt x="1156398" y="732789"/>
                  </a:lnTo>
                  <a:lnTo>
                    <a:pt x="1150823" y="735330"/>
                  </a:lnTo>
                  <a:lnTo>
                    <a:pt x="1148918" y="736600"/>
                  </a:lnTo>
                  <a:close/>
                </a:path>
                <a:path w="1224279" h="749300">
                  <a:moveTo>
                    <a:pt x="1094917" y="749300"/>
                  </a:moveTo>
                  <a:lnTo>
                    <a:pt x="129044" y="749300"/>
                  </a:lnTo>
                  <a:lnTo>
                    <a:pt x="122478" y="748030"/>
                  </a:lnTo>
                  <a:lnTo>
                    <a:pt x="1101483" y="748030"/>
                  </a:lnTo>
                  <a:lnTo>
                    <a:pt x="1094917" y="749300"/>
                  </a:lnTo>
                  <a:close/>
                </a:path>
              </a:pathLst>
            </a:custGeom>
            <a:solidFill>
              <a:srgbClr val="64391C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32" name="object 25"/>
          <p:cNvSpPr txBox="1"/>
          <p:nvPr/>
        </p:nvSpPr>
        <p:spPr>
          <a:xfrm>
            <a:off x="3519055" y="1474228"/>
            <a:ext cx="103909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38735" algn="ctr">
              <a:lnSpc>
                <a:spcPct val="100000"/>
              </a:lnSpc>
              <a:spcBef>
                <a:spcPts val="105"/>
              </a:spcBef>
            </a:pPr>
            <a:r>
              <a:rPr sz="1200" spc="-5" dirty="0">
                <a:latin typeface="Arial MT"/>
                <a:cs typeface="Arial MT"/>
              </a:rPr>
              <a:t>Ada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Perte</a:t>
            </a:r>
            <a:r>
              <a:rPr sz="1200" spc="-10" dirty="0">
                <a:latin typeface="Arial MT"/>
                <a:cs typeface="Arial MT"/>
              </a:rPr>
              <a:t>m</a:t>
            </a:r>
            <a:r>
              <a:rPr sz="1200" spc="-5" dirty="0">
                <a:latin typeface="Arial MT"/>
                <a:cs typeface="Arial MT"/>
              </a:rPr>
              <a:t>ua</a:t>
            </a:r>
            <a:r>
              <a:rPr sz="1200" dirty="0">
                <a:latin typeface="Arial MT"/>
                <a:cs typeface="Arial MT"/>
              </a:rPr>
              <a:t>n  </a:t>
            </a:r>
            <a:r>
              <a:rPr sz="1200" spc="-5" dirty="0">
                <a:latin typeface="Arial MT"/>
                <a:cs typeface="Arial MT"/>
              </a:rPr>
              <a:t>tertentu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33" name="object 26"/>
          <p:cNvGrpSpPr/>
          <p:nvPr/>
        </p:nvGrpSpPr>
        <p:grpSpPr>
          <a:xfrm>
            <a:off x="2964874" y="3470275"/>
            <a:ext cx="1493144" cy="740410"/>
            <a:chOff x="2278062" y="3470275"/>
            <a:chExt cx="1151255" cy="740410"/>
          </a:xfrm>
        </p:grpSpPr>
        <p:pic>
          <p:nvPicPr>
            <p:cNvPr id="34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84475" y="3476243"/>
              <a:ext cx="1138427" cy="728471"/>
            </a:xfrm>
            <a:prstGeom prst="rect">
              <a:avLst/>
            </a:prstGeom>
          </p:spPr>
        </p:pic>
        <p:sp>
          <p:nvSpPr>
            <p:cNvPr id="35" name="object 28"/>
            <p:cNvSpPr/>
            <p:nvPr/>
          </p:nvSpPr>
          <p:spPr>
            <a:xfrm>
              <a:off x="2278062" y="3470275"/>
              <a:ext cx="1151255" cy="740410"/>
            </a:xfrm>
            <a:custGeom>
              <a:avLst/>
              <a:gdLst/>
              <a:ahLst/>
              <a:cxnLst/>
              <a:rect l="l" t="t" r="r" b="b"/>
              <a:pathLst>
                <a:path w="1151254" h="740410">
                  <a:moveTo>
                    <a:pt x="1036205" y="740410"/>
                  </a:moveTo>
                  <a:lnTo>
                    <a:pt x="114731" y="740410"/>
                  </a:lnTo>
                  <a:lnTo>
                    <a:pt x="89801" y="735329"/>
                  </a:lnTo>
                  <a:lnTo>
                    <a:pt x="51333" y="715010"/>
                  </a:lnTo>
                  <a:lnTo>
                    <a:pt x="33197" y="698500"/>
                  </a:lnTo>
                  <a:lnTo>
                    <a:pt x="29184" y="694689"/>
                  </a:lnTo>
                  <a:lnTo>
                    <a:pt x="12598" y="668020"/>
                  </a:lnTo>
                  <a:lnTo>
                    <a:pt x="10045" y="662939"/>
                  </a:lnTo>
                  <a:lnTo>
                    <a:pt x="7759" y="656589"/>
                  </a:lnTo>
                  <a:lnTo>
                    <a:pt x="5740" y="651510"/>
                  </a:lnTo>
                  <a:lnTo>
                    <a:pt x="4025" y="645160"/>
                  </a:lnTo>
                  <a:lnTo>
                    <a:pt x="0" y="613410"/>
                  </a:lnTo>
                  <a:lnTo>
                    <a:pt x="0" y="127000"/>
                  </a:lnTo>
                  <a:lnTo>
                    <a:pt x="5740" y="88900"/>
                  </a:lnTo>
                  <a:lnTo>
                    <a:pt x="7759" y="83820"/>
                  </a:lnTo>
                  <a:lnTo>
                    <a:pt x="10045" y="77470"/>
                  </a:lnTo>
                  <a:lnTo>
                    <a:pt x="33197" y="40639"/>
                  </a:lnTo>
                  <a:lnTo>
                    <a:pt x="41871" y="33020"/>
                  </a:lnTo>
                  <a:lnTo>
                    <a:pt x="46507" y="27939"/>
                  </a:lnTo>
                  <a:lnTo>
                    <a:pt x="51333" y="24129"/>
                  </a:lnTo>
                  <a:lnTo>
                    <a:pt x="56337" y="21589"/>
                  </a:lnTo>
                  <a:lnTo>
                    <a:pt x="61518" y="17779"/>
                  </a:lnTo>
                  <a:lnTo>
                    <a:pt x="66878" y="15239"/>
                  </a:lnTo>
                  <a:lnTo>
                    <a:pt x="72389" y="11429"/>
                  </a:lnTo>
                  <a:lnTo>
                    <a:pt x="78054" y="8889"/>
                  </a:lnTo>
                  <a:lnTo>
                    <a:pt x="83858" y="7620"/>
                  </a:lnTo>
                  <a:lnTo>
                    <a:pt x="89801" y="5079"/>
                  </a:lnTo>
                  <a:lnTo>
                    <a:pt x="114731" y="0"/>
                  </a:lnTo>
                  <a:lnTo>
                    <a:pt x="1036205" y="0"/>
                  </a:lnTo>
                  <a:lnTo>
                    <a:pt x="1061135" y="5079"/>
                  </a:lnTo>
                  <a:lnTo>
                    <a:pt x="1067079" y="7620"/>
                  </a:lnTo>
                  <a:lnTo>
                    <a:pt x="1072883" y="8889"/>
                  </a:lnTo>
                  <a:lnTo>
                    <a:pt x="1078547" y="11429"/>
                  </a:lnTo>
                  <a:lnTo>
                    <a:pt x="1080384" y="12700"/>
                  </a:lnTo>
                  <a:lnTo>
                    <a:pt x="116179" y="12700"/>
                  </a:lnTo>
                  <a:lnTo>
                    <a:pt x="110096" y="13970"/>
                  </a:lnTo>
                  <a:lnTo>
                    <a:pt x="104749" y="13970"/>
                  </a:lnTo>
                  <a:lnTo>
                    <a:pt x="98869" y="15239"/>
                  </a:lnTo>
                  <a:lnTo>
                    <a:pt x="99174" y="15239"/>
                  </a:lnTo>
                  <a:lnTo>
                    <a:pt x="93421" y="17779"/>
                  </a:lnTo>
                  <a:lnTo>
                    <a:pt x="93713" y="17779"/>
                  </a:lnTo>
                  <a:lnTo>
                    <a:pt x="88074" y="19050"/>
                  </a:lnTo>
                  <a:lnTo>
                    <a:pt x="88366" y="19050"/>
                  </a:lnTo>
                  <a:lnTo>
                    <a:pt x="82854" y="21589"/>
                  </a:lnTo>
                  <a:lnTo>
                    <a:pt x="83134" y="21589"/>
                  </a:lnTo>
                  <a:lnTo>
                    <a:pt x="77762" y="22860"/>
                  </a:lnTo>
                  <a:lnTo>
                    <a:pt x="78041" y="22860"/>
                  </a:lnTo>
                  <a:lnTo>
                    <a:pt x="72796" y="25400"/>
                  </a:lnTo>
                  <a:lnTo>
                    <a:pt x="73075" y="25400"/>
                  </a:lnTo>
                  <a:lnTo>
                    <a:pt x="67983" y="29210"/>
                  </a:lnTo>
                  <a:lnTo>
                    <a:pt x="68249" y="29210"/>
                  </a:lnTo>
                  <a:lnTo>
                    <a:pt x="63322" y="31750"/>
                  </a:lnTo>
                  <a:lnTo>
                    <a:pt x="63576" y="31750"/>
                  </a:lnTo>
                  <a:lnTo>
                    <a:pt x="60401" y="34289"/>
                  </a:lnTo>
                  <a:lnTo>
                    <a:pt x="59055" y="34289"/>
                  </a:lnTo>
                  <a:lnTo>
                    <a:pt x="54470" y="38100"/>
                  </a:lnTo>
                  <a:lnTo>
                    <a:pt x="54698" y="38100"/>
                  </a:lnTo>
                  <a:lnTo>
                    <a:pt x="50292" y="41910"/>
                  </a:lnTo>
                  <a:lnTo>
                    <a:pt x="50520" y="41910"/>
                  </a:lnTo>
                  <a:lnTo>
                    <a:pt x="46304" y="45720"/>
                  </a:lnTo>
                  <a:lnTo>
                    <a:pt x="46520" y="45720"/>
                  </a:lnTo>
                  <a:lnTo>
                    <a:pt x="42494" y="49529"/>
                  </a:lnTo>
                  <a:lnTo>
                    <a:pt x="42697" y="49529"/>
                  </a:lnTo>
                  <a:lnTo>
                    <a:pt x="39839" y="53339"/>
                  </a:lnTo>
                  <a:lnTo>
                    <a:pt x="39077" y="53339"/>
                  </a:lnTo>
                  <a:lnTo>
                    <a:pt x="35471" y="58420"/>
                  </a:lnTo>
                  <a:lnTo>
                    <a:pt x="35648" y="58420"/>
                  </a:lnTo>
                  <a:lnTo>
                    <a:pt x="33115" y="62229"/>
                  </a:lnTo>
                  <a:lnTo>
                    <a:pt x="32435" y="62229"/>
                  </a:lnTo>
                  <a:lnTo>
                    <a:pt x="29273" y="67310"/>
                  </a:lnTo>
                  <a:lnTo>
                    <a:pt x="29438" y="67310"/>
                  </a:lnTo>
                  <a:lnTo>
                    <a:pt x="26517" y="72389"/>
                  </a:lnTo>
                  <a:lnTo>
                    <a:pt x="26657" y="72389"/>
                  </a:lnTo>
                  <a:lnTo>
                    <a:pt x="23977" y="77470"/>
                  </a:lnTo>
                  <a:lnTo>
                    <a:pt x="24117" y="77470"/>
                  </a:lnTo>
                  <a:lnTo>
                    <a:pt x="21678" y="82550"/>
                  </a:lnTo>
                  <a:lnTo>
                    <a:pt x="21805" y="82550"/>
                  </a:lnTo>
                  <a:lnTo>
                    <a:pt x="19621" y="87629"/>
                  </a:lnTo>
                  <a:lnTo>
                    <a:pt x="17830" y="92710"/>
                  </a:lnTo>
                  <a:lnTo>
                    <a:pt x="16609" y="97789"/>
                  </a:lnTo>
                  <a:lnTo>
                    <a:pt x="16357" y="97789"/>
                  </a:lnTo>
                  <a:lnTo>
                    <a:pt x="14998" y="104139"/>
                  </a:lnTo>
                  <a:lnTo>
                    <a:pt x="13995" y="109220"/>
                  </a:lnTo>
                  <a:lnTo>
                    <a:pt x="13271" y="115570"/>
                  </a:lnTo>
                  <a:lnTo>
                    <a:pt x="12933" y="120650"/>
                  </a:lnTo>
                  <a:lnTo>
                    <a:pt x="12821" y="121920"/>
                  </a:lnTo>
                  <a:lnTo>
                    <a:pt x="12700" y="613410"/>
                  </a:lnTo>
                  <a:lnTo>
                    <a:pt x="12852" y="618489"/>
                  </a:lnTo>
                  <a:lnTo>
                    <a:pt x="13309" y="624839"/>
                  </a:lnTo>
                  <a:lnTo>
                    <a:pt x="14046" y="631189"/>
                  </a:lnTo>
                  <a:lnTo>
                    <a:pt x="14208" y="631189"/>
                  </a:lnTo>
                  <a:lnTo>
                    <a:pt x="15062" y="636270"/>
                  </a:lnTo>
                  <a:lnTo>
                    <a:pt x="16357" y="641350"/>
                  </a:lnTo>
                  <a:lnTo>
                    <a:pt x="17919" y="647700"/>
                  </a:lnTo>
                  <a:lnTo>
                    <a:pt x="18211" y="647700"/>
                  </a:lnTo>
                  <a:lnTo>
                    <a:pt x="19735" y="652779"/>
                  </a:lnTo>
                  <a:lnTo>
                    <a:pt x="21805" y="657860"/>
                  </a:lnTo>
                  <a:lnTo>
                    <a:pt x="21678" y="657860"/>
                  </a:lnTo>
                  <a:lnTo>
                    <a:pt x="24117" y="662939"/>
                  </a:lnTo>
                  <a:lnTo>
                    <a:pt x="23977" y="662939"/>
                  </a:lnTo>
                  <a:lnTo>
                    <a:pt x="26657" y="668020"/>
                  </a:lnTo>
                  <a:lnTo>
                    <a:pt x="26517" y="668020"/>
                  </a:lnTo>
                  <a:lnTo>
                    <a:pt x="29438" y="673100"/>
                  </a:lnTo>
                  <a:lnTo>
                    <a:pt x="29273" y="673100"/>
                  </a:lnTo>
                  <a:lnTo>
                    <a:pt x="32435" y="676910"/>
                  </a:lnTo>
                  <a:lnTo>
                    <a:pt x="32270" y="676910"/>
                  </a:lnTo>
                  <a:lnTo>
                    <a:pt x="35648" y="681989"/>
                  </a:lnTo>
                  <a:lnTo>
                    <a:pt x="35471" y="681989"/>
                  </a:lnTo>
                  <a:lnTo>
                    <a:pt x="39077" y="685800"/>
                  </a:lnTo>
                  <a:lnTo>
                    <a:pt x="38887" y="685800"/>
                  </a:lnTo>
                  <a:lnTo>
                    <a:pt x="42697" y="690879"/>
                  </a:lnTo>
                  <a:lnTo>
                    <a:pt x="43500" y="690879"/>
                  </a:lnTo>
                  <a:lnTo>
                    <a:pt x="46520" y="694689"/>
                  </a:lnTo>
                  <a:lnTo>
                    <a:pt x="46304" y="694689"/>
                  </a:lnTo>
                  <a:lnTo>
                    <a:pt x="50520" y="698500"/>
                  </a:lnTo>
                  <a:lnTo>
                    <a:pt x="50292" y="698500"/>
                  </a:lnTo>
                  <a:lnTo>
                    <a:pt x="54698" y="702310"/>
                  </a:lnTo>
                  <a:lnTo>
                    <a:pt x="55998" y="702310"/>
                  </a:lnTo>
                  <a:lnTo>
                    <a:pt x="59055" y="704850"/>
                  </a:lnTo>
                  <a:lnTo>
                    <a:pt x="58813" y="704850"/>
                  </a:lnTo>
                  <a:lnTo>
                    <a:pt x="63576" y="708660"/>
                  </a:lnTo>
                  <a:lnTo>
                    <a:pt x="63322" y="708660"/>
                  </a:lnTo>
                  <a:lnTo>
                    <a:pt x="68249" y="711200"/>
                  </a:lnTo>
                  <a:lnTo>
                    <a:pt x="67983" y="711200"/>
                  </a:lnTo>
                  <a:lnTo>
                    <a:pt x="73075" y="713739"/>
                  </a:lnTo>
                  <a:lnTo>
                    <a:pt x="72796" y="713739"/>
                  </a:lnTo>
                  <a:lnTo>
                    <a:pt x="78041" y="716279"/>
                  </a:lnTo>
                  <a:lnTo>
                    <a:pt x="77762" y="716279"/>
                  </a:lnTo>
                  <a:lnTo>
                    <a:pt x="83134" y="718820"/>
                  </a:lnTo>
                  <a:lnTo>
                    <a:pt x="82854" y="718820"/>
                  </a:lnTo>
                  <a:lnTo>
                    <a:pt x="88366" y="721360"/>
                  </a:lnTo>
                  <a:lnTo>
                    <a:pt x="88074" y="721360"/>
                  </a:lnTo>
                  <a:lnTo>
                    <a:pt x="93713" y="722629"/>
                  </a:lnTo>
                  <a:lnTo>
                    <a:pt x="93421" y="722629"/>
                  </a:lnTo>
                  <a:lnTo>
                    <a:pt x="99174" y="723900"/>
                  </a:lnTo>
                  <a:lnTo>
                    <a:pt x="98869" y="723900"/>
                  </a:lnTo>
                  <a:lnTo>
                    <a:pt x="104749" y="725170"/>
                  </a:lnTo>
                  <a:lnTo>
                    <a:pt x="104432" y="725170"/>
                  </a:lnTo>
                  <a:lnTo>
                    <a:pt x="110413" y="726439"/>
                  </a:lnTo>
                  <a:lnTo>
                    <a:pt x="110096" y="726439"/>
                  </a:lnTo>
                  <a:lnTo>
                    <a:pt x="116179" y="727710"/>
                  </a:lnTo>
                  <a:lnTo>
                    <a:pt x="1078547" y="727710"/>
                  </a:lnTo>
                  <a:lnTo>
                    <a:pt x="1072883" y="730250"/>
                  </a:lnTo>
                  <a:lnTo>
                    <a:pt x="1067079" y="732789"/>
                  </a:lnTo>
                  <a:lnTo>
                    <a:pt x="1061135" y="735329"/>
                  </a:lnTo>
                  <a:lnTo>
                    <a:pt x="1036205" y="740410"/>
                  </a:lnTo>
                  <a:close/>
                </a:path>
                <a:path w="1151254" h="740410">
                  <a:moveTo>
                    <a:pt x="1092123" y="35560"/>
                  </a:moveTo>
                  <a:lnTo>
                    <a:pt x="1087361" y="31750"/>
                  </a:lnTo>
                  <a:lnTo>
                    <a:pt x="1087615" y="31750"/>
                  </a:lnTo>
                  <a:lnTo>
                    <a:pt x="1082687" y="29210"/>
                  </a:lnTo>
                  <a:lnTo>
                    <a:pt x="1082954" y="29210"/>
                  </a:lnTo>
                  <a:lnTo>
                    <a:pt x="1077861" y="25400"/>
                  </a:lnTo>
                  <a:lnTo>
                    <a:pt x="1078141" y="25400"/>
                  </a:lnTo>
                  <a:lnTo>
                    <a:pt x="1072896" y="22860"/>
                  </a:lnTo>
                  <a:lnTo>
                    <a:pt x="1073175" y="22860"/>
                  </a:lnTo>
                  <a:lnTo>
                    <a:pt x="1067803" y="21589"/>
                  </a:lnTo>
                  <a:lnTo>
                    <a:pt x="1068082" y="21589"/>
                  </a:lnTo>
                  <a:lnTo>
                    <a:pt x="1062570" y="19050"/>
                  </a:lnTo>
                  <a:lnTo>
                    <a:pt x="1062863" y="19050"/>
                  </a:lnTo>
                  <a:lnTo>
                    <a:pt x="1057224" y="17779"/>
                  </a:lnTo>
                  <a:lnTo>
                    <a:pt x="1057516" y="17779"/>
                  </a:lnTo>
                  <a:lnTo>
                    <a:pt x="1051763" y="15239"/>
                  </a:lnTo>
                  <a:lnTo>
                    <a:pt x="1052067" y="15239"/>
                  </a:lnTo>
                  <a:lnTo>
                    <a:pt x="1046187" y="13970"/>
                  </a:lnTo>
                  <a:lnTo>
                    <a:pt x="1040841" y="13970"/>
                  </a:lnTo>
                  <a:lnTo>
                    <a:pt x="1034757" y="12700"/>
                  </a:lnTo>
                  <a:lnTo>
                    <a:pt x="1080384" y="12700"/>
                  </a:lnTo>
                  <a:lnTo>
                    <a:pt x="1084059" y="15239"/>
                  </a:lnTo>
                  <a:lnTo>
                    <a:pt x="1089418" y="17779"/>
                  </a:lnTo>
                  <a:lnTo>
                    <a:pt x="1094600" y="21589"/>
                  </a:lnTo>
                  <a:lnTo>
                    <a:pt x="1099604" y="24129"/>
                  </a:lnTo>
                  <a:lnTo>
                    <a:pt x="1104430" y="27939"/>
                  </a:lnTo>
                  <a:lnTo>
                    <a:pt x="1109065" y="33020"/>
                  </a:lnTo>
                  <a:lnTo>
                    <a:pt x="1110547" y="34289"/>
                  </a:lnTo>
                  <a:lnTo>
                    <a:pt x="1091882" y="34289"/>
                  </a:lnTo>
                  <a:lnTo>
                    <a:pt x="1092123" y="35560"/>
                  </a:lnTo>
                  <a:close/>
                </a:path>
                <a:path w="1151254" h="740410">
                  <a:moveTo>
                    <a:pt x="58813" y="35560"/>
                  </a:moveTo>
                  <a:lnTo>
                    <a:pt x="59055" y="34289"/>
                  </a:lnTo>
                  <a:lnTo>
                    <a:pt x="60401" y="34289"/>
                  </a:lnTo>
                  <a:lnTo>
                    <a:pt x="58813" y="35560"/>
                  </a:lnTo>
                  <a:close/>
                </a:path>
                <a:path w="1151254" h="740410">
                  <a:moveTo>
                    <a:pt x="1112050" y="54610"/>
                  </a:moveTo>
                  <a:lnTo>
                    <a:pt x="1108240" y="49529"/>
                  </a:lnTo>
                  <a:lnTo>
                    <a:pt x="1108443" y="49529"/>
                  </a:lnTo>
                  <a:lnTo>
                    <a:pt x="1104417" y="45720"/>
                  </a:lnTo>
                  <a:lnTo>
                    <a:pt x="1104633" y="45720"/>
                  </a:lnTo>
                  <a:lnTo>
                    <a:pt x="1100416" y="41910"/>
                  </a:lnTo>
                  <a:lnTo>
                    <a:pt x="1100645" y="41910"/>
                  </a:lnTo>
                  <a:lnTo>
                    <a:pt x="1096238" y="38100"/>
                  </a:lnTo>
                  <a:lnTo>
                    <a:pt x="1096467" y="38100"/>
                  </a:lnTo>
                  <a:lnTo>
                    <a:pt x="1091882" y="34289"/>
                  </a:lnTo>
                  <a:lnTo>
                    <a:pt x="1110547" y="34289"/>
                  </a:lnTo>
                  <a:lnTo>
                    <a:pt x="1113510" y="36829"/>
                  </a:lnTo>
                  <a:lnTo>
                    <a:pt x="1117739" y="40639"/>
                  </a:lnTo>
                  <a:lnTo>
                    <a:pt x="1121752" y="45720"/>
                  </a:lnTo>
                  <a:lnTo>
                    <a:pt x="1125550" y="50800"/>
                  </a:lnTo>
                  <a:lnTo>
                    <a:pt x="1127328" y="53339"/>
                  </a:lnTo>
                  <a:lnTo>
                    <a:pt x="1111859" y="53339"/>
                  </a:lnTo>
                  <a:lnTo>
                    <a:pt x="1112050" y="54610"/>
                  </a:lnTo>
                  <a:close/>
                </a:path>
                <a:path w="1151254" h="740410">
                  <a:moveTo>
                    <a:pt x="38887" y="54610"/>
                  </a:moveTo>
                  <a:lnTo>
                    <a:pt x="39077" y="53339"/>
                  </a:lnTo>
                  <a:lnTo>
                    <a:pt x="39839" y="53339"/>
                  </a:lnTo>
                  <a:lnTo>
                    <a:pt x="38887" y="54610"/>
                  </a:lnTo>
                  <a:close/>
                </a:path>
                <a:path w="1151254" h="740410">
                  <a:moveTo>
                    <a:pt x="1118666" y="63500"/>
                  </a:moveTo>
                  <a:lnTo>
                    <a:pt x="1115288" y="58420"/>
                  </a:lnTo>
                  <a:lnTo>
                    <a:pt x="1115466" y="58420"/>
                  </a:lnTo>
                  <a:lnTo>
                    <a:pt x="1111859" y="53339"/>
                  </a:lnTo>
                  <a:lnTo>
                    <a:pt x="1127328" y="53339"/>
                  </a:lnTo>
                  <a:lnTo>
                    <a:pt x="1129106" y="55879"/>
                  </a:lnTo>
                  <a:lnTo>
                    <a:pt x="1132433" y="60960"/>
                  </a:lnTo>
                  <a:lnTo>
                    <a:pt x="1133201" y="62229"/>
                  </a:lnTo>
                  <a:lnTo>
                    <a:pt x="1118501" y="62229"/>
                  </a:lnTo>
                  <a:lnTo>
                    <a:pt x="1118666" y="63500"/>
                  </a:lnTo>
                  <a:close/>
                </a:path>
                <a:path w="1151254" h="740410">
                  <a:moveTo>
                    <a:pt x="32270" y="63500"/>
                  </a:moveTo>
                  <a:lnTo>
                    <a:pt x="32435" y="62229"/>
                  </a:lnTo>
                  <a:lnTo>
                    <a:pt x="33115" y="62229"/>
                  </a:lnTo>
                  <a:lnTo>
                    <a:pt x="32270" y="63500"/>
                  </a:lnTo>
                  <a:close/>
                </a:path>
                <a:path w="1151254" h="740410">
                  <a:moveTo>
                    <a:pt x="1134656" y="99060"/>
                  </a:moveTo>
                  <a:lnTo>
                    <a:pt x="1133017" y="92710"/>
                  </a:lnTo>
                  <a:lnTo>
                    <a:pt x="1131201" y="87629"/>
                  </a:lnTo>
                  <a:lnTo>
                    <a:pt x="1129131" y="82550"/>
                  </a:lnTo>
                  <a:lnTo>
                    <a:pt x="1126820" y="77470"/>
                  </a:lnTo>
                  <a:lnTo>
                    <a:pt x="1126959" y="77470"/>
                  </a:lnTo>
                  <a:lnTo>
                    <a:pt x="1124280" y="72389"/>
                  </a:lnTo>
                  <a:lnTo>
                    <a:pt x="1124419" y="72389"/>
                  </a:lnTo>
                  <a:lnTo>
                    <a:pt x="1121498" y="67310"/>
                  </a:lnTo>
                  <a:lnTo>
                    <a:pt x="1121664" y="67310"/>
                  </a:lnTo>
                  <a:lnTo>
                    <a:pt x="1118501" y="62229"/>
                  </a:lnTo>
                  <a:lnTo>
                    <a:pt x="1133201" y="62229"/>
                  </a:lnTo>
                  <a:lnTo>
                    <a:pt x="1135507" y="66039"/>
                  </a:lnTo>
                  <a:lnTo>
                    <a:pt x="1138339" y="71120"/>
                  </a:lnTo>
                  <a:lnTo>
                    <a:pt x="1140891" y="77470"/>
                  </a:lnTo>
                  <a:lnTo>
                    <a:pt x="1143177" y="83820"/>
                  </a:lnTo>
                  <a:lnTo>
                    <a:pt x="1145197" y="88900"/>
                  </a:lnTo>
                  <a:lnTo>
                    <a:pt x="1146911" y="95250"/>
                  </a:lnTo>
                  <a:lnTo>
                    <a:pt x="1147485" y="97789"/>
                  </a:lnTo>
                  <a:lnTo>
                    <a:pt x="1134579" y="97789"/>
                  </a:lnTo>
                  <a:lnTo>
                    <a:pt x="1134656" y="99060"/>
                  </a:lnTo>
                  <a:close/>
                </a:path>
                <a:path w="1151254" h="740410">
                  <a:moveTo>
                    <a:pt x="16281" y="99060"/>
                  </a:moveTo>
                  <a:lnTo>
                    <a:pt x="16357" y="97789"/>
                  </a:lnTo>
                  <a:lnTo>
                    <a:pt x="16609" y="97789"/>
                  </a:lnTo>
                  <a:lnTo>
                    <a:pt x="16281" y="99060"/>
                  </a:lnTo>
                  <a:close/>
                </a:path>
                <a:path w="1151254" h="740410">
                  <a:moveTo>
                    <a:pt x="1149626" y="631189"/>
                  </a:moveTo>
                  <a:lnTo>
                    <a:pt x="1136891" y="631189"/>
                  </a:lnTo>
                  <a:lnTo>
                    <a:pt x="1137665" y="624839"/>
                  </a:lnTo>
                  <a:lnTo>
                    <a:pt x="1138097" y="618489"/>
                  </a:lnTo>
                  <a:lnTo>
                    <a:pt x="1138115" y="121920"/>
                  </a:lnTo>
                  <a:lnTo>
                    <a:pt x="1138085" y="120650"/>
                  </a:lnTo>
                  <a:lnTo>
                    <a:pt x="1137627" y="115570"/>
                  </a:lnTo>
                  <a:lnTo>
                    <a:pt x="1136891" y="109220"/>
                  </a:lnTo>
                  <a:lnTo>
                    <a:pt x="1135875" y="104139"/>
                  </a:lnTo>
                  <a:lnTo>
                    <a:pt x="1134579" y="97789"/>
                  </a:lnTo>
                  <a:lnTo>
                    <a:pt x="1147485" y="97789"/>
                  </a:lnTo>
                  <a:lnTo>
                    <a:pt x="1148346" y="101600"/>
                  </a:lnTo>
                  <a:lnTo>
                    <a:pt x="1149464" y="107950"/>
                  </a:lnTo>
                  <a:lnTo>
                    <a:pt x="1150277" y="114300"/>
                  </a:lnTo>
                  <a:lnTo>
                    <a:pt x="1150772" y="120650"/>
                  </a:lnTo>
                  <a:lnTo>
                    <a:pt x="1150937" y="127000"/>
                  </a:lnTo>
                  <a:lnTo>
                    <a:pt x="1150937" y="613410"/>
                  </a:lnTo>
                  <a:lnTo>
                    <a:pt x="1150772" y="619760"/>
                  </a:lnTo>
                  <a:lnTo>
                    <a:pt x="1150277" y="626110"/>
                  </a:lnTo>
                  <a:lnTo>
                    <a:pt x="1149626" y="631189"/>
                  </a:lnTo>
                  <a:close/>
                </a:path>
                <a:path w="1151254" h="740410">
                  <a:moveTo>
                    <a:pt x="12839" y="121920"/>
                  </a:moveTo>
                  <a:lnTo>
                    <a:pt x="12852" y="120650"/>
                  </a:lnTo>
                  <a:lnTo>
                    <a:pt x="12839" y="121920"/>
                  </a:lnTo>
                  <a:close/>
                </a:path>
                <a:path w="1151254" h="740410">
                  <a:moveTo>
                    <a:pt x="1138097" y="121920"/>
                  </a:moveTo>
                  <a:lnTo>
                    <a:pt x="1138003" y="120650"/>
                  </a:lnTo>
                  <a:lnTo>
                    <a:pt x="1138097" y="121920"/>
                  </a:lnTo>
                  <a:close/>
                </a:path>
                <a:path w="1151254" h="740410">
                  <a:moveTo>
                    <a:pt x="14208" y="631189"/>
                  </a:moveTo>
                  <a:lnTo>
                    <a:pt x="14046" y="631189"/>
                  </a:lnTo>
                  <a:lnTo>
                    <a:pt x="13995" y="629920"/>
                  </a:lnTo>
                  <a:lnTo>
                    <a:pt x="14208" y="631189"/>
                  </a:lnTo>
                  <a:close/>
                </a:path>
                <a:path w="1151254" h="740410">
                  <a:moveTo>
                    <a:pt x="1146225" y="647700"/>
                  </a:moveTo>
                  <a:lnTo>
                    <a:pt x="1133017" y="647700"/>
                  </a:lnTo>
                  <a:lnTo>
                    <a:pt x="1134656" y="641350"/>
                  </a:lnTo>
                  <a:lnTo>
                    <a:pt x="1135938" y="636270"/>
                  </a:lnTo>
                  <a:lnTo>
                    <a:pt x="1136942" y="629920"/>
                  </a:lnTo>
                  <a:lnTo>
                    <a:pt x="1136891" y="631189"/>
                  </a:lnTo>
                  <a:lnTo>
                    <a:pt x="1149626" y="631189"/>
                  </a:lnTo>
                  <a:lnTo>
                    <a:pt x="1149464" y="632460"/>
                  </a:lnTo>
                  <a:lnTo>
                    <a:pt x="1148346" y="638810"/>
                  </a:lnTo>
                  <a:lnTo>
                    <a:pt x="1146911" y="645160"/>
                  </a:lnTo>
                  <a:lnTo>
                    <a:pt x="1146225" y="647700"/>
                  </a:lnTo>
                  <a:close/>
                </a:path>
                <a:path w="1151254" h="740410">
                  <a:moveTo>
                    <a:pt x="18211" y="647700"/>
                  </a:moveTo>
                  <a:lnTo>
                    <a:pt x="17919" y="647700"/>
                  </a:lnTo>
                  <a:lnTo>
                    <a:pt x="17830" y="646429"/>
                  </a:lnTo>
                  <a:lnTo>
                    <a:pt x="18211" y="647700"/>
                  </a:lnTo>
                  <a:close/>
                </a:path>
                <a:path w="1151254" h="740410">
                  <a:moveTo>
                    <a:pt x="1124600" y="690879"/>
                  </a:moveTo>
                  <a:lnTo>
                    <a:pt x="1108240" y="690879"/>
                  </a:lnTo>
                  <a:lnTo>
                    <a:pt x="1112050" y="685800"/>
                  </a:lnTo>
                  <a:lnTo>
                    <a:pt x="1111859" y="685800"/>
                  </a:lnTo>
                  <a:lnTo>
                    <a:pt x="1115466" y="681989"/>
                  </a:lnTo>
                  <a:lnTo>
                    <a:pt x="1115288" y="681989"/>
                  </a:lnTo>
                  <a:lnTo>
                    <a:pt x="1118666" y="676910"/>
                  </a:lnTo>
                  <a:lnTo>
                    <a:pt x="1118501" y="676910"/>
                  </a:lnTo>
                  <a:lnTo>
                    <a:pt x="1121664" y="673100"/>
                  </a:lnTo>
                  <a:lnTo>
                    <a:pt x="1121498" y="673100"/>
                  </a:lnTo>
                  <a:lnTo>
                    <a:pt x="1124419" y="668020"/>
                  </a:lnTo>
                  <a:lnTo>
                    <a:pt x="1124280" y="668020"/>
                  </a:lnTo>
                  <a:lnTo>
                    <a:pt x="1126959" y="662939"/>
                  </a:lnTo>
                  <a:lnTo>
                    <a:pt x="1126820" y="662939"/>
                  </a:lnTo>
                  <a:lnTo>
                    <a:pt x="1129258" y="657860"/>
                  </a:lnTo>
                  <a:lnTo>
                    <a:pt x="1131315" y="652779"/>
                  </a:lnTo>
                  <a:lnTo>
                    <a:pt x="1133106" y="646429"/>
                  </a:lnTo>
                  <a:lnTo>
                    <a:pt x="1133017" y="647700"/>
                  </a:lnTo>
                  <a:lnTo>
                    <a:pt x="1146225" y="647700"/>
                  </a:lnTo>
                  <a:lnTo>
                    <a:pt x="1145197" y="651510"/>
                  </a:lnTo>
                  <a:lnTo>
                    <a:pt x="1143177" y="656589"/>
                  </a:lnTo>
                  <a:lnTo>
                    <a:pt x="1140891" y="662939"/>
                  </a:lnTo>
                  <a:lnTo>
                    <a:pt x="1138339" y="668020"/>
                  </a:lnTo>
                  <a:lnTo>
                    <a:pt x="1135507" y="674370"/>
                  </a:lnTo>
                  <a:lnTo>
                    <a:pt x="1132433" y="679450"/>
                  </a:lnTo>
                  <a:lnTo>
                    <a:pt x="1129106" y="684529"/>
                  </a:lnTo>
                  <a:lnTo>
                    <a:pt x="1125550" y="689610"/>
                  </a:lnTo>
                  <a:lnTo>
                    <a:pt x="1124600" y="690879"/>
                  </a:lnTo>
                  <a:close/>
                </a:path>
                <a:path w="1151254" h="740410">
                  <a:moveTo>
                    <a:pt x="43500" y="690879"/>
                  </a:moveTo>
                  <a:lnTo>
                    <a:pt x="42697" y="690879"/>
                  </a:lnTo>
                  <a:lnTo>
                    <a:pt x="42494" y="689610"/>
                  </a:lnTo>
                  <a:lnTo>
                    <a:pt x="43500" y="690879"/>
                  </a:lnTo>
                  <a:close/>
                </a:path>
                <a:path w="1151254" h="740410">
                  <a:moveTo>
                    <a:pt x="1114567" y="702310"/>
                  </a:moveTo>
                  <a:lnTo>
                    <a:pt x="1096238" y="702310"/>
                  </a:lnTo>
                  <a:lnTo>
                    <a:pt x="1100645" y="698500"/>
                  </a:lnTo>
                  <a:lnTo>
                    <a:pt x="1100416" y="698500"/>
                  </a:lnTo>
                  <a:lnTo>
                    <a:pt x="1104633" y="694689"/>
                  </a:lnTo>
                  <a:lnTo>
                    <a:pt x="1104417" y="694689"/>
                  </a:lnTo>
                  <a:lnTo>
                    <a:pt x="1108443" y="689610"/>
                  </a:lnTo>
                  <a:lnTo>
                    <a:pt x="1108240" y="690879"/>
                  </a:lnTo>
                  <a:lnTo>
                    <a:pt x="1124600" y="690879"/>
                  </a:lnTo>
                  <a:lnTo>
                    <a:pt x="1121752" y="694689"/>
                  </a:lnTo>
                  <a:lnTo>
                    <a:pt x="1117739" y="698500"/>
                  </a:lnTo>
                  <a:lnTo>
                    <a:pt x="1114567" y="702310"/>
                  </a:lnTo>
                  <a:close/>
                </a:path>
                <a:path w="1151254" h="740410">
                  <a:moveTo>
                    <a:pt x="55998" y="702310"/>
                  </a:moveTo>
                  <a:lnTo>
                    <a:pt x="54698" y="702310"/>
                  </a:lnTo>
                  <a:lnTo>
                    <a:pt x="54470" y="701039"/>
                  </a:lnTo>
                  <a:lnTo>
                    <a:pt x="55998" y="702310"/>
                  </a:lnTo>
                  <a:close/>
                </a:path>
                <a:path w="1151254" h="740410">
                  <a:moveTo>
                    <a:pt x="1078547" y="727710"/>
                  </a:moveTo>
                  <a:lnTo>
                    <a:pt x="1034757" y="727710"/>
                  </a:lnTo>
                  <a:lnTo>
                    <a:pt x="1040841" y="726439"/>
                  </a:lnTo>
                  <a:lnTo>
                    <a:pt x="1040523" y="726439"/>
                  </a:lnTo>
                  <a:lnTo>
                    <a:pt x="1046505" y="725170"/>
                  </a:lnTo>
                  <a:lnTo>
                    <a:pt x="1046187" y="725170"/>
                  </a:lnTo>
                  <a:lnTo>
                    <a:pt x="1052067" y="723900"/>
                  </a:lnTo>
                  <a:lnTo>
                    <a:pt x="1051763" y="723900"/>
                  </a:lnTo>
                  <a:lnTo>
                    <a:pt x="1057516" y="722629"/>
                  </a:lnTo>
                  <a:lnTo>
                    <a:pt x="1057224" y="722629"/>
                  </a:lnTo>
                  <a:lnTo>
                    <a:pt x="1062863" y="721360"/>
                  </a:lnTo>
                  <a:lnTo>
                    <a:pt x="1062570" y="721360"/>
                  </a:lnTo>
                  <a:lnTo>
                    <a:pt x="1068082" y="718820"/>
                  </a:lnTo>
                  <a:lnTo>
                    <a:pt x="1067803" y="718820"/>
                  </a:lnTo>
                  <a:lnTo>
                    <a:pt x="1073175" y="716279"/>
                  </a:lnTo>
                  <a:lnTo>
                    <a:pt x="1072896" y="716279"/>
                  </a:lnTo>
                  <a:lnTo>
                    <a:pt x="1078141" y="713739"/>
                  </a:lnTo>
                  <a:lnTo>
                    <a:pt x="1077861" y="713739"/>
                  </a:lnTo>
                  <a:lnTo>
                    <a:pt x="1082954" y="711200"/>
                  </a:lnTo>
                  <a:lnTo>
                    <a:pt x="1082687" y="711200"/>
                  </a:lnTo>
                  <a:lnTo>
                    <a:pt x="1087615" y="708660"/>
                  </a:lnTo>
                  <a:lnTo>
                    <a:pt x="1087361" y="708660"/>
                  </a:lnTo>
                  <a:lnTo>
                    <a:pt x="1092123" y="704850"/>
                  </a:lnTo>
                  <a:lnTo>
                    <a:pt x="1091882" y="704850"/>
                  </a:lnTo>
                  <a:lnTo>
                    <a:pt x="1096467" y="701039"/>
                  </a:lnTo>
                  <a:lnTo>
                    <a:pt x="1096238" y="702310"/>
                  </a:lnTo>
                  <a:lnTo>
                    <a:pt x="1114567" y="702310"/>
                  </a:lnTo>
                  <a:lnTo>
                    <a:pt x="1113510" y="703579"/>
                  </a:lnTo>
                  <a:lnTo>
                    <a:pt x="1084059" y="725170"/>
                  </a:lnTo>
                  <a:lnTo>
                    <a:pt x="1078547" y="727710"/>
                  </a:lnTo>
                  <a:close/>
                </a:path>
              </a:pathLst>
            </a:custGeom>
            <a:solidFill>
              <a:srgbClr val="64391C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36" name="object 29"/>
          <p:cNvSpPr txBox="1"/>
          <p:nvPr/>
        </p:nvSpPr>
        <p:spPr>
          <a:xfrm>
            <a:off x="3089563" y="3568712"/>
            <a:ext cx="1343891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9050" algn="just">
              <a:lnSpc>
                <a:spcPct val="100000"/>
              </a:lnSpc>
              <a:spcBef>
                <a:spcPts val="105"/>
              </a:spcBef>
            </a:pPr>
            <a:r>
              <a:rPr sz="1200" spc="-5" dirty="0">
                <a:latin typeface="Arial MT"/>
                <a:cs typeface="Arial MT"/>
              </a:rPr>
              <a:t>TIDAK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ada </a:t>
            </a:r>
            <a:r>
              <a:rPr sz="1200" spc="-29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Pertemuan </a:t>
            </a:r>
            <a:r>
              <a:rPr sz="1200" spc="-29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Tertentu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37" name="object 30"/>
          <p:cNvGrpSpPr/>
          <p:nvPr/>
        </p:nvGrpSpPr>
        <p:grpSpPr>
          <a:xfrm>
            <a:off x="6049962" y="3468686"/>
            <a:ext cx="1281430" cy="1144877"/>
            <a:chOff x="5021262" y="3468687"/>
            <a:chExt cx="1281430" cy="873760"/>
          </a:xfrm>
        </p:grpSpPr>
        <p:pic>
          <p:nvPicPr>
            <p:cNvPr id="38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27675" y="3474719"/>
              <a:ext cx="1267968" cy="862583"/>
            </a:xfrm>
            <a:prstGeom prst="rect">
              <a:avLst/>
            </a:prstGeom>
          </p:spPr>
        </p:pic>
        <p:sp>
          <p:nvSpPr>
            <p:cNvPr id="39" name="object 32"/>
            <p:cNvSpPr/>
            <p:nvPr/>
          </p:nvSpPr>
          <p:spPr>
            <a:xfrm>
              <a:off x="5021262" y="3468687"/>
              <a:ext cx="1281430" cy="873760"/>
            </a:xfrm>
            <a:custGeom>
              <a:avLst/>
              <a:gdLst/>
              <a:ahLst/>
              <a:cxnLst/>
              <a:rect l="l" t="t" r="r" b="b"/>
              <a:pathLst>
                <a:path w="1281429" h="873760">
                  <a:moveTo>
                    <a:pt x="1146416" y="873760"/>
                  </a:moveTo>
                  <a:lnTo>
                    <a:pt x="134696" y="873760"/>
                  </a:lnTo>
                  <a:lnTo>
                    <a:pt x="112534" y="869950"/>
                  </a:lnTo>
                  <a:lnTo>
                    <a:pt x="72224" y="852170"/>
                  </a:lnTo>
                  <a:lnTo>
                    <a:pt x="54584" y="839470"/>
                  </a:lnTo>
                  <a:lnTo>
                    <a:pt x="49149" y="835660"/>
                  </a:lnTo>
                  <a:lnTo>
                    <a:pt x="43941" y="830579"/>
                  </a:lnTo>
                  <a:lnTo>
                    <a:pt x="38976" y="825500"/>
                  </a:lnTo>
                  <a:lnTo>
                    <a:pt x="34264" y="819150"/>
                  </a:lnTo>
                  <a:lnTo>
                    <a:pt x="29806" y="814070"/>
                  </a:lnTo>
                  <a:lnTo>
                    <a:pt x="9105" y="775970"/>
                  </a:lnTo>
                  <a:lnTo>
                    <a:pt x="6743" y="768350"/>
                  </a:lnTo>
                  <a:lnTo>
                    <a:pt x="4724" y="762000"/>
                  </a:lnTo>
                  <a:lnTo>
                    <a:pt x="0" y="723900"/>
                  </a:lnTo>
                  <a:lnTo>
                    <a:pt x="0" y="149860"/>
                  </a:lnTo>
                  <a:lnTo>
                    <a:pt x="4724" y="111760"/>
                  </a:lnTo>
                  <a:lnTo>
                    <a:pt x="6743" y="105410"/>
                  </a:lnTo>
                  <a:lnTo>
                    <a:pt x="9105" y="97789"/>
                  </a:lnTo>
                  <a:lnTo>
                    <a:pt x="11785" y="91439"/>
                  </a:lnTo>
                  <a:lnTo>
                    <a:pt x="14795" y="83820"/>
                  </a:lnTo>
                  <a:lnTo>
                    <a:pt x="18110" y="77470"/>
                  </a:lnTo>
                  <a:lnTo>
                    <a:pt x="21716" y="71120"/>
                  </a:lnTo>
                  <a:lnTo>
                    <a:pt x="25628" y="66039"/>
                  </a:lnTo>
                  <a:lnTo>
                    <a:pt x="29806" y="59689"/>
                  </a:lnTo>
                  <a:lnTo>
                    <a:pt x="60261" y="29210"/>
                  </a:lnTo>
                  <a:lnTo>
                    <a:pt x="98437" y="8889"/>
                  </a:lnTo>
                  <a:lnTo>
                    <a:pt x="134696" y="0"/>
                  </a:lnTo>
                  <a:lnTo>
                    <a:pt x="1146416" y="0"/>
                  </a:lnTo>
                  <a:lnTo>
                    <a:pt x="1168577" y="3810"/>
                  </a:lnTo>
                  <a:lnTo>
                    <a:pt x="1182674" y="8889"/>
                  </a:lnTo>
                  <a:lnTo>
                    <a:pt x="1192809" y="12700"/>
                  </a:lnTo>
                  <a:lnTo>
                    <a:pt x="136131" y="12700"/>
                  </a:lnTo>
                  <a:lnTo>
                    <a:pt x="128943" y="13970"/>
                  </a:lnTo>
                  <a:lnTo>
                    <a:pt x="129260" y="13970"/>
                  </a:lnTo>
                  <a:lnTo>
                    <a:pt x="122186" y="15239"/>
                  </a:lnTo>
                  <a:lnTo>
                    <a:pt x="122491" y="15239"/>
                  </a:lnTo>
                  <a:lnTo>
                    <a:pt x="115544" y="16510"/>
                  </a:lnTo>
                  <a:lnTo>
                    <a:pt x="115849" y="16510"/>
                  </a:lnTo>
                  <a:lnTo>
                    <a:pt x="109029" y="17779"/>
                  </a:lnTo>
                  <a:lnTo>
                    <a:pt x="109334" y="17779"/>
                  </a:lnTo>
                  <a:lnTo>
                    <a:pt x="102654" y="20320"/>
                  </a:lnTo>
                  <a:lnTo>
                    <a:pt x="102946" y="20320"/>
                  </a:lnTo>
                  <a:lnTo>
                    <a:pt x="96431" y="22860"/>
                  </a:lnTo>
                  <a:lnTo>
                    <a:pt x="96710" y="22860"/>
                  </a:lnTo>
                  <a:lnTo>
                    <a:pt x="90347" y="25400"/>
                  </a:lnTo>
                  <a:lnTo>
                    <a:pt x="90627" y="25400"/>
                  </a:lnTo>
                  <a:lnTo>
                    <a:pt x="86495" y="27939"/>
                  </a:lnTo>
                  <a:lnTo>
                    <a:pt x="84709" y="27939"/>
                  </a:lnTo>
                  <a:lnTo>
                    <a:pt x="78689" y="31750"/>
                  </a:lnTo>
                  <a:lnTo>
                    <a:pt x="78943" y="31750"/>
                  </a:lnTo>
                  <a:lnTo>
                    <a:pt x="73126" y="35560"/>
                  </a:lnTo>
                  <a:lnTo>
                    <a:pt x="73367" y="35560"/>
                  </a:lnTo>
                  <a:lnTo>
                    <a:pt x="67741" y="39370"/>
                  </a:lnTo>
                  <a:lnTo>
                    <a:pt x="67983" y="39370"/>
                  </a:lnTo>
                  <a:lnTo>
                    <a:pt x="62560" y="43179"/>
                  </a:lnTo>
                  <a:lnTo>
                    <a:pt x="62788" y="43179"/>
                  </a:lnTo>
                  <a:lnTo>
                    <a:pt x="57581" y="48260"/>
                  </a:lnTo>
                  <a:lnTo>
                    <a:pt x="57797" y="48260"/>
                  </a:lnTo>
                  <a:lnTo>
                    <a:pt x="52806" y="52070"/>
                  </a:lnTo>
                  <a:lnTo>
                    <a:pt x="53022" y="52070"/>
                  </a:lnTo>
                  <a:lnTo>
                    <a:pt x="48272" y="57150"/>
                  </a:lnTo>
                  <a:lnTo>
                    <a:pt x="48475" y="57150"/>
                  </a:lnTo>
                  <a:lnTo>
                    <a:pt x="43954" y="62229"/>
                  </a:lnTo>
                  <a:lnTo>
                    <a:pt x="44145" y="62229"/>
                  </a:lnTo>
                  <a:lnTo>
                    <a:pt x="39890" y="67310"/>
                  </a:lnTo>
                  <a:lnTo>
                    <a:pt x="40068" y="67310"/>
                  </a:lnTo>
                  <a:lnTo>
                    <a:pt x="36055" y="72389"/>
                  </a:lnTo>
                  <a:lnTo>
                    <a:pt x="36233" y="72389"/>
                  </a:lnTo>
                  <a:lnTo>
                    <a:pt x="33246" y="77470"/>
                  </a:lnTo>
                  <a:lnTo>
                    <a:pt x="32651" y="77470"/>
                  </a:lnTo>
                  <a:lnTo>
                    <a:pt x="29197" y="83820"/>
                  </a:lnTo>
                  <a:lnTo>
                    <a:pt x="29337" y="83820"/>
                  </a:lnTo>
                  <a:lnTo>
                    <a:pt x="26174" y="90170"/>
                  </a:lnTo>
                  <a:lnTo>
                    <a:pt x="26301" y="90170"/>
                  </a:lnTo>
                  <a:lnTo>
                    <a:pt x="24005" y="95250"/>
                  </a:lnTo>
                  <a:lnTo>
                    <a:pt x="23545" y="95250"/>
                  </a:lnTo>
                  <a:lnTo>
                    <a:pt x="21407" y="101600"/>
                  </a:lnTo>
                  <a:lnTo>
                    <a:pt x="21082" y="101600"/>
                  </a:lnTo>
                  <a:lnTo>
                    <a:pt x="19198" y="107950"/>
                  </a:lnTo>
                  <a:lnTo>
                    <a:pt x="18923" y="107950"/>
                  </a:lnTo>
                  <a:lnTo>
                    <a:pt x="17303" y="114300"/>
                  </a:lnTo>
                  <a:lnTo>
                    <a:pt x="17056" y="114300"/>
                  </a:lnTo>
                  <a:lnTo>
                    <a:pt x="15455" y="121920"/>
                  </a:lnTo>
                  <a:lnTo>
                    <a:pt x="14262" y="128270"/>
                  </a:lnTo>
                  <a:lnTo>
                    <a:pt x="13538" y="134620"/>
                  </a:lnTo>
                  <a:lnTo>
                    <a:pt x="12865" y="142239"/>
                  </a:lnTo>
                  <a:lnTo>
                    <a:pt x="12700" y="149860"/>
                  </a:lnTo>
                  <a:lnTo>
                    <a:pt x="12700" y="723900"/>
                  </a:lnTo>
                  <a:lnTo>
                    <a:pt x="12890" y="731520"/>
                  </a:lnTo>
                  <a:lnTo>
                    <a:pt x="13423" y="737870"/>
                  </a:lnTo>
                  <a:lnTo>
                    <a:pt x="14300" y="745489"/>
                  </a:lnTo>
                  <a:lnTo>
                    <a:pt x="14471" y="745489"/>
                  </a:lnTo>
                  <a:lnTo>
                    <a:pt x="15519" y="751839"/>
                  </a:lnTo>
                  <a:lnTo>
                    <a:pt x="17056" y="758189"/>
                  </a:lnTo>
                  <a:lnTo>
                    <a:pt x="18923" y="764539"/>
                  </a:lnTo>
                  <a:lnTo>
                    <a:pt x="21082" y="770889"/>
                  </a:lnTo>
                  <a:lnTo>
                    <a:pt x="23545" y="777239"/>
                  </a:lnTo>
                  <a:lnTo>
                    <a:pt x="26301" y="783589"/>
                  </a:lnTo>
                  <a:lnTo>
                    <a:pt x="26174" y="783589"/>
                  </a:lnTo>
                  <a:lnTo>
                    <a:pt x="29337" y="789939"/>
                  </a:lnTo>
                  <a:lnTo>
                    <a:pt x="29197" y="789939"/>
                  </a:lnTo>
                  <a:lnTo>
                    <a:pt x="32651" y="795020"/>
                  </a:lnTo>
                  <a:lnTo>
                    <a:pt x="32499" y="795020"/>
                  </a:lnTo>
                  <a:lnTo>
                    <a:pt x="36233" y="801370"/>
                  </a:lnTo>
                  <a:lnTo>
                    <a:pt x="36857" y="801370"/>
                  </a:lnTo>
                  <a:lnTo>
                    <a:pt x="40068" y="806450"/>
                  </a:lnTo>
                  <a:lnTo>
                    <a:pt x="39890" y="806450"/>
                  </a:lnTo>
                  <a:lnTo>
                    <a:pt x="44145" y="811529"/>
                  </a:lnTo>
                  <a:lnTo>
                    <a:pt x="43954" y="811529"/>
                  </a:lnTo>
                  <a:lnTo>
                    <a:pt x="48475" y="816610"/>
                  </a:lnTo>
                  <a:lnTo>
                    <a:pt x="48272" y="816610"/>
                  </a:lnTo>
                  <a:lnTo>
                    <a:pt x="53022" y="821689"/>
                  </a:lnTo>
                  <a:lnTo>
                    <a:pt x="54054" y="821689"/>
                  </a:lnTo>
                  <a:lnTo>
                    <a:pt x="57797" y="825500"/>
                  </a:lnTo>
                  <a:lnTo>
                    <a:pt x="57581" y="825500"/>
                  </a:lnTo>
                  <a:lnTo>
                    <a:pt x="62788" y="830579"/>
                  </a:lnTo>
                  <a:lnTo>
                    <a:pt x="63915" y="830579"/>
                  </a:lnTo>
                  <a:lnTo>
                    <a:pt x="67983" y="834389"/>
                  </a:lnTo>
                  <a:lnTo>
                    <a:pt x="67741" y="834389"/>
                  </a:lnTo>
                  <a:lnTo>
                    <a:pt x="73367" y="838200"/>
                  </a:lnTo>
                  <a:lnTo>
                    <a:pt x="73126" y="838200"/>
                  </a:lnTo>
                  <a:lnTo>
                    <a:pt x="78943" y="842010"/>
                  </a:lnTo>
                  <a:lnTo>
                    <a:pt x="78689" y="842010"/>
                  </a:lnTo>
                  <a:lnTo>
                    <a:pt x="84709" y="844550"/>
                  </a:lnTo>
                  <a:lnTo>
                    <a:pt x="84429" y="844550"/>
                  </a:lnTo>
                  <a:lnTo>
                    <a:pt x="90627" y="848360"/>
                  </a:lnTo>
                  <a:lnTo>
                    <a:pt x="90347" y="848360"/>
                  </a:lnTo>
                  <a:lnTo>
                    <a:pt x="96710" y="850900"/>
                  </a:lnTo>
                  <a:lnTo>
                    <a:pt x="96431" y="850900"/>
                  </a:lnTo>
                  <a:lnTo>
                    <a:pt x="102946" y="853439"/>
                  </a:lnTo>
                  <a:lnTo>
                    <a:pt x="102654" y="853439"/>
                  </a:lnTo>
                  <a:lnTo>
                    <a:pt x="109334" y="854710"/>
                  </a:lnTo>
                  <a:lnTo>
                    <a:pt x="109029" y="854710"/>
                  </a:lnTo>
                  <a:lnTo>
                    <a:pt x="115849" y="857250"/>
                  </a:lnTo>
                  <a:lnTo>
                    <a:pt x="115544" y="857250"/>
                  </a:lnTo>
                  <a:lnTo>
                    <a:pt x="122491" y="858520"/>
                  </a:lnTo>
                  <a:lnTo>
                    <a:pt x="122186" y="858520"/>
                  </a:lnTo>
                  <a:lnTo>
                    <a:pt x="129260" y="859789"/>
                  </a:lnTo>
                  <a:lnTo>
                    <a:pt x="128943" y="859789"/>
                  </a:lnTo>
                  <a:lnTo>
                    <a:pt x="136131" y="861060"/>
                  </a:lnTo>
                  <a:lnTo>
                    <a:pt x="1192809" y="861060"/>
                  </a:lnTo>
                  <a:lnTo>
                    <a:pt x="1182674" y="864870"/>
                  </a:lnTo>
                  <a:lnTo>
                    <a:pt x="1168577" y="869950"/>
                  </a:lnTo>
                  <a:lnTo>
                    <a:pt x="1146416" y="873760"/>
                  </a:lnTo>
                  <a:close/>
                </a:path>
                <a:path w="1281429" h="873760">
                  <a:moveTo>
                    <a:pt x="1196682" y="29210"/>
                  </a:moveTo>
                  <a:lnTo>
                    <a:pt x="1190485" y="25400"/>
                  </a:lnTo>
                  <a:lnTo>
                    <a:pt x="1190764" y="25400"/>
                  </a:lnTo>
                  <a:lnTo>
                    <a:pt x="1184402" y="22860"/>
                  </a:lnTo>
                  <a:lnTo>
                    <a:pt x="1184681" y="22860"/>
                  </a:lnTo>
                  <a:lnTo>
                    <a:pt x="1178166" y="20320"/>
                  </a:lnTo>
                  <a:lnTo>
                    <a:pt x="1178458" y="20320"/>
                  </a:lnTo>
                  <a:lnTo>
                    <a:pt x="1171778" y="17779"/>
                  </a:lnTo>
                  <a:lnTo>
                    <a:pt x="1172083" y="17779"/>
                  </a:lnTo>
                  <a:lnTo>
                    <a:pt x="1165263" y="16510"/>
                  </a:lnTo>
                  <a:lnTo>
                    <a:pt x="1165567" y="16510"/>
                  </a:lnTo>
                  <a:lnTo>
                    <a:pt x="1158621" y="15239"/>
                  </a:lnTo>
                  <a:lnTo>
                    <a:pt x="1158925" y="15239"/>
                  </a:lnTo>
                  <a:lnTo>
                    <a:pt x="1151851" y="13970"/>
                  </a:lnTo>
                  <a:lnTo>
                    <a:pt x="1152169" y="13970"/>
                  </a:lnTo>
                  <a:lnTo>
                    <a:pt x="1144981" y="12700"/>
                  </a:lnTo>
                  <a:lnTo>
                    <a:pt x="1192809" y="12700"/>
                  </a:lnTo>
                  <a:lnTo>
                    <a:pt x="1196136" y="13970"/>
                  </a:lnTo>
                  <a:lnTo>
                    <a:pt x="1202601" y="17779"/>
                  </a:lnTo>
                  <a:lnTo>
                    <a:pt x="1208887" y="21589"/>
                  </a:lnTo>
                  <a:lnTo>
                    <a:pt x="1214970" y="25400"/>
                  </a:lnTo>
                  <a:lnTo>
                    <a:pt x="1218890" y="27939"/>
                  </a:lnTo>
                  <a:lnTo>
                    <a:pt x="1196403" y="27939"/>
                  </a:lnTo>
                  <a:lnTo>
                    <a:pt x="1196682" y="29210"/>
                  </a:lnTo>
                  <a:close/>
                </a:path>
                <a:path w="1281429" h="873760">
                  <a:moveTo>
                    <a:pt x="84429" y="29210"/>
                  </a:moveTo>
                  <a:lnTo>
                    <a:pt x="84709" y="27939"/>
                  </a:lnTo>
                  <a:lnTo>
                    <a:pt x="86495" y="27939"/>
                  </a:lnTo>
                  <a:lnTo>
                    <a:pt x="84429" y="29210"/>
                  </a:lnTo>
                  <a:close/>
                </a:path>
                <a:path w="1281429" h="873760">
                  <a:moveTo>
                    <a:pt x="1248613" y="78739"/>
                  </a:moveTo>
                  <a:lnTo>
                    <a:pt x="1244879" y="72389"/>
                  </a:lnTo>
                  <a:lnTo>
                    <a:pt x="1245044" y="72389"/>
                  </a:lnTo>
                  <a:lnTo>
                    <a:pt x="1241044" y="67310"/>
                  </a:lnTo>
                  <a:lnTo>
                    <a:pt x="1241221" y="67310"/>
                  </a:lnTo>
                  <a:lnTo>
                    <a:pt x="1236967" y="62229"/>
                  </a:lnTo>
                  <a:lnTo>
                    <a:pt x="1237157" y="62229"/>
                  </a:lnTo>
                  <a:lnTo>
                    <a:pt x="1232636" y="57150"/>
                  </a:lnTo>
                  <a:lnTo>
                    <a:pt x="1232839" y="57150"/>
                  </a:lnTo>
                  <a:lnTo>
                    <a:pt x="1228089" y="52070"/>
                  </a:lnTo>
                  <a:lnTo>
                    <a:pt x="1228305" y="52070"/>
                  </a:lnTo>
                  <a:lnTo>
                    <a:pt x="1223314" y="48260"/>
                  </a:lnTo>
                  <a:lnTo>
                    <a:pt x="1223530" y="48260"/>
                  </a:lnTo>
                  <a:lnTo>
                    <a:pt x="1218323" y="43179"/>
                  </a:lnTo>
                  <a:lnTo>
                    <a:pt x="1218552" y="43179"/>
                  </a:lnTo>
                  <a:lnTo>
                    <a:pt x="1213129" y="39370"/>
                  </a:lnTo>
                  <a:lnTo>
                    <a:pt x="1213370" y="39370"/>
                  </a:lnTo>
                  <a:lnTo>
                    <a:pt x="1207744" y="35560"/>
                  </a:lnTo>
                  <a:lnTo>
                    <a:pt x="1207985" y="35560"/>
                  </a:lnTo>
                  <a:lnTo>
                    <a:pt x="1202156" y="31750"/>
                  </a:lnTo>
                  <a:lnTo>
                    <a:pt x="1202423" y="31750"/>
                  </a:lnTo>
                  <a:lnTo>
                    <a:pt x="1196403" y="27939"/>
                  </a:lnTo>
                  <a:lnTo>
                    <a:pt x="1218890" y="27939"/>
                  </a:lnTo>
                  <a:lnTo>
                    <a:pt x="1220851" y="29210"/>
                  </a:lnTo>
                  <a:lnTo>
                    <a:pt x="1251305" y="59689"/>
                  </a:lnTo>
                  <a:lnTo>
                    <a:pt x="1255483" y="66039"/>
                  </a:lnTo>
                  <a:lnTo>
                    <a:pt x="1259395" y="71120"/>
                  </a:lnTo>
                  <a:lnTo>
                    <a:pt x="1263002" y="77470"/>
                  </a:lnTo>
                  <a:lnTo>
                    <a:pt x="1248460" y="77470"/>
                  </a:lnTo>
                  <a:lnTo>
                    <a:pt x="1248613" y="78739"/>
                  </a:lnTo>
                  <a:close/>
                </a:path>
                <a:path w="1281429" h="873760">
                  <a:moveTo>
                    <a:pt x="32499" y="78739"/>
                  </a:moveTo>
                  <a:lnTo>
                    <a:pt x="32651" y="77470"/>
                  </a:lnTo>
                  <a:lnTo>
                    <a:pt x="33246" y="77470"/>
                  </a:lnTo>
                  <a:lnTo>
                    <a:pt x="32499" y="78739"/>
                  </a:lnTo>
                  <a:close/>
                </a:path>
                <a:path w="1281429" h="873760">
                  <a:moveTo>
                    <a:pt x="1257680" y="96520"/>
                  </a:moveTo>
                  <a:lnTo>
                    <a:pt x="1254810" y="90170"/>
                  </a:lnTo>
                  <a:lnTo>
                    <a:pt x="1254937" y="90170"/>
                  </a:lnTo>
                  <a:lnTo>
                    <a:pt x="1251775" y="83820"/>
                  </a:lnTo>
                  <a:lnTo>
                    <a:pt x="1251915" y="83820"/>
                  </a:lnTo>
                  <a:lnTo>
                    <a:pt x="1248460" y="77470"/>
                  </a:lnTo>
                  <a:lnTo>
                    <a:pt x="1263002" y="77470"/>
                  </a:lnTo>
                  <a:lnTo>
                    <a:pt x="1266316" y="83820"/>
                  </a:lnTo>
                  <a:lnTo>
                    <a:pt x="1269326" y="91439"/>
                  </a:lnTo>
                  <a:lnTo>
                    <a:pt x="1270934" y="95250"/>
                  </a:lnTo>
                  <a:lnTo>
                    <a:pt x="1257566" y="95250"/>
                  </a:lnTo>
                  <a:lnTo>
                    <a:pt x="1257680" y="96520"/>
                  </a:lnTo>
                  <a:close/>
                </a:path>
                <a:path w="1281429" h="873760">
                  <a:moveTo>
                    <a:pt x="23431" y="96520"/>
                  </a:moveTo>
                  <a:lnTo>
                    <a:pt x="23545" y="95250"/>
                  </a:lnTo>
                  <a:lnTo>
                    <a:pt x="24005" y="95250"/>
                  </a:lnTo>
                  <a:lnTo>
                    <a:pt x="23431" y="96520"/>
                  </a:lnTo>
                  <a:close/>
                </a:path>
                <a:path w="1281429" h="873760">
                  <a:moveTo>
                    <a:pt x="1260132" y="102870"/>
                  </a:moveTo>
                  <a:lnTo>
                    <a:pt x="1257566" y="95250"/>
                  </a:lnTo>
                  <a:lnTo>
                    <a:pt x="1270934" y="95250"/>
                  </a:lnTo>
                  <a:lnTo>
                    <a:pt x="1272006" y="97789"/>
                  </a:lnTo>
                  <a:lnTo>
                    <a:pt x="1273187" y="101600"/>
                  </a:lnTo>
                  <a:lnTo>
                    <a:pt x="1260030" y="101600"/>
                  </a:lnTo>
                  <a:lnTo>
                    <a:pt x="1260132" y="102870"/>
                  </a:lnTo>
                  <a:close/>
                </a:path>
                <a:path w="1281429" h="873760">
                  <a:moveTo>
                    <a:pt x="20980" y="102870"/>
                  </a:moveTo>
                  <a:lnTo>
                    <a:pt x="21082" y="101600"/>
                  </a:lnTo>
                  <a:lnTo>
                    <a:pt x="21407" y="101600"/>
                  </a:lnTo>
                  <a:lnTo>
                    <a:pt x="20980" y="102870"/>
                  </a:lnTo>
                  <a:close/>
                </a:path>
                <a:path w="1281429" h="873760">
                  <a:moveTo>
                    <a:pt x="1262291" y="109220"/>
                  </a:moveTo>
                  <a:lnTo>
                    <a:pt x="1260030" y="101600"/>
                  </a:lnTo>
                  <a:lnTo>
                    <a:pt x="1273187" y="101600"/>
                  </a:lnTo>
                  <a:lnTo>
                    <a:pt x="1275176" y="107950"/>
                  </a:lnTo>
                  <a:lnTo>
                    <a:pt x="1262189" y="107950"/>
                  </a:lnTo>
                  <a:lnTo>
                    <a:pt x="1262291" y="109220"/>
                  </a:lnTo>
                  <a:close/>
                </a:path>
                <a:path w="1281429" h="873760">
                  <a:moveTo>
                    <a:pt x="18821" y="109220"/>
                  </a:moveTo>
                  <a:lnTo>
                    <a:pt x="18923" y="107950"/>
                  </a:lnTo>
                  <a:lnTo>
                    <a:pt x="19198" y="107950"/>
                  </a:lnTo>
                  <a:lnTo>
                    <a:pt x="18821" y="109220"/>
                  </a:lnTo>
                  <a:close/>
                </a:path>
                <a:path w="1281429" h="873760">
                  <a:moveTo>
                    <a:pt x="1264132" y="115570"/>
                  </a:moveTo>
                  <a:lnTo>
                    <a:pt x="1262189" y="107950"/>
                  </a:lnTo>
                  <a:lnTo>
                    <a:pt x="1275176" y="107950"/>
                  </a:lnTo>
                  <a:lnTo>
                    <a:pt x="1276388" y="111760"/>
                  </a:lnTo>
                  <a:lnTo>
                    <a:pt x="1276946" y="114300"/>
                  </a:lnTo>
                  <a:lnTo>
                    <a:pt x="1264056" y="114300"/>
                  </a:lnTo>
                  <a:lnTo>
                    <a:pt x="1264132" y="115570"/>
                  </a:lnTo>
                  <a:close/>
                </a:path>
                <a:path w="1281429" h="873760">
                  <a:moveTo>
                    <a:pt x="16979" y="115570"/>
                  </a:moveTo>
                  <a:lnTo>
                    <a:pt x="17056" y="114300"/>
                  </a:lnTo>
                  <a:lnTo>
                    <a:pt x="17303" y="114300"/>
                  </a:lnTo>
                  <a:lnTo>
                    <a:pt x="16979" y="115570"/>
                  </a:lnTo>
                  <a:close/>
                </a:path>
                <a:path w="1281429" h="873760">
                  <a:moveTo>
                    <a:pt x="1279544" y="745489"/>
                  </a:moveTo>
                  <a:lnTo>
                    <a:pt x="1266812" y="745489"/>
                  </a:lnTo>
                  <a:lnTo>
                    <a:pt x="1267726" y="737870"/>
                  </a:lnTo>
                  <a:lnTo>
                    <a:pt x="1268247" y="731520"/>
                  </a:lnTo>
                  <a:lnTo>
                    <a:pt x="1268412" y="723900"/>
                  </a:lnTo>
                  <a:lnTo>
                    <a:pt x="1268412" y="149860"/>
                  </a:lnTo>
                  <a:lnTo>
                    <a:pt x="1268222" y="142239"/>
                  </a:lnTo>
                  <a:lnTo>
                    <a:pt x="1267688" y="134620"/>
                  </a:lnTo>
                  <a:lnTo>
                    <a:pt x="1266812" y="128270"/>
                  </a:lnTo>
                  <a:lnTo>
                    <a:pt x="1265593" y="121920"/>
                  </a:lnTo>
                  <a:lnTo>
                    <a:pt x="1264056" y="114300"/>
                  </a:lnTo>
                  <a:lnTo>
                    <a:pt x="1276946" y="114300"/>
                  </a:lnTo>
                  <a:lnTo>
                    <a:pt x="1281112" y="149860"/>
                  </a:lnTo>
                  <a:lnTo>
                    <a:pt x="1281112" y="723900"/>
                  </a:lnTo>
                  <a:lnTo>
                    <a:pt x="1280922" y="731520"/>
                  </a:lnTo>
                  <a:lnTo>
                    <a:pt x="1280337" y="739139"/>
                  </a:lnTo>
                  <a:lnTo>
                    <a:pt x="1279544" y="745489"/>
                  </a:lnTo>
                  <a:close/>
                </a:path>
                <a:path w="1281429" h="873760">
                  <a:moveTo>
                    <a:pt x="13385" y="135889"/>
                  </a:moveTo>
                  <a:lnTo>
                    <a:pt x="13423" y="134620"/>
                  </a:lnTo>
                  <a:lnTo>
                    <a:pt x="13385" y="135889"/>
                  </a:lnTo>
                  <a:close/>
                </a:path>
                <a:path w="1281429" h="873760">
                  <a:moveTo>
                    <a:pt x="1267726" y="135889"/>
                  </a:moveTo>
                  <a:lnTo>
                    <a:pt x="1267574" y="134620"/>
                  </a:lnTo>
                  <a:lnTo>
                    <a:pt x="1267726" y="135889"/>
                  </a:lnTo>
                  <a:close/>
                </a:path>
                <a:path w="1281429" h="873760">
                  <a:moveTo>
                    <a:pt x="14471" y="745489"/>
                  </a:moveTo>
                  <a:lnTo>
                    <a:pt x="14300" y="745489"/>
                  </a:lnTo>
                  <a:lnTo>
                    <a:pt x="14262" y="744220"/>
                  </a:lnTo>
                  <a:lnTo>
                    <a:pt x="14471" y="745489"/>
                  </a:lnTo>
                  <a:close/>
                </a:path>
                <a:path w="1281429" h="873760">
                  <a:moveTo>
                    <a:pt x="1259395" y="801370"/>
                  </a:moveTo>
                  <a:lnTo>
                    <a:pt x="1244879" y="801370"/>
                  </a:lnTo>
                  <a:lnTo>
                    <a:pt x="1248613" y="795020"/>
                  </a:lnTo>
                  <a:lnTo>
                    <a:pt x="1248460" y="795020"/>
                  </a:lnTo>
                  <a:lnTo>
                    <a:pt x="1251915" y="789939"/>
                  </a:lnTo>
                  <a:lnTo>
                    <a:pt x="1251775" y="789939"/>
                  </a:lnTo>
                  <a:lnTo>
                    <a:pt x="1254937" y="783589"/>
                  </a:lnTo>
                  <a:lnTo>
                    <a:pt x="1254810" y="783589"/>
                  </a:lnTo>
                  <a:lnTo>
                    <a:pt x="1257680" y="777239"/>
                  </a:lnTo>
                  <a:lnTo>
                    <a:pt x="1260132" y="770889"/>
                  </a:lnTo>
                  <a:lnTo>
                    <a:pt x="1262291" y="764539"/>
                  </a:lnTo>
                  <a:lnTo>
                    <a:pt x="1264132" y="758189"/>
                  </a:lnTo>
                  <a:lnTo>
                    <a:pt x="1265656" y="751839"/>
                  </a:lnTo>
                  <a:lnTo>
                    <a:pt x="1266850" y="744220"/>
                  </a:lnTo>
                  <a:lnTo>
                    <a:pt x="1266812" y="745489"/>
                  </a:lnTo>
                  <a:lnTo>
                    <a:pt x="1279544" y="745489"/>
                  </a:lnTo>
                  <a:lnTo>
                    <a:pt x="1279385" y="746760"/>
                  </a:lnTo>
                  <a:lnTo>
                    <a:pt x="1278064" y="754379"/>
                  </a:lnTo>
                  <a:lnTo>
                    <a:pt x="1276388" y="762000"/>
                  </a:lnTo>
                  <a:lnTo>
                    <a:pt x="1274368" y="768350"/>
                  </a:lnTo>
                  <a:lnTo>
                    <a:pt x="1272006" y="775970"/>
                  </a:lnTo>
                  <a:lnTo>
                    <a:pt x="1269326" y="782320"/>
                  </a:lnTo>
                  <a:lnTo>
                    <a:pt x="1266316" y="788670"/>
                  </a:lnTo>
                  <a:lnTo>
                    <a:pt x="1263002" y="795020"/>
                  </a:lnTo>
                  <a:lnTo>
                    <a:pt x="1259395" y="801370"/>
                  </a:lnTo>
                  <a:close/>
                </a:path>
                <a:path w="1281429" h="873760">
                  <a:moveTo>
                    <a:pt x="36857" y="801370"/>
                  </a:moveTo>
                  <a:lnTo>
                    <a:pt x="36233" y="801370"/>
                  </a:lnTo>
                  <a:lnTo>
                    <a:pt x="36055" y="800100"/>
                  </a:lnTo>
                  <a:lnTo>
                    <a:pt x="36857" y="801370"/>
                  </a:lnTo>
                  <a:close/>
                </a:path>
                <a:path w="1281429" h="873760">
                  <a:moveTo>
                    <a:pt x="1244963" y="821689"/>
                  </a:moveTo>
                  <a:lnTo>
                    <a:pt x="1228089" y="821689"/>
                  </a:lnTo>
                  <a:lnTo>
                    <a:pt x="1232839" y="816610"/>
                  </a:lnTo>
                  <a:lnTo>
                    <a:pt x="1232636" y="816610"/>
                  </a:lnTo>
                  <a:lnTo>
                    <a:pt x="1237157" y="811529"/>
                  </a:lnTo>
                  <a:lnTo>
                    <a:pt x="1236967" y="811529"/>
                  </a:lnTo>
                  <a:lnTo>
                    <a:pt x="1241221" y="806450"/>
                  </a:lnTo>
                  <a:lnTo>
                    <a:pt x="1241044" y="806450"/>
                  </a:lnTo>
                  <a:lnTo>
                    <a:pt x="1245044" y="800100"/>
                  </a:lnTo>
                  <a:lnTo>
                    <a:pt x="1244879" y="801370"/>
                  </a:lnTo>
                  <a:lnTo>
                    <a:pt x="1259395" y="801370"/>
                  </a:lnTo>
                  <a:lnTo>
                    <a:pt x="1255483" y="807720"/>
                  </a:lnTo>
                  <a:lnTo>
                    <a:pt x="1251305" y="814070"/>
                  </a:lnTo>
                  <a:lnTo>
                    <a:pt x="1246847" y="819150"/>
                  </a:lnTo>
                  <a:lnTo>
                    <a:pt x="1244963" y="821689"/>
                  </a:lnTo>
                  <a:close/>
                </a:path>
                <a:path w="1281429" h="873760">
                  <a:moveTo>
                    <a:pt x="54054" y="821689"/>
                  </a:moveTo>
                  <a:lnTo>
                    <a:pt x="53022" y="821689"/>
                  </a:lnTo>
                  <a:lnTo>
                    <a:pt x="52806" y="820420"/>
                  </a:lnTo>
                  <a:lnTo>
                    <a:pt x="54054" y="821689"/>
                  </a:lnTo>
                  <a:close/>
                </a:path>
                <a:path w="1281429" h="873760">
                  <a:moveTo>
                    <a:pt x="1237170" y="830579"/>
                  </a:moveTo>
                  <a:lnTo>
                    <a:pt x="1218323" y="830579"/>
                  </a:lnTo>
                  <a:lnTo>
                    <a:pt x="1223530" y="825500"/>
                  </a:lnTo>
                  <a:lnTo>
                    <a:pt x="1223314" y="825500"/>
                  </a:lnTo>
                  <a:lnTo>
                    <a:pt x="1228305" y="820420"/>
                  </a:lnTo>
                  <a:lnTo>
                    <a:pt x="1228089" y="821689"/>
                  </a:lnTo>
                  <a:lnTo>
                    <a:pt x="1244963" y="821689"/>
                  </a:lnTo>
                  <a:lnTo>
                    <a:pt x="1242136" y="825500"/>
                  </a:lnTo>
                  <a:lnTo>
                    <a:pt x="1237170" y="830579"/>
                  </a:lnTo>
                  <a:close/>
                </a:path>
                <a:path w="1281429" h="873760">
                  <a:moveTo>
                    <a:pt x="63915" y="830579"/>
                  </a:moveTo>
                  <a:lnTo>
                    <a:pt x="62788" y="830579"/>
                  </a:lnTo>
                  <a:lnTo>
                    <a:pt x="62560" y="829310"/>
                  </a:lnTo>
                  <a:lnTo>
                    <a:pt x="63915" y="830579"/>
                  </a:lnTo>
                  <a:close/>
                </a:path>
                <a:path w="1281429" h="873760">
                  <a:moveTo>
                    <a:pt x="1192809" y="861060"/>
                  </a:moveTo>
                  <a:lnTo>
                    <a:pt x="1144981" y="861060"/>
                  </a:lnTo>
                  <a:lnTo>
                    <a:pt x="1152169" y="859789"/>
                  </a:lnTo>
                  <a:lnTo>
                    <a:pt x="1151851" y="859789"/>
                  </a:lnTo>
                  <a:lnTo>
                    <a:pt x="1158925" y="858520"/>
                  </a:lnTo>
                  <a:lnTo>
                    <a:pt x="1158621" y="858520"/>
                  </a:lnTo>
                  <a:lnTo>
                    <a:pt x="1165567" y="857250"/>
                  </a:lnTo>
                  <a:lnTo>
                    <a:pt x="1165263" y="857250"/>
                  </a:lnTo>
                  <a:lnTo>
                    <a:pt x="1172083" y="854710"/>
                  </a:lnTo>
                  <a:lnTo>
                    <a:pt x="1171778" y="854710"/>
                  </a:lnTo>
                  <a:lnTo>
                    <a:pt x="1178458" y="853439"/>
                  </a:lnTo>
                  <a:lnTo>
                    <a:pt x="1178166" y="853439"/>
                  </a:lnTo>
                  <a:lnTo>
                    <a:pt x="1184681" y="850900"/>
                  </a:lnTo>
                  <a:lnTo>
                    <a:pt x="1184402" y="850900"/>
                  </a:lnTo>
                  <a:lnTo>
                    <a:pt x="1190764" y="848360"/>
                  </a:lnTo>
                  <a:lnTo>
                    <a:pt x="1190485" y="848360"/>
                  </a:lnTo>
                  <a:lnTo>
                    <a:pt x="1196682" y="844550"/>
                  </a:lnTo>
                  <a:lnTo>
                    <a:pt x="1196403" y="844550"/>
                  </a:lnTo>
                  <a:lnTo>
                    <a:pt x="1202423" y="842010"/>
                  </a:lnTo>
                  <a:lnTo>
                    <a:pt x="1202156" y="842010"/>
                  </a:lnTo>
                  <a:lnTo>
                    <a:pt x="1207985" y="838200"/>
                  </a:lnTo>
                  <a:lnTo>
                    <a:pt x="1207744" y="838200"/>
                  </a:lnTo>
                  <a:lnTo>
                    <a:pt x="1213370" y="834389"/>
                  </a:lnTo>
                  <a:lnTo>
                    <a:pt x="1213129" y="834389"/>
                  </a:lnTo>
                  <a:lnTo>
                    <a:pt x="1218552" y="829310"/>
                  </a:lnTo>
                  <a:lnTo>
                    <a:pt x="1218323" y="830579"/>
                  </a:lnTo>
                  <a:lnTo>
                    <a:pt x="1237170" y="830579"/>
                  </a:lnTo>
                  <a:lnTo>
                    <a:pt x="1231963" y="835660"/>
                  </a:lnTo>
                  <a:lnTo>
                    <a:pt x="1226527" y="839470"/>
                  </a:lnTo>
                  <a:lnTo>
                    <a:pt x="1220851" y="844550"/>
                  </a:lnTo>
                  <a:lnTo>
                    <a:pt x="1214970" y="848360"/>
                  </a:lnTo>
                  <a:lnTo>
                    <a:pt x="1208887" y="852170"/>
                  </a:lnTo>
                  <a:lnTo>
                    <a:pt x="1202601" y="855979"/>
                  </a:lnTo>
                  <a:lnTo>
                    <a:pt x="1196136" y="859789"/>
                  </a:lnTo>
                  <a:lnTo>
                    <a:pt x="1192809" y="861060"/>
                  </a:lnTo>
                  <a:close/>
                </a:path>
              </a:pathLst>
            </a:custGeom>
            <a:solidFill>
              <a:srgbClr val="64391C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40" name="object 33"/>
          <p:cNvSpPr txBox="1"/>
          <p:nvPr/>
        </p:nvSpPr>
        <p:spPr>
          <a:xfrm>
            <a:off x="6184747" y="3550132"/>
            <a:ext cx="1010919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5"/>
              </a:spcBef>
            </a:pPr>
            <a:r>
              <a:rPr sz="1200" spc="-5" dirty="0">
                <a:latin typeface="Arial MT"/>
                <a:cs typeface="Arial MT"/>
              </a:rPr>
              <a:t>Belum tentu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Mengubah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Keputusan/Peri</a:t>
            </a:r>
            <a:r>
              <a:rPr sz="1200" dirty="0">
                <a:latin typeface="Arial MT"/>
                <a:cs typeface="Arial MT"/>
              </a:rPr>
              <a:t>l  </a:t>
            </a:r>
            <a:r>
              <a:rPr sz="1200" spc="-5" dirty="0">
                <a:latin typeface="Arial MT"/>
                <a:cs typeface="Arial MT"/>
              </a:rPr>
              <a:t>aku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Penerima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41" name="object 34"/>
          <p:cNvGrpSpPr/>
          <p:nvPr/>
        </p:nvGrpSpPr>
        <p:grpSpPr>
          <a:xfrm>
            <a:off x="7655050" y="1390650"/>
            <a:ext cx="1350404" cy="992332"/>
            <a:chOff x="6626350" y="1390650"/>
            <a:chExt cx="1350404" cy="992332"/>
          </a:xfrm>
        </p:grpSpPr>
        <p:pic>
          <p:nvPicPr>
            <p:cNvPr id="42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26350" y="1397508"/>
              <a:ext cx="1336549" cy="822960"/>
            </a:xfrm>
            <a:prstGeom prst="rect">
              <a:avLst/>
            </a:prstGeom>
          </p:spPr>
        </p:pic>
        <p:sp>
          <p:nvSpPr>
            <p:cNvPr id="43" name="object 36"/>
            <p:cNvSpPr/>
            <p:nvPr/>
          </p:nvSpPr>
          <p:spPr>
            <a:xfrm>
              <a:off x="6633729" y="1390650"/>
              <a:ext cx="1343025" cy="992332"/>
            </a:xfrm>
            <a:custGeom>
              <a:avLst/>
              <a:gdLst/>
              <a:ahLst/>
              <a:cxnLst/>
              <a:rect l="l" t="t" r="r" b="b"/>
              <a:pathLst>
                <a:path w="1119504" h="835660">
                  <a:moveTo>
                    <a:pt x="990193" y="835660"/>
                  </a:moveTo>
                  <a:lnTo>
                    <a:pt x="128993" y="835660"/>
                  </a:lnTo>
                  <a:lnTo>
                    <a:pt x="107772" y="831850"/>
                  </a:lnTo>
                  <a:lnTo>
                    <a:pt x="69164" y="815339"/>
                  </a:lnTo>
                  <a:lnTo>
                    <a:pt x="52273" y="802639"/>
                  </a:lnTo>
                  <a:lnTo>
                    <a:pt x="47066" y="798830"/>
                  </a:lnTo>
                  <a:lnTo>
                    <a:pt x="24536" y="772160"/>
                  </a:lnTo>
                  <a:lnTo>
                    <a:pt x="20802" y="767080"/>
                  </a:lnTo>
                  <a:lnTo>
                    <a:pt x="2921" y="721360"/>
                  </a:lnTo>
                  <a:lnTo>
                    <a:pt x="0" y="692150"/>
                  </a:lnTo>
                  <a:lnTo>
                    <a:pt x="0" y="143509"/>
                  </a:lnTo>
                  <a:lnTo>
                    <a:pt x="6451" y="100330"/>
                  </a:lnTo>
                  <a:lnTo>
                    <a:pt x="24536" y="62230"/>
                  </a:lnTo>
                  <a:lnTo>
                    <a:pt x="52273" y="31750"/>
                  </a:lnTo>
                  <a:lnTo>
                    <a:pt x="81381" y="13969"/>
                  </a:lnTo>
                  <a:lnTo>
                    <a:pt x="87744" y="10159"/>
                  </a:lnTo>
                  <a:lnTo>
                    <a:pt x="94272" y="7619"/>
                  </a:lnTo>
                  <a:lnTo>
                    <a:pt x="100952" y="6350"/>
                  </a:lnTo>
                  <a:lnTo>
                    <a:pt x="107772" y="3809"/>
                  </a:lnTo>
                  <a:lnTo>
                    <a:pt x="128993" y="0"/>
                  </a:lnTo>
                  <a:lnTo>
                    <a:pt x="990193" y="0"/>
                  </a:lnTo>
                  <a:lnTo>
                    <a:pt x="1011415" y="3809"/>
                  </a:lnTo>
                  <a:lnTo>
                    <a:pt x="1018235" y="6350"/>
                  </a:lnTo>
                  <a:lnTo>
                    <a:pt x="1024915" y="7619"/>
                  </a:lnTo>
                  <a:lnTo>
                    <a:pt x="1031443" y="10159"/>
                  </a:lnTo>
                  <a:lnTo>
                    <a:pt x="1035684" y="12700"/>
                  </a:lnTo>
                  <a:lnTo>
                    <a:pt x="130428" y="12700"/>
                  </a:lnTo>
                  <a:lnTo>
                    <a:pt x="123558" y="13969"/>
                  </a:lnTo>
                  <a:lnTo>
                    <a:pt x="123875" y="13969"/>
                  </a:lnTo>
                  <a:lnTo>
                    <a:pt x="117106" y="15240"/>
                  </a:lnTo>
                  <a:lnTo>
                    <a:pt x="117424" y="15240"/>
                  </a:lnTo>
                  <a:lnTo>
                    <a:pt x="110782" y="16509"/>
                  </a:lnTo>
                  <a:lnTo>
                    <a:pt x="111086" y="16509"/>
                  </a:lnTo>
                  <a:lnTo>
                    <a:pt x="104571" y="17780"/>
                  </a:lnTo>
                  <a:lnTo>
                    <a:pt x="104876" y="17780"/>
                  </a:lnTo>
                  <a:lnTo>
                    <a:pt x="98488" y="20319"/>
                  </a:lnTo>
                  <a:lnTo>
                    <a:pt x="98780" y="20319"/>
                  </a:lnTo>
                  <a:lnTo>
                    <a:pt x="92544" y="22859"/>
                  </a:lnTo>
                  <a:lnTo>
                    <a:pt x="92836" y="22859"/>
                  </a:lnTo>
                  <a:lnTo>
                    <a:pt x="86753" y="25400"/>
                  </a:lnTo>
                  <a:lnTo>
                    <a:pt x="87033" y="25400"/>
                  </a:lnTo>
                  <a:lnTo>
                    <a:pt x="81114" y="27940"/>
                  </a:lnTo>
                  <a:lnTo>
                    <a:pt x="81381" y="27940"/>
                  </a:lnTo>
                  <a:lnTo>
                    <a:pt x="75628" y="30480"/>
                  </a:lnTo>
                  <a:lnTo>
                    <a:pt x="75895" y="30480"/>
                  </a:lnTo>
                  <a:lnTo>
                    <a:pt x="70319" y="34290"/>
                  </a:lnTo>
                  <a:lnTo>
                    <a:pt x="70573" y="34290"/>
                  </a:lnTo>
                  <a:lnTo>
                    <a:pt x="65189" y="38100"/>
                  </a:lnTo>
                  <a:lnTo>
                    <a:pt x="65430" y="38100"/>
                  </a:lnTo>
                  <a:lnTo>
                    <a:pt x="60248" y="41909"/>
                  </a:lnTo>
                  <a:lnTo>
                    <a:pt x="60477" y="41909"/>
                  </a:lnTo>
                  <a:lnTo>
                    <a:pt x="55499" y="45719"/>
                  </a:lnTo>
                  <a:lnTo>
                    <a:pt x="55714" y="45719"/>
                  </a:lnTo>
                  <a:lnTo>
                    <a:pt x="50952" y="50800"/>
                  </a:lnTo>
                  <a:lnTo>
                    <a:pt x="51168" y="50800"/>
                  </a:lnTo>
                  <a:lnTo>
                    <a:pt x="46621" y="54609"/>
                  </a:lnTo>
                  <a:lnTo>
                    <a:pt x="46824" y="54609"/>
                  </a:lnTo>
                  <a:lnTo>
                    <a:pt x="42506" y="59690"/>
                  </a:lnTo>
                  <a:lnTo>
                    <a:pt x="42697" y="59690"/>
                  </a:lnTo>
                  <a:lnTo>
                    <a:pt x="38620" y="64769"/>
                  </a:lnTo>
                  <a:lnTo>
                    <a:pt x="38811" y="64769"/>
                  </a:lnTo>
                  <a:lnTo>
                    <a:pt x="34975" y="69850"/>
                  </a:lnTo>
                  <a:lnTo>
                    <a:pt x="35153" y="69850"/>
                  </a:lnTo>
                  <a:lnTo>
                    <a:pt x="31572" y="74930"/>
                  </a:lnTo>
                  <a:lnTo>
                    <a:pt x="31737" y="74930"/>
                  </a:lnTo>
                  <a:lnTo>
                    <a:pt x="29085" y="80009"/>
                  </a:lnTo>
                  <a:lnTo>
                    <a:pt x="28575" y="80009"/>
                  </a:lnTo>
                  <a:lnTo>
                    <a:pt x="25539" y="86359"/>
                  </a:lnTo>
                  <a:lnTo>
                    <a:pt x="25679" y="86359"/>
                  </a:lnTo>
                  <a:lnTo>
                    <a:pt x="23474" y="91440"/>
                  </a:lnTo>
                  <a:lnTo>
                    <a:pt x="23050" y="91440"/>
                  </a:lnTo>
                  <a:lnTo>
                    <a:pt x="20586" y="97790"/>
                  </a:lnTo>
                  <a:lnTo>
                    <a:pt x="18542" y="104140"/>
                  </a:lnTo>
                  <a:lnTo>
                    <a:pt x="16776" y="110490"/>
                  </a:lnTo>
                  <a:lnTo>
                    <a:pt x="15328" y="116840"/>
                  </a:lnTo>
                  <a:lnTo>
                    <a:pt x="14185" y="123190"/>
                  </a:lnTo>
                  <a:lnTo>
                    <a:pt x="13360" y="129540"/>
                  </a:lnTo>
                  <a:lnTo>
                    <a:pt x="12865" y="135890"/>
                  </a:lnTo>
                  <a:lnTo>
                    <a:pt x="12700" y="143509"/>
                  </a:lnTo>
                  <a:lnTo>
                    <a:pt x="12700" y="692150"/>
                  </a:lnTo>
                  <a:lnTo>
                    <a:pt x="12848" y="698500"/>
                  </a:lnTo>
                  <a:lnTo>
                    <a:pt x="12951" y="699769"/>
                  </a:lnTo>
                  <a:lnTo>
                    <a:pt x="13385" y="706119"/>
                  </a:lnTo>
                  <a:lnTo>
                    <a:pt x="14236" y="712469"/>
                  </a:lnTo>
                  <a:lnTo>
                    <a:pt x="15392" y="718819"/>
                  </a:lnTo>
                  <a:lnTo>
                    <a:pt x="16865" y="725169"/>
                  </a:lnTo>
                  <a:lnTo>
                    <a:pt x="18630" y="731519"/>
                  </a:lnTo>
                  <a:lnTo>
                    <a:pt x="20700" y="737869"/>
                  </a:lnTo>
                  <a:lnTo>
                    <a:pt x="21079" y="737869"/>
                  </a:lnTo>
                  <a:lnTo>
                    <a:pt x="23050" y="742950"/>
                  </a:lnTo>
                  <a:lnTo>
                    <a:pt x="22923" y="742950"/>
                  </a:lnTo>
                  <a:lnTo>
                    <a:pt x="25679" y="749300"/>
                  </a:lnTo>
                  <a:lnTo>
                    <a:pt x="25539" y="749300"/>
                  </a:lnTo>
                  <a:lnTo>
                    <a:pt x="28575" y="754380"/>
                  </a:lnTo>
                  <a:lnTo>
                    <a:pt x="28422" y="754380"/>
                  </a:lnTo>
                  <a:lnTo>
                    <a:pt x="31737" y="760730"/>
                  </a:lnTo>
                  <a:lnTo>
                    <a:pt x="32288" y="760730"/>
                  </a:lnTo>
                  <a:lnTo>
                    <a:pt x="35153" y="765810"/>
                  </a:lnTo>
                  <a:lnTo>
                    <a:pt x="34975" y="765810"/>
                  </a:lnTo>
                  <a:lnTo>
                    <a:pt x="38811" y="770889"/>
                  </a:lnTo>
                  <a:lnTo>
                    <a:pt x="38620" y="770889"/>
                  </a:lnTo>
                  <a:lnTo>
                    <a:pt x="42697" y="775969"/>
                  </a:lnTo>
                  <a:lnTo>
                    <a:pt x="42506" y="775969"/>
                  </a:lnTo>
                  <a:lnTo>
                    <a:pt x="46824" y="781050"/>
                  </a:lnTo>
                  <a:lnTo>
                    <a:pt x="47758" y="781050"/>
                  </a:lnTo>
                  <a:lnTo>
                    <a:pt x="51168" y="784860"/>
                  </a:lnTo>
                  <a:lnTo>
                    <a:pt x="50952" y="784860"/>
                  </a:lnTo>
                  <a:lnTo>
                    <a:pt x="55714" y="789939"/>
                  </a:lnTo>
                  <a:lnTo>
                    <a:pt x="56743" y="789939"/>
                  </a:lnTo>
                  <a:lnTo>
                    <a:pt x="60477" y="793750"/>
                  </a:lnTo>
                  <a:lnTo>
                    <a:pt x="60248" y="793750"/>
                  </a:lnTo>
                  <a:lnTo>
                    <a:pt x="65430" y="797560"/>
                  </a:lnTo>
                  <a:lnTo>
                    <a:pt x="65189" y="797560"/>
                  </a:lnTo>
                  <a:lnTo>
                    <a:pt x="70573" y="801369"/>
                  </a:lnTo>
                  <a:lnTo>
                    <a:pt x="70319" y="801369"/>
                  </a:lnTo>
                  <a:lnTo>
                    <a:pt x="75895" y="803910"/>
                  </a:lnTo>
                  <a:lnTo>
                    <a:pt x="75628" y="803910"/>
                  </a:lnTo>
                  <a:lnTo>
                    <a:pt x="81381" y="807719"/>
                  </a:lnTo>
                  <a:lnTo>
                    <a:pt x="81114" y="807719"/>
                  </a:lnTo>
                  <a:lnTo>
                    <a:pt x="87033" y="810260"/>
                  </a:lnTo>
                  <a:lnTo>
                    <a:pt x="86753" y="810260"/>
                  </a:lnTo>
                  <a:lnTo>
                    <a:pt x="92836" y="812800"/>
                  </a:lnTo>
                  <a:lnTo>
                    <a:pt x="92544" y="812800"/>
                  </a:lnTo>
                  <a:lnTo>
                    <a:pt x="98780" y="815339"/>
                  </a:lnTo>
                  <a:lnTo>
                    <a:pt x="98488" y="815339"/>
                  </a:lnTo>
                  <a:lnTo>
                    <a:pt x="104876" y="817880"/>
                  </a:lnTo>
                  <a:lnTo>
                    <a:pt x="104571" y="817880"/>
                  </a:lnTo>
                  <a:lnTo>
                    <a:pt x="111086" y="819150"/>
                  </a:lnTo>
                  <a:lnTo>
                    <a:pt x="110782" y="819150"/>
                  </a:lnTo>
                  <a:lnTo>
                    <a:pt x="117424" y="820419"/>
                  </a:lnTo>
                  <a:lnTo>
                    <a:pt x="117106" y="820419"/>
                  </a:lnTo>
                  <a:lnTo>
                    <a:pt x="123875" y="821689"/>
                  </a:lnTo>
                  <a:lnTo>
                    <a:pt x="123558" y="821689"/>
                  </a:lnTo>
                  <a:lnTo>
                    <a:pt x="130428" y="822960"/>
                  </a:lnTo>
                  <a:lnTo>
                    <a:pt x="1034624" y="822960"/>
                  </a:lnTo>
                  <a:lnTo>
                    <a:pt x="1031443" y="824230"/>
                  </a:lnTo>
                  <a:lnTo>
                    <a:pt x="1018235" y="829310"/>
                  </a:lnTo>
                  <a:lnTo>
                    <a:pt x="1011415" y="831850"/>
                  </a:lnTo>
                  <a:lnTo>
                    <a:pt x="990193" y="835660"/>
                  </a:lnTo>
                  <a:close/>
                </a:path>
                <a:path w="1119504" h="835660">
                  <a:moveTo>
                    <a:pt x="1090752" y="81280"/>
                  </a:moveTo>
                  <a:lnTo>
                    <a:pt x="1087450" y="74930"/>
                  </a:lnTo>
                  <a:lnTo>
                    <a:pt x="1087615" y="74930"/>
                  </a:lnTo>
                  <a:lnTo>
                    <a:pt x="1084033" y="69850"/>
                  </a:lnTo>
                  <a:lnTo>
                    <a:pt x="1084211" y="69850"/>
                  </a:lnTo>
                  <a:lnTo>
                    <a:pt x="1080376" y="64769"/>
                  </a:lnTo>
                  <a:lnTo>
                    <a:pt x="1080566" y="64769"/>
                  </a:lnTo>
                  <a:lnTo>
                    <a:pt x="1076490" y="59690"/>
                  </a:lnTo>
                  <a:lnTo>
                    <a:pt x="1076680" y="59690"/>
                  </a:lnTo>
                  <a:lnTo>
                    <a:pt x="1072362" y="54609"/>
                  </a:lnTo>
                  <a:lnTo>
                    <a:pt x="1072565" y="54609"/>
                  </a:lnTo>
                  <a:lnTo>
                    <a:pt x="1068019" y="50800"/>
                  </a:lnTo>
                  <a:lnTo>
                    <a:pt x="1068235" y="50800"/>
                  </a:lnTo>
                  <a:lnTo>
                    <a:pt x="1063459" y="45719"/>
                  </a:lnTo>
                  <a:lnTo>
                    <a:pt x="1063688" y="45719"/>
                  </a:lnTo>
                  <a:lnTo>
                    <a:pt x="1058710" y="41909"/>
                  </a:lnTo>
                  <a:lnTo>
                    <a:pt x="1058938" y="41909"/>
                  </a:lnTo>
                  <a:lnTo>
                    <a:pt x="1053757" y="38100"/>
                  </a:lnTo>
                  <a:lnTo>
                    <a:pt x="1053998" y="38100"/>
                  </a:lnTo>
                  <a:lnTo>
                    <a:pt x="1048613" y="34290"/>
                  </a:lnTo>
                  <a:lnTo>
                    <a:pt x="1048867" y="34290"/>
                  </a:lnTo>
                  <a:lnTo>
                    <a:pt x="1043292" y="30480"/>
                  </a:lnTo>
                  <a:lnTo>
                    <a:pt x="1043558" y="30480"/>
                  </a:lnTo>
                  <a:lnTo>
                    <a:pt x="1037805" y="27940"/>
                  </a:lnTo>
                  <a:lnTo>
                    <a:pt x="1038072" y="27940"/>
                  </a:lnTo>
                  <a:lnTo>
                    <a:pt x="1032154" y="25400"/>
                  </a:lnTo>
                  <a:lnTo>
                    <a:pt x="1032433" y="25400"/>
                  </a:lnTo>
                  <a:lnTo>
                    <a:pt x="1026350" y="22859"/>
                  </a:lnTo>
                  <a:lnTo>
                    <a:pt x="1026642" y="22859"/>
                  </a:lnTo>
                  <a:lnTo>
                    <a:pt x="1020406" y="20319"/>
                  </a:lnTo>
                  <a:lnTo>
                    <a:pt x="1020699" y="20319"/>
                  </a:lnTo>
                  <a:lnTo>
                    <a:pt x="1014310" y="17780"/>
                  </a:lnTo>
                  <a:lnTo>
                    <a:pt x="1014615" y="17780"/>
                  </a:lnTo>
                  <a:lnTo>
                    <a:pt x="1008100" y="16509"/>
                  </a:lnTo>
                  <a:lnTo>
                    <a:pt x="1008405" y="16509"/>
                  </a:lnTo>
                  <a:lnTo>
                    <a:pt x="1001763" y="15240"/>
                  </a:lnTo>
                  <a:lnTo>
                    <a:pt x="1002068" y="15240"/>
                  </a:lnTo>
                  <a:lnTo>
                    <a:pt x="995311" y="13969"/>
                  </a:lnTo>
                  <a:lnTo>
                    <a:pt x="995629" y="13969"/>
                  </a:lnTo>
                  <a:lnTo>
                    <a:pt x="988758" y="12700"/>
                  </a:lnTo>
                  <a:lnTo>
                    <a:pt x="1035684" y="12700"/>
                  </a:lnTo>
                  <a:lnTo>
                    <a:pt x="1037805" y="13969"/>
                  </a:lnTo>
                  <a:lnTo>
                    <a:pt x="1044003" y="16509"/>
                  </a:lnTo>
                  <a:lnTo>
                    <a:pt x="1077112" y="41909"/>
                  </a:lnTo>
                  <a:lnTo>
                    <a:pt x="1101839" y="74930"/>
                  </a:lnTo>
                  <a:lnTo>
                    <a:pt x="1104379" y="80009"/>
                  </a:lnTo>
                  <a:lnTo>
                    <a:pt x="1090612" y="80009"/>
                  </a:lnTo>
                  <a:lnTo>
                    <a:pt x="1090752" y="81280"/>
                  </a:lnTo>
                  <a:close/>
                </a:path>
                <a:path w="1119504" h="835660">
                  <a:moveTo>
                    <a:pt x="28422" y="81280"/>
                  </a:moveTo>
                  <a:lnTo>
                    <a:pt x="28575" y="80009"/>
                  </a:lnTo>
                  <a:lnTo>
                    <a:pt x="29085" y="80009"/>
                  </a:lnTo>
                  <a:lnTo>
                    <a:pt x="28422" y="81280"/>
                  </a:lnTo>
                  <a:close/>
                </a:path>
                <a:path w="1119504" h="835660">
                  <a:moveTo>
                    <a:pt x="1096264" y="92709"/>
                  </a:moveTo>
                  <a:lnTo>
                    <a:pt x="1093508" y="86359"/>
                  </a:lnTo>
                  <a:lnTo>
                    <a:pt x="1093647" y="86359"/>
                  </a:lnTo>
                  <a:lnTo>
                    <a:pt x="1090612" y="80009"/>
                  </a:lnTo>
                  <a:lnTo>
                    <a:pt x="1104379" y="80009"/>
                  </a:lnTo>
                  <a:lnTo>
                    <a:pt x="1105014" y="81280"/>
                  </a:lnTo>
                  <a:lnTo>
                    <a:pt x="1107897" y="87630"/>
                  </a:lnTo>
                  <a:lnTo>
                    <a:pt x="1109436" y="91440"/>
                  </a:lnTo>
                  <a:lnTo>
                    <a:pt x="1096136" y="91440"/>
                  </a:lnTo>
                  <a:lnTo>
                    <a:pt x="1096264" y="92709"/>
                  </a:lnTo>
                  <a:close/>
                </a:path>
                <a:path w="1119504" h="835660">
                  <a:moveTo>
                    <a:pt x="22923" y="92709"/>
                  </a:moveTo>
                  <a:lnTo>
                    <a:pt x="23050" y="91440"/>
                  </a:lnTo>
                  <a:lnTo>
                    <a:pt x="23474" y="91440"/>
                  </a:lnTo>
                  <a:lnTo>
                    <a:pt x="22923" y="92709"/>
                  </a:lnTo>
                  <a:close/>
                </a:path>
                <a:path w="1119504" h="835660">
                  <a:moveTo>
                    <a:pt x="1118997" y="699769"/>
                  </a:moveTo>
                  <a:lnTo>
                    <a:pt x="1106309" y="699769"/>
                  </a:lnTo>
                  <a:lnTo>
                    <a:pt x="1106487" y="692150"/>
                  </a:lnTo>
                  <a:lnTo>
                    <a:pt x="1106487" y="143509"/>
                  </a:lnTo>
                  <a:lnTo>
                    <a:pt x="1106309" y="135890"/>
                  </a:lnTo>
                  <a:lnTo>
                    <a:pt x="1105801" y="129540"/>
                  </a:lnTo>
                  <a:lnTo>
                    <a:pt x="1104950" y="123190"/>
                  </a:lnTo>
                  <a:lnTo>
                    <a:pt x="1103795" y="116840"/>
                  </a:lnTo>
                  <a:lnTo>
                    <a:pt x="1102321" y="110490"/>
                  </a:lnTo>
                  <a:lnTo>
                    <a:pt x="1100556" y="104140"/>
                  </a:lnTo>
                  <a:lnTo>
                    <a:pt x="1098486" y="97790"/>
                  </a:lnTo>
                  <a:lnTo>
                    <a:pt x="1096136" y="91440"/>
                  </a:lnTo>
                  <a:lnTo>
                    <a:pt x="1109436" y="91440"/>
                  </a:lnTo>
                  <a:lnTo>
                    <a:pt x="1110462" y="93980"/>
                  </a:lnTo>
                  <a:lnTo>
                    <a:pt x="1118997" y="135890"/>
                  </a:lnTo>
                  <a:lnTo>
                    <a:pt x="1119187" y="143509"/>
                  </a:lnTo>
                  <a:lnTo>
                    <a:pt x="1119187" y="692150"/>
                  </a:lnTo>
                  <a:lnTo>
                    <a:pt x="1118997" y="699769"/>
                  </a:lnTo>
                  <a:close/>
                </a:path>
                <a:path w="1119504" h="835660">
                  <a:moveTo>
                    <a:pt x="12951" y="699769"/>
                  </a:moveTo>
                  <a:lnTo>
                    <a:pt x="12865" y="698500"/>
                  </a:lnTo>
                  <a:lnTo>
                    <a:pt x="12951" y="699769"/>
                  </a:lnTo>
                  <a:close/>
                </a:path>
                <a:path w="1119504" h="835660">
                  <a:moveTo>
                    <a:pt x="1111818" y="737869"/>
                  </a:moveTo>
                  <a:lnTo>
                    <a:pt x="1098486" y="737869"/>
                  </a:lnTo>
                  <a:lnTo>
                    <a:pt x="1100645" y="731519"/>
                  </a:lnTo>
                  <a:lnTo>
                    <a:pt x="1102410" y="725169"/>
                  </a:lnTo>
                  <a:lnTo>
                    <a:pt x="1103858" y="718819"/>
                  </a:lnTo>
                  <a:lnTo>
                    <a:pt x="1105001" y="712469"/>
                  </a:lnTo>
                  <a:lnTo>
                    <a:pt x="1105827" y="706119"/>
                  </a:lnTo>
                  <a:lnTo>
                    <a:pt x="1106322" y="698500"/>
                  </a:lnTo>
                  <a:lnTo>
                    <a:pt x="1106309" y="699769"/>
                  </a:lnTo>
                  <a:lnTo>
                    <a:pt x="1118997" y="699769"/>
                  </a:lnTo>
                  <a:lnTo>
                    <a:pt x="1118450" y="707389"/>
                  </a:lnTo>
                  <a:lnTo>
                    <a:pt x="1117536" y="713739"/>
                  </a:lnTo>
                  <a:lnTo>
                    <a:pt x="1116266" y="721360"/>
                  </a:lnTo>
                  <a:lnTo>
                    <a:pt x="1112723" y="735330"/>
                  </a:lnTo>
                  <a:lnTo>
                    <a:pt x="1111818" y="737869"/>
                  </a:lnTo>
                  <a:close/>
                </a:path>
                <a:path w="1119504" h="835660">
                  <a:moveTo>
                    <a:pt x="21079" y="737869"/>
                  </a:moveTo>
                  <a:lnTo>
                    <a:pt x="20700" y="737869"/>
                  </a:lnTo>
                  <a:lnTo>
                    <a:pt x="20586" y="736600"/>
                  </a:lnTo>
                  <a:lnTo>
                    <a:pt x="21079" y="737869"/>
                  </a:lnTo>
                  <a:close/>
                </a:path>
                <a:path w="1119504" h="835660">
                  <a:moveTo>
                    <a:pt x="1101839" y="760730"/>
                  </a:moveTo>
                  <a:lnTo>
                    <a:pt x="1087450" y="760730"/>
                  </a:lnTo>
                  <a:lnTo>
                    <a:pt x="1090752" y="754380"/>
                  </a:lnTo>
                  <a:lnTo>
                    <a:pt x="1090612" y="754380"/>
                  </a:lnTo>
                  <a:lnTo>
                    <a:pt x="1093647" y="749300"/>
                  </a:lnTo>
                  <a:lnTo>
                    <a:pt x="1093508" y="749300"/>
                  </a:lnTo>
                  <a:lnTo>
                    <a:pt x="1096264" y="742950"/>
                  </a:lnTo>
                  <a:lnTo>
                    <a:pt x="1096136" y="742950"/>
                  </a:lnTo>
                  <a:lnTo>
                    <a:pt x="1098600" y="736600"/>
                  </a:lnTo>
                  <a:lnTo>
                    <a:pt x="1098486" y="737869"/>
                  </a:lnTo>
                  <a:lnTo>
                    <a:pt x="1111818" y="737869"/>
                  </a:lnTo>
                  <a:lnTo>
                    <a:pt x="1110462" y="741680"/>
                  </a:lnTo>
                  <a:lnTo>
                    <a:pt x="1107897" y="748030"/>
                  </a:lnTo>
                  <a:lnTo>
                    <a:pt x="1105014" y="754380"/>
                  </a:lnTo>
                  <a:lnTo>
                    <a:pt x="1101839" y="760730"/>
                  </a:lnTo>
                  <a:close/>
                </a:path>
                <a:path w="1119504" h="835660">
                  <a:moveTo>
                    <a:pt x="32288" y="760730"/>
                  </a:moveTo>
                  <a:lnTo>
                    <a:pt x="31737" y="760730"/>
                  </a:lnTo>
                  <a:lnTo>
                    <a:pt x="31572" y="759460"/>
                  </a:lnTo>
                  <a:lnTo>
                    <a:pt x="32288" y="760730"/>
                  </a:lnTo>
                  <a:close/>
                </a:path>
                <a:path w="1119504" h="835660">
                  <a:moveTo>
                    <a:pt x="1088510" y="781050"/>
                  </a:moveTo>
                  <a:lnTo>
                    <a:pt x="1072362" y="781050"/>
                  </a:lnTo>
                  <a:lnTo>
                    <a:pt x="1076680" y="775969"/>
                  </a:lnTo>
                  <a:lnTo>
                    <a:pt x="1076490" y="775969"/>
                  </a:lnTo>
                  <a:lnTo>
                    <a:pt x="1080566" y="770889"/>
                  </a:lnTo>
                  <a:lnTo>
                    <a:pt x="1080376" y="770889"/>
                  </a:lnTo>
                  <a:lnTo>
                    <a:pt x="1084211" y="765810"/>
                  </a:lnTo>
                  <a:lnTo>
                    <a:pt x="1084033" y="765810"/>
                  </a:lnTo>
                  <a:lnTo>
                    <a:pt x="1087615" y="759460"/>
                  </a:lnTo>
                  <a:lnTo>
                    <a:pt x="1087450" y="760730"/>
                  </a:lnTo>
                  <a:lnTo>
                    <a:pt x="1101839" y="760730"/>
                  </a:lnTo>
                  <a:lnTo>
                    <a:pt x="1098384" y="767080"/>
                  </a:lnTo>
                  <a:lnTo>
                    <a:pt x="1094651" y="772160"/>
                  </a:lnTo>
                  <a:lnTo>
                    <a:pt x="1090637" y="778510"/>
                  </a:lnTo>
                  <a:lnTo>
                    <a:pt x="1088510" y="781050"/>
                  </a:lnTo>
                  <a:close/>
                </a:path>
                <a:path w="1119504" h="835660">
                  <a:moveTo>
                    <a:pt x="47758" y="781050"/>
                  </a:moveTo>
                  <a:lnTo>
                    <a:pt x="46824" y="781050"/>
                  </a:lnTo>
                  <a:lnTo>
                    <a:pt x="46621" y="779780"/>
                  </a:lnTo>
                  <a:lnTo>
                    <a:pt x="47758" y="781050"/>
                  </a:lnTo>
                  <a:close/>
                </a:path>
                <a:path w="1119504" h="835660">
                  <a:moveTo>
                    <a:pt x="1080674" y="789939"/>
                  </a:moveTo>
                  <a:lnTo>
                    <a:pt x="1063459" y="789939"/>
                  </a:lnTo>
                  <a:lnTo>
                    <a:pt x="1068235" y="784860"/>
                  </a:lnTo>
                  <a:lnTo>
                    <a:pt x="1068019" y="784860"/>
                  </a:lnTo>
                  <a:lnTo>
                    <a:pt x="1072565" y="779780"/>
                  </a:lnTo>
                  <a:lnTo>
                    <a:pt x="1072362" y="781050"/>
                  </a:lnTo>
                  <a:lnTo>
                    <a:pt x="1088510" y="781050"/>
                  </a:lnTo>
                  <a:lnTo>
                    <a:pt x="1086383" y="783589"/>
                  </a:lnTo>
                  <a:lnTo>
                    <a:pt x="1081862" y="788669"/>
                  </a:lnTo>
                  <a:lnTo>
                    <a:pt x="1080674" y="789939"/>
                  </a:lnTo>
                  <a:close/>
                </a:path>
                <a:path w="1119504" h="835660">
                  <a:moveTo>
                    <a:pt x="56743" y="789939"/>
                  </a:moveTo>
                  <a:lnTo>
                    <a:pt x="55714" y="789939"/>
                  </a:lnTo>
                  <a:lnTo>
                    <a:pt x="55499" y="788669"/>
                  </a:lnTo>
                  <a:lnTo>
                    <a:pt x="56743" y="789939"/>
                  </a:lnTo>
                  <a:close/>
                </a:path>
                <a:path w="1119504" h="835660">
                  <a:moveTo>
                    <a:pt x="1034624" y="822960"/>
                  </a:moveTo>
                  <a:lnTo>
                    <a:pt x="988758" y="822960"/>
                  </a:lnTo>
                  <a:lnTo>
                    <a:pt x="995629" y="821689"/>
                  </a:lnTo>
                  <a:lnTo>
                    <a:pt x="995311" y="821689"/>
                  </a:lnTo>
                  <a:lnTo>
                    <a:pt x="1002068" y="820419"/>
                  </a:lnTo>
                  <a:lnTo>
                    <a:pt x="1001763" y="820419"/>
                  </a:lnTo>
                  <a:lnTo>
                    <a:pt x="1008405" y="819150"/>
                  </a:lnTo>
                  <a:lnTo>
                    <a:pt x="1008100" y="819150"/>
                  </a:lnTo>
                  <a:lnTo>
                    <a:pt x="1014615" y="817880"/>
                  </a:lnTo>
                  <a:lnTo>
                    <a:pt x="1014310" y="817880"/>
                  </a:lnTo>
                  <a:lnTo>
                    <a:pt x="1020699" y="815339"/>
                  </a:lnTo>
                  <a:lnTo>
                    <a:pt x="1020406" y="815339"/>
                  </a:lnTo>
                  <a:lnTo>
                    <a:pt x="1026642" y="812800"/>
                  </a:lnTo>
                  <a:lnTo>
                    <a:pt x="1026350" y="812800"/>
                  </a:lnTo>
                  <a:lnTo>
                    <a:pt x="1032433" y="810260"/>
                  </a:lnTo>
                  <a:lnTo>
                    <a:pt x="1032154" y="810260"/>
                  </a:lnTo>
                  <a:lnTo>
                    <a:pt x="1038072" y="807719"/>
                  </a:lnTo>
                  <a:lnTo>
                    <a:pt x="1037805" y="807719"/>
                  </a:lnTo>
                  <a:lnTo>
                    <a:pt x="1043558" y="803910"/>
                  </a:lnTo>
                  <a:lnTo>
                    <a:pt x="1043292" y="803910"/>
                  </a:lnTo>
                  <a:lnTo>
                    <a:pt x="1048867" y="801369"/>
                  </a:lnTo>
                  <a:lnTo>
                    <a:pt x="1048613" y="801369"/>
                  </a:lnTo>
                  <a:lnTo>
                    <a:pt x="1053998" y="797560"/>
                  </a:lnTo>
                  <a:lnTo>
                    <a:pt x="1053757" y="797560"/>
                  </a:lnTo>
                  <a:lnTo>
                    <a:pt x="1058938" y="793750"/>
                  </a:lnTo>
                  <a:lnTo>
                    <a:pt x="1058710" y="793750"/>
                  </a:lnTo>
                  <a:lnTo>
                    <a:pt x="1063688" y="788669"/>
                  </a:lnTo>
                  <a:lnTo>
                    <a:pt x="1063459" y="789939"/>
                  </a:lnTo>
                  <a:lnTo>
                    <a:pt x="1080674" y="789939"/>
                  </a:lnTo>
                  <a:lnTo>
                    <a:pt x="1077112" y="793750"/>
                  </a:lnTo>
                  <a:lnTo>
                    <a:pt x="1072121" y="798830"/>
                  </a:lnTo>
                  <a:lnTo>
                    <a:pt x="1066901" y="802639"/>
                  </a:lnTo>
                  <a:lnTo>
                    <a:pt x="1061478" y="807719"/>
                  </a:lnTo>
                  <a:lnTo>
                    <a:pt x="1055852" y="811530"/>
                  </a:lnTo>
                  <a:lnTo>
                    <a:pt x="1050023" y="815339"/>
                  </a:lnTo>
                  <a:lnTo>
                    <a:pt x="1044003" y="819150"/>
                  </a:lnTo>
                  <a:lnTo>
                    <a:pt x="1037805" y="821689"/>
                  </a:lnTo>
                  <a:lnTo>
                    <a:pt x="1034624" y="822960"/>
                  </a:lnTo>
                  <a:close/>
                </a:path>
              </a:pathLst>
            </a:custGeom>
            <a:solidFill>
              <a:srgbClr val="64391C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44" name="object 37"/>
          <p:cNvSpPr txBox="1"/>
          <p:nvPr/>
        </p:nvSpPr>
        <p:spPr>
          <a:xfrm>
            <a:off x="7827225" y="1453730"/>
            <a:ext cx="984265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1200" spc="-5" dirty="0">
                <a:latin typeface="Arial MT"/>
                <a:cs typeface="Arial MT"/>
              </a:rPr>
              <a:t>Ada Niat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Jahat telah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ada SAAT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peneri</a:t>
            </a:r>
            <a:r>
              <a:rPr sz="1200" spc="-10" dirty="0">
                <a:latin typeface="Arial MT"/>
                <a:cs typeface="Arial MT"/>
              </a:rPr>
              <a:t>m</a:t>
            </a:r>
            <a:r>
              <a:rPr sz="1200" spc="-5" dirty="0">
                <a:latin typeface="Arial MT"/>
                <a:cs typeface="Arial MT"/>
              </a:rPr>
              <a:t>aa</a:t>
            </a:r>
            <a:r>
              <a:rPr sz="1200" dirty="0">
                <a:latin typeface="Arial MT"/>
                <a:cs typeface="Arial MT"/>
              </a:rPr>
              <a:t>n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45" name="object 38"/>
          <p:cNvGrpSpPr/>
          <p:nvPr/>
        </p:nvGrpSpPr>
        <p:grpSpPr>
          <a:xfrm>
            <a:off x="7648575" y="3443286"/>
            <a:ext cx="1119505" cy="1031731"/>
            <a:chOff x="6619875" y="3443287"/>
            <a:chExt cx="1119505" cy="835660"/>
          </a:xfrm>
        </p:grpSpPr>
        <p:pic>
          <p:nvPicPr>
            <p:cNvPr id="46" name="object 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26351" y="3450336"/>
              <a:ext cx="1106424" cy="822960"/>
            </a:xfrm>
            <a:prstGeom prst="rect">
              <a:avLst/>
            </a:prstGeom>
          </p:spPr>
        </p:pic>
        <p:sp>
          <p:nvSpPr>
            <p:cNvPr id="47" name="object 40"/>
            <p:cNvSpPr/>
            <p:nvPr/>
          </p:nvSpPr>
          <p:spPr>
            <a:xfrm>
              <a:off x="6619875" y="3443287"/>
              <a:ext cx="1119505" cy="835660"/>
            </a:xfrm>
            <a:custGeom>
              <a:avLst/>
              <a:gdLst/>
              <a:ahLst/>
              <a:cxnLst/>
              <a:rect l="l" t="t" r="r" b="b"/>
              <a:pathLst>
                <a:path w="1119504" h="835660">
                  <a:moveTo>
                    <a:pt x="990193" y="835660"/>
                  </a:moveTo>
                  <a:lnTo>
                    <a:pt x="128993" y="835660"/>
                  </a:lnTo>
                  <a:lnTo>
                    <a:pt x="107772" y="831850"/>
                  </a:lnTo>
                  <a:lnTo>
                    <a:pt x="69164" y="815339"/>
                  </a:lnTo>
                  <a:lnTo>
                    <a:pt x="52273" y="802639"/>
                  </a:lnTo>
                  <a:lnTo>
                    <a:pt x="47066" y="798829"/>
                  </a:lnTo>
                  <a:lnTo>
                    <a:pt x="24536" y="772160"/>
                  </a:lnTo>
                  <a:lnTo>
                    <a:pt x="20802" y="767079"/>
                  </a:lnTo>
                  <a:lnTo>
                    <a:pt x="2921" y="721360"/>
                  </a:lnTo>
                  <a:lnTo>
                    <a:pt x="0" y="692150"/>
                  </a:lnTo>
                  <a:lnTo>
                    <a:pt x="0" y="143510"/>
                  </a:lnTo>
                  <a:lnTo>
                    <a:pt x="6451" y="100329"/>
                  </a:lnTo>
                  <a:lnTo>
                    <a:pt x="24536" y="62229"/>
                  </a:lnTo>
                  <a:lnTo>
                    <a:pt x="52273" y="31750"/>
                  </a:lnTo>
                  <a:lnTo>
                    <a:pt x="81381" y="13970"/>
                  </a:lnTo>
                  <a:lnTo>
                    <a:pt x="87744" y="10160"/>
                  </a:lnTo>
                  <a:lnTo>
                    <a:pt x="94272" y="7620"/>
                  </a:lnTo>
                  <a:lnTo>
                    <a:pt x="100952" y="6350"/>
                  </a:lnTo>
                  <a:lnTo>
                    <a:pt x="107772" y="3810"/>
                  </a:lnTo>
                  <a:lnTo>
                    <a:pt x="128993" y="0"/>
                  </a:lnTo>
                  <a:lnTo>
                    <a:pt x="990193" y="0"/>
                  </a:lnTo>
                  <a:lnTo>
                    <a:pt x="1011415" y="3810"/>
                  </a:lnTo>
                  <a:lnTo>
                    <a:pt x="1018235" y="6350"/>
                  </a:lnTo>
                  <a:lnTo>
                    <a:pt x="1024915" y="7620"/>
                  </a:lnTo>
                  <a:lnTo>
                    <a:pt x="1031443" y="10160"/>
                  </a:lnTo>
                  <a:lnTo>
                    <a:pt x="1035684" y="12700"/>
                  </a:lnTo>
                  <a:lnTo>
                    <a:pt x="130428" y="12700"/>
                  </a:lnTo>
                  <a:lnTo>
                    <a:pt x="123558" y="13970"/>
                  </a:lnTo>
                  <a:lnTo>
                    <a:pt x="123875" y="13970"/>
                  </a:lnTo>
                  <a:lnTo>
                    <a:pt x="117106" y="15239"/>
                  </a:lnTo>
                  <a:lnTo>
                    <a:pt x="117424" y="15239"/>
                  </a:lnTo>
                  <a:lnTo>
                    <a:pt x="110782" y="16510"/>
                  </a:lnTo>
                  <a:lnTo>
                    <a:pt x="111086" y="16510"/>
                  </a:lnTo>
                  <a:lnTo>
                    <a:pt x="104571" y="17779"/>
                  </a:lnTo>
                  <a:lnTo>
                    <a:pt x="104876" y="17779"/>
                  </a:lnTo>
                  <a:lnTo>
                    <a:pt x="98488" y="20320"/>
                  </a:lnTo>
                  <a:lnTo>
                    <a:pt x="98780" y="20320"/>
                  </a:lnTo>
                  <a:lnTo>
                    <a:pt x="92544" y="22860"/>
                  </a:lnTo>
                  <a:lnTo>
                    <a:pt x="92836" y="22860"/>
                  </a:lnTo>
                  <a:lnTo>
                    <a:pt x="86753" y="25400"/>
                  </a:lnTo>
                  <a:lnTo>
                    <a:pt x="87033" y="25400"/>
                  </a:lnTo>
                  <a:lnTo>
                    <a:pt x="81114" y="27939"/>
                  </a:lnTo>
                  <a:lnTo>
                    <a:pt x="81381" y="27939"/>
                  </a:lnTo>
                  <a:lnTo>
                    <a:pt x="75628" y="30479"/>
                  </a:lnTo>
                  <a:lnTo>
                    <a:pt x="75895" y="30479"/>
                  </a:lnTo>
                  <a:lnTo>
                    <a:pt x="70319" y="34289"/>
                  </a:lnTo>
                  <a:lnTo>
                    <a:pt x="70573" y="34289"/>
                  </a:lnTo>
                  <a:lnTo>
                    <a:pt x="65189" y="38100"/>
                  </a:lnTo>
                  <a:lnTo>
                    <a:pt x="65430" y="38100"/>
                  </a:lnTo>
                  <a:lnTo>
                    <a:pt x="60248" y="41910"/>
                  </a:lnTo>
                  <a:lnTo>
                    <a:pt x="60477" y="41910"/>
                  </a:lnTo>
                  <a:lnTo>
                    <a:pt x="55499" y="45720"/>
                  </a:lnTo>
                  <a:lnTo>
                    <a:pt x="55714" y="45720"/>
                  </a:lnTo>
                  <a:lnTo>
                    <a:pt x="50952" y="50800"/>
                  </a:lnTo>
                  <a:lnTo>
                    <a:pt x="51168" y="50800"/>
                  </a:lnTo>
                  <a:lnTo>
                    <a:pt x="46621" y="54610"/>
                  </a:lnTo>
                  <a:lnTo>
                    <a:pt x="46824" y="54610"/>
                  </a:lnTo>
                  <a:lnTo>
                    <a:pt x="42506" y="59689"/>
                  </a:lnTo>
                  <a:lnTo>
                    <a:pt x="42697" y="59689"/>
                  </a:lnTo>
                  <a:lnTo>
                    <a:pt x="38620" y="64770"/>
                  </a:lnTo>
                  <a:lnTo>
                    <a:pt x="38811" y="64770"/>
                  </a:lnTo>
                  <a:lnTo>
                    <a:pt x="34975" y="69850"/>
                  </a:lnTo>
                  <a:lnTo>
                    <a:pt x="35153" y="69850"/>
                  </a:lnTo>
                  <a:lnTo>
                    <a:pt x="31572" y="74929"/>
                  </a:lnTo>
                  <a:lnTo>
                    <a:pt x="31737" y="74929"/>
                  </a:lnTo>
                  <a:lnTo>
                    <a:pt x="29085" y="80010"/>
                  </a:lnTo>
                  <a:lnTo>
                    <a:pt x="28575" y="80010"/>
                  </a:lnTo>
                  <a:lnTo>
                    <a:pt x="25539" y="86360"/>
                  </a:lnTo>
                  <a:lnTo>
                    <a:pt x="25679" y="86360"/>
                  </a:lnTo>
                  <a:lnTo>
                    <a:pt x="23474" y="91439"/>
                  </a:lnTo>
                  <a:lnTo>
                    <a:pt x="23050" y="91439"/>
                  </a:lnTo>
                  <a:lnTo>
                    <a:pt x="20586" y="97789"/>
                  </a:lnTo>
                  <a:lnTo>
                    <a:pt x="18542" y="104139"/>
                  </a:lnTo>
                  <a:lnTo>
                    <a:pt x="16776" y="110489"/>
                  </a:lnTo>
                  <a:lnTo>
                    <a:pt x="15328" y="116839"/>
                  </a:lnTo>
                  <a:lnTo>
                    <a:pt x="14185" y="123189"/>
                  </a:lnTo>
                  <a:lnTo>
                    <a:pt x="13360" y="129539"/>
                  </a:lnTo>
                  <a:lnTo>
                    <a:pt x="12865" y="135889"/>
                  </a:lnTo>
                  <a:lnTo>
                    <a:pt x="12700" y="143510"/>
                  </a:lnTo>
                  <a:lnTo>
                    <a:pt x="12700" y="692150"/>
                  </a:lnTo>
                  <a:lnTo>
                    <a:pt x="12848" y="698500"/>
                  </a:lnTo>
                  <a:lnTo>
                    <a:pt x="12951" y="699770"/>
                  </a:lnTo>
                  <a:lnTo>
                    <a:pt x="13385" y="706120"/>
                  </a:lnTo>
                  <a:lnTo>
                    <a:pt x="14236" y="712470"/>
                  </a:lnTo>
                  <a:lnTo>
                    <a:pt x="15392" y="718820"/>
                  </a:lnTo>
                  <a:lnTo>
                    <a:pt x="16865" y="725170"/>
                  </a:lnTo>
                  <a:lnTo>
                    <a:pt x="18630" y="731520"/>
                  </a:lnTo>
                  <a:lnTo>
                    <a:pt x="20700" y="737870"/>
                  </a:lnTo>
                  <a:lnTo>
                    <a:pt x="21079" y="737870"/>
                  </a:lnTo>
                  <a:lnTo>
                    <a:pt x="23050" y="742950"/>
                  </a:lnTo>
                  <a:lnTo>
                    <a:pt x="22923" y="742950"/>
                  </a:lnTo>
                  <a:lnTo>
                    <a:pt x="25679" y="749300"/>
                  </a:lnTo>
                  <a:lnTo>
                    <a:pt x="25539" y="749300"/>
                  </a:lnTo>
                  <a:lnTo>
                    <a:pt x="28575" y="754379"/>
                  </a:lnTo>
                  <a:lnTo>
                    <a:pt x="28422" y="754379"/>
                  </a:lnTo>
                  <a:lnTo>
                    <a:pt x="31737" y="760729"/>
                  </a:lnTo>
                  <a:lnTo>
                    <a:pt x="32288" y="760729"/>
                  </a:lnTo>
                  <a:lnTo>
                    <a:pt x="35153" y="765810"/>
                  </a:lnTo>
                  <a:lnTo>
                    <a:pt x="34975" y="765810"/>
                  </a:lnTo>
                  <a:lnTo>
                    <a:pt x="38811" y="770889"/>
                  </a:lnTo>
                  <a:lnTo>
                    <a:pt x="38620" y="770889"/>
                  </a:lnTo>
                  <a:lnTo>
                    <a:pt x="42697" y="775970"/>
                  </a:lnTo>
                  <a:lnTo>
                    <a:pt x="42506" y="775970"/>
                  </a:lnTo>
                  <a:lnTo>
                    <a:pt x="46824" y="781050"/>
                  </a:lnTo>
                  <a:lnTo>
                    <a:pt x="47758" y="781050"/>
                  </a:lnTo>
                  <a:lnTo>
                    <a:pt x="51168" y="784860"/>
                  </a:lnTo>
                  <a:lnTo>
                    <a:pt x="50952" y="784860"/>
                  </a:lnTo>
                  <a:lnTo>
                    <a:pt x="55714" y="789939"/>
                  </a:lnTo>
                  <a:lnTo>
                    <a:pt x="56743" y="789939"/>
                  </a:lnTo>
                  <a:lnTo>
                    <a:pt x="60477" y="793750"/>
                  </a:lnTo>
                  <a:lnTo>
                    <a:pt x="60248" y="793750"/>
                  </a:lnTo>
                  <a:lnTo>
                    <a:pt x="65430" y="797560"/>
                  </a:lnTo>
                  <a:lnTo>
                    <a:pt x="65189" y="797560"/>
                  </a:lnTo>
                  <a:lnTo>
                    <a:pt x="70573" y="801370"/>
                  </a:lnTo>
                  <a:lnTo>
                    <a:pt x="70319" y="801370"/>
                  </a:lnTo>
                  <a:lnTo>
                    <a:pt x="75895" y="803910"/>
                  </a:lnTo>
                  <a:lnTo>
                    <a:pt x="75628" y="803910"/>
                  </a:lnTo>
                  <a:lnTo>
                    <a:pt x="81381" y="807720"/>
                  </a:lnTo>
                  <a:lnTo>
                    <a:pt x="81114" y="807720"/>
                  </a:lnTo>
                  <a:lnTo>
                    <a:pt x="87033" y="810260"/>
                  </a:lnTo>
                  <a:lnTo>
                    <a:pt x="86753" y="810260"/>
                  </a:lnTo>
                  <a:lnTo>
                    <a:pt x="92836" y="812800"/>
                  </a:lnTo>
                  <a:lnTo>
                    <a:pt x="92544" y="812800"/>
                  </a:lnTo>
                  <a:lnTo>
                    <a:pt x="98780" y="815339"/>
                  </a:lnTo>
                  <a:lnTo>
                    <a:pt x="98488" y="815339"/>
                  </a:lnTo>
                  <a:lnTo>
                    <a:pt x="104876" y="817879"/>
                  </a:lnTo>
                  <a:lnTo>
                    <a:pt x="104571" y="817879"/>
                  </a:lnTo>
                  <a:lnTo>
                    <a:pt x="111086" y="819150"/>
                  </a:lnTo>
                  <a:lnTo>
                    <a:pt x="110782" y="819150"/>
                  </a:lnTo>
                  <a:lnTo>
                    <a:pt x="117424" y="820420"/>
                  </a:lnTo>
                  <a:lnTo>
                    <a:pt x="117106" y="820420"/>
                  </a:lnTo>
                  <a:lnTo>
                    <a:pt x="123875" y="821689"/>
                  </a:lnTo>
                  <a:lnTo>
                    <a:pt x="123558" y="821689"/>
                  </a:lnTo>
                  <a:lnTo>
                    <a:pt x="130428" y="822960"/>
                  </a:lnTo>
                  <a:lnTo>
                    <a:pt x="1034624" y="822960"/>
                  </a:lnTo>
                  <a:lnTo>
                    <a:pt x="1031443" y="824229"/>
                  </a:lnTo>
                  <a:lnTo>
                    <a:pt x="1018235" y="829310"/>
                  </a:lnTo>
                  <a:lnTo>
                    <a:pt x="1011415" y="831850"/>
                  </a:lnTo>
                  <a:lnTo>
                    <a:pt x="990193" y="835660"/>
                  </a:lnTo>
                  <a:close/>
                </a:path>
                <a:path w="1119504" h="835660">
                  <a:moveTo>
                    <a:pt x="1090752" y="81279"/>
                  </a:moveTo>
                  <a:lnTo>
                    <a:pt x="1087450" y="74929"/>
                  </a:lnTo>
                  <a:lnTo>
                    <a:pt x="1087615" y="74929"/>
                  </a:lnTo>
                  <a:lnTo>
                    <a:pt x="1084033" y="69850"/>
                  </a:lnTo>
                  <a:lnTo>
                    <a:pt x="1084211" y="69850"/>
                  </a:lnTo>
                  <a:lnTo>
                    <a:pt x="1080376" y="64770"/>
                  </a:lnTo>
                  <a:lnTo>
                    <a:pt x="1080566" y="64770"/>
                  </a:lnTo>
                  <a:lnTo>
                    <a:pt x="1076490" y="59689"/>
                  </a:lnTo>
                  <a:lnTo>
                    <a:pt x="1076680" y="59689"/>
                  </a:lnTo>
                  <a:lnTo>
                    <a:pt x="1072362" y="54610"/>
                  </a:lnTo>
                  <a:lnTo>
                    <a:pt x="1072565" y="54610"/>
                  </a:lnTo>
                  <a:lnTo>
                    <a:pt x="1068019" y="50800"/>
                  </a:lnTo>
                  <a:lnTo>
                    <a:pt x="1068235" y="50800"/>
                  </a:lnTo>
                  <a:lnTo>
                    <a:pt x="1063459" y="45720"/>
                  </a:lnTo>
                  <a:lnTo>
                    <a:pt x="1063688" y="45720"/>
                  </a:lnTo>
                  <a:lnTo>
                    <a:pt x="1058710" y="41910"/>
                  </a:lnTo>
                  <a:lnTo>
                    <a:pt x="1058938" y="41910"/>
                  </a:lnTo>
                  <a:lnTo>
                    <a:pt x="1053757" y="38100"/>
                  </a:lnTo>
                  <a:lnTo>
                    <a:pt x="1053998" y="38100"/>
                  </a:lnTo>
                  <a:lnTo>
                    <a:pt x="1048613" y="34289"/>
                  </a:lnTo>
                  <a:lnTo>
                    <a:pt x="1048867" y="34289"/>
                  </a:lnTo>
                  <a:lnTo>
                    <a:pt x="1043292" y="30479"/>
                  </a:lnTo>
                  <a:lnTo>
                    <a:pt x="1043558" y="30479"/>
                  </a:lnTo>
                  <a:lnTo>
                    <a:pt x="1037805" y="27939"/>
                  </a:lnTo>
                  <a:lnTo>
                    <a:pt x="1038072" y="27939"/>
                  </a:lnTo>
                  <a:lnTo>
                    <a:pt x="1032154" y="25400"/>
                  </a:lnTo>
                  <a:lnTo>
                    <a:pt x="1032433" y="25400"/>
                  </a:lnTo>
                  <a:lnTo>
                    <a:pt x="1026350" y="22860"/>
                  </a:lnTo>
                  <a:lnTo>
                    <a:pt x="1026642" y="22860"/>
                  </a:lnTo>
                  <a:lnTo>
                    <a:pt x="1020406" y="20320"/>
                  </a:lnTo>
                  <a:lnTo>
                    <a:pt x="1020699" y="20320"/>
                  </a:lnTo>
                  <a:lnTo>
                    <a:pt x="1014310" y="17779"/>
                  </a:lnTo>
                  <a:lnTo>
                    <a:pt x="1014615" y="17779"/>
                  </a:lnTo>
                  <a:lnTo>
                    <a:pt x="1008100" y="16510"/>
                  </a:lnTo>
                  <a:lnTo>
                    <a:pt x="1008405" y="16510"/>
                  </a:lnTo>
                  <a:lnTo>
                    <a:pt x="1001763" y="15239"/>
                  </a:lnTo>
                  <a:lnTo>
                    <a:pt x="1002068" y="15239"/>
                  </a:lnTo>
                  <a:lnTo>
                    <a:pt x="995311" y="13970"/>
                  </a:lnTo>
                  <a:lnTo>
                    <a:pt x="995629" y="13970"/>
                  </a:lnTo>
                  <a:lnTo>
                    <a:pt x="988758" y="12700"/>
                  </a:lnTo>
                  <a:lnTo>
                    <a:pt x="1035684" y="12700"/>
                  </a:lnTo>
                  <a:lnTo>
                    <a:pt x="1037805" y="13970"/>
                  </a:lnTo>
                  <a:lnTo>
                    <a:pt x="1044003" y="16510"/>
                  </a:lnTo>
                  <a:lnTo>
                    <a:pt x="1077112" y="41910"/>
                  </a:lnTo>
                  <a:lnTo>
                    <a:pt x="1101839" y="74929"/>
                  </a:lnTo>
                  <a:lnTo>
                    <a:pt x="1104379" y="80010"/>
                  </a:lnTo>
                  <a:lnTo>
                    <a:pt x="1090612" y="80010"/>
                  </a:lnTo>
                  <a:lnTo>
                    <a:pt x="1090752" y="81279"/>
                  </a:lnTo>
                  <a:close/>
                </a:path>
                <a:path w="1119504" h="835660">
                  <a:moveTo>
                    <a:pt x="28422" y="81279"/>
                  </a:moveTo>
                  <a:lnTo>
                    <a:pt x="28575" y="80010"/>
                  </a:lnTo>
                  <a:lnTo>
                    <a:pt x="29085" y="80010"/>
                  </a:lnTo>
                  <a:lnTo>
                    <a:pt x="28422" y="81279"/>
                  </a:lnTo>
                  <a:close/>
                </a:path>
                <a:path w="1119504" h="835660">
                  <a:moveTo>
                    <a:pt x="1096264" y="92710"/>
                  </a:moveTo>
                  <a:lnTo>
                    <a:pt x="1093508" y="86360"/>
                  </a:lnTo>
                  <a:lnTo>
                    <a:pt x="1093647" y="86360"/>
                  </a:lnTo>
                  <a:lnTo>
                    <a:pt x="1090612" y="80010"/>
                  </a:lnTo>
                  <a:lnTo>
                    <a:pt x="1104379" y="80010"/>
                  </a:lnTo>
                  <a:lnTo>
                    <a:pt x="1105014" y="81279"/>
                  </a:lnTo>
                  <a:lnTo>
                    <a:pt x="1107897" y="87629"/>
                  </a:lnTo>
                  <a:lnTo>
                    <a:pt x="1109436" y="91439"/>
                  </a:lnTo>
                  <a:lnTo>
                    <a:pt x="1096136" y="91439"/>
                  </a:lnTo>
                  <a:lnTo>
                    <a:pt x="1096264" y="92710"/>
                  </a:lnTo>
                  <a:close/>
                </a:path>
                <a:path w="1119504" h="835660">
                  <a:moveTo>
                    <a:pt x="22923" y="92710"/>
                  </a:moveTo>
                  <a:lnTo>
                    <a:pt x="23050" y="91439"/>
                  </a:lnTo>
                  <a:lnTo>
                    <a:pt x="23474" y="91439"/>
                  </a:lnTo>
                  <a:lnTo>
                    <a:pt x="22923" y="92710"/>
                  </a:lnTo>
                  <a:close/>
                </a:path>
                <a:path w="1119504" h="835660">
                  <a:moveTo>
                    <a:pt x="1118997" y="699770"/>
                  </a:moveTo>
                  <a:lnTo>
                    <a:pt x="1106309" y="699770"/>
                  </a:lnTo>
                  <a:lnTo>
                    <a:pt x="1106487" y="692150"/>
                  </a:lnTo>
                  <a:lnTo>
                    <a:pt x="1106487" y="143510"/>
                  </a:lnTo>
                  <a:lnTo>
                    <a:pt x="1106309" y="135889"/>
                  </a:lnTo>
                  <a:lnTo>
                    <a:pt x="1105801" y="129539"/>
                  </a:lnTo>
                  <a:lnTo>
                    <a:pt x="1104950" y="123189"/>
                  </a:lnTo>
                  <a:lnTo>
                    <a:pt x="1103795" y="116839"/>
                  </a:lnTo>
                  <a:lnTo>
                    <a:pt x="1102321" y="110489"/>
                  </a:lnTo>
                  <a:lnTo>
                    <a:pt x="1100556" y="104139"/>
                  </a:lnTo>
                  <a:lnTo>
                    <a:pt x="1098486" y="97789"/>
                  </a:lnTo>
                  <a:lnTo>
                    <a:pt x="1096136" y="91439"/>
                  </a:lnTo>
                  <a:lnTo>
                    <a:pt x="1109436" y="91439"/>
                  </a:lnTo>
                  <a:lnTo>
                    <a:pt x="1110462" y="93979"/>
                  </a:lnTo>
                  <a:lnTo>
                    <a:pt x="1118997" y="135889"/>
                  </a:lnTo>
                  <a:lnTo>
                    <a:pt x="1119187" y="143510"/>
                  </a:lnTo>
                  <a:lnTo>
                    <a:pt x="1119187" y="692150"/>
                  </a:lnTo>
                  <a:lnTo>
                    <a:pt x="1118997" y="699770"/>
                  </a:lnTo>
                  <a:close/>
                </a:path>
                <a:path w="1119504" h="835660">
                  <a:moveTo>
                    <a:pt x="12951" y="699770"/>
                  </a:moveTo>
                  <a:lnTo>
                    <a:pt x="12865" y="698500"/>
                  </a:lnTo>
                  <a:lnTo>
                    <a:pt x="12951" y="699770"/>
                  </a:lnTo>
                  <a:close/>
                </a:path>
                <a:path w="1119504" h="835660">
                  <a:moveTo>
                    <a:pt x="1111818" y="737870"/>
                  </a:moveTo>
                  <a:lnTo>
                    <a:pt x="1098486" y="737870"/>
                  </a:lnTo>
                  <a:lnTo>
                    <a:pt x="1100645" y="731520"/>
                  </a:lnTo>
                  <a:lnTo>
                    <a:pt x="1102410" y="725170"/>
                  </a:lnTo>
                  <a:lnTo>
                    <a:pt x="1103858" y="718820"/>
                  </a:lnTo>
                  <a:lnTo>
                    <a:pt x="1105001" y="712470"/>
                  </a:lnTo>
                  <a:lnTo>
                    <a:pt x="1105827" y="706120"/>
                  </a:lnTo>
                  <a:lnTo>
                    <a:pt x="1106322" y="698500"/>
                  </a:lnTo>
                  <a:lnTo>
                    <a:pt x="1106309" y="699770"/>
                  </a:lnTo>
                  <a:lnTo>
                    <a:pt x="1118997" y="699770"/>
                  </a:lnTo>
                  <a:lnTo>
                    <a:pt x="1118450" y="707389"/>
                  </a:lnTo>
                  <a:lnTo>
                    <a:pt x="1117536" y="713739"/>
                  </a:lnTo>
                  <a:lnTo>
                    <a:pt x="1116266" y="721360"/>
                  </a:lnTo>
                  <a:lnTo>
                    <a:pt x="1112723" y="735329"/>
                  </a:lnTo>
                  <a:lnTo>
                    <a:pt x="1111818" y="737870"/>
                  </a:lnTo>
                  <a:close/>
                </a:path>
                <a:path w="1119504" h="835660">
                  <a:moveTo>
                    <a:pt x="21079" y="737870"/>
                  </a:moveTo>
                  <a:lnTo>
                    <a:pt x="20700" y="737870"/>
                  </a:lnTo>
                  <a:lnTo>
                    <a:pt x="20586" y="736600"/>
                  </a:lnTo>
                  <a:lnTo>
                    <a:pt x="21079" y="737870"/>
                  </a:lnTo>
                  <a:close/>
                </a:path>
                <a:path w="1119504" h="835660">
                  <a:moveTo>
                    <a:pt x="1101839" y="760729"/>
                  </a:moveTo>
                  <a:lnTo>
                    <a:pt x="1087450" y="760729"/>
                  </a:lnTo>
                  <a:lnTo>
                    <a:pt x="1090752" y="754379"/>
                  </a:lnTo>
                  <a:lnTo>
                    <a:pt x="1090612" y="754379"/>
                  </a:lnTo>
                  <a:lnTo>
                    <a:pt x="1093647" y="749300"/>
                  </a:lnTo>
                  <a:lnTo>
                    <a:pt x="1093508" y="749300"/>
                  </a:lnTo>
                  <a:lnTo>
                    <a:pt x="1096264" y="742950"/>
                  </a:lnTo>
                  <a:lnTo>
                    <a:pt x="1096136" y="742950"/>
                  </a:lnTo>
                  <a:lnTo>
                    <a:pt x="1098600" y="736600"/>
                  </a:lnTo>
                  <a:lnTo>
                    <a:pt x="1098486" y="737870"/>
                  </a:lnTo>
                  <a:lnTo>
                    <a:pt x="1111818" y="737870"/>
                  </a:lnTo>
                  <a:lnTo>
                    <a:pt x="1110462" y="741679"/>
                  </a:lnTo>
                  <a:lnTo>
                    <a:pt x="1107897" y="748029"/>
                  </a:lnTo>
                  <a:lnTo>
                    <a:pt x="1105014" y="754379"/>
                  </a:lnTo>
                  <a:lnTo>
                    <a:pt x="1101839" y="760729"/>
                  </a:lnTo>
                  <a:close/>
                </a:path>
                <a:path w="1119504" h="835660">
                  <a:moveTo>
                    <a:pt x="32288" y="760729"/>
                  </a:moveTo>
                  <a:lnTo>
                    <a:pt x="31737" y="760729"/>
                  </a:lnTo>
                  <a:lnTo>
                    <a:pt x="31572" y="759460"/>
                  </a:lnTo>
                  <a:lnTo>
                    <a:pt x="32288" y="760729"/>
                  </a:lnTo>
                  <a:close/>
                </a:path>
                <a:path w="1119504" h="835660">
                  <a:moveTo>
                    <a:pt x="1088510" y="781050"/>
                  </a:moveTo>
                  <a:lnTo>
                    <a:pt x="1072362" y="781050"/>
                  </a:lnTo>
                  <a:lnTo>
                    <a:pt x="1076680" y="775970"/>
                  </a:lnTo>
                  <a:lnTo>
                    <a:pt x="1076490" y="775970"/>
                  </a:lnTo>
                  <a:lnTo>
                    <a:pt x="1080566" y="770889"/>
                  </a:lnTo>
                  <a:lnTo>
                    <a:pt x="1080376" y="770889"/>
                  </a:lnTo>
                  <a:lnTo>
                    <a:pt x="1084211" y="765810"/>
                  </a:lnTo>
                  <a:lnTo>
                    <a:pt x="1084033" y="765810"/>
                  </a:lnTo>
                  <a:lnTo>
                    <a:pt x="1087615" y="759460"/>
                  </a:lnTo>
                  <a:lnTo>
                    <a:pt x="1087450" y="760729"/>
                  </a:lnTo>
                  <a:lnTo>
                    <a:pt x="1101839" y="760729"/>
                  </a:lnTo>
                  <a:lnTo>
                    <a:pt x="1098384" y="767079"/>
                  </a:lnTo>
                  <a:lnTo>
                    <a:pt x="1094651" y="772160"/>
                  </a:lnTo>
                  <a:lnTo>
                    <a:pt x="1090637" y="778510"/>
                  </a:lnTo>
                  <a:lnTo>
                    <a:pt x="1088510" y="781050"/>
                  </a:lnTo>
                  <a:close/>
                </a:path>
                <a:path w="1119504" h="835660">
                  <a:moveTo>
                    <a:pt x="47758" y="781050"/>
                  </a:moveTo>
                  <a:lnTo>
                    <a:pt x="46824" y="781050"/>
                  </a:lnTo>
                  <a:lnTo>
                    <a:pt x="46621" y="779779"/>
                  </a:lnTo>
                  <a:lnTo>
                    <a:pt x="47758" y="781050"/>
                  </a:lnTo>
                  <a:close/>
                </a:path>
                <a:path w="1119504" h="835660">
                  <a:moveTo>
                    <a:pt x="1080674" y="789939"/>
                  </a:moveTo>
                  <a:lnTo>
                    <a:pt x="1063459" y="789939"/>
                  </a:lnTo>
                  <a:lnTo>
                    <a:pt x="1068235" y="784860"/>
                  </a:lnTo>
                  <a:lnTo>
                    <a:pt x="1068019" y="784860"/>
                  </a:lnTo>
                  <a:lnTo>
                    <a:pt x="1072565" y="779779"/>
                  </a:lnTo>
                  <a:lnTo>
                    <a:pt x="1072362" y="781050"/>
                  </a:lnTo>
                  <a:lnTo>
                    <a:pt x="1088510" y="781050"/>
                  </a:lnTo>
                  <a:lnTo>
                    <a:pt x="1086383" y="783589"/>
                  </a:lnTo>
                  <a:lnTo>
                    <a:pt x="1081862" y="788670"/>
                  </a:lnTo>
                  <a:lnTo>
                    <a:pt x="1080674" y="789939"/>
                  </a:lnTo>
                  <a:close/>
                </a:path>
                <a:path w="1119504" h="835660">
                  <a:moveTo>
                    <a:pt x="56743" y="789939"/>
                  </a:moveTo>
                  <a:lnTo>
                    <a:pt x="55714" y="789939"/>
                  </a:lnTo>
                  <a:lnTo>
                    <a:pt x="55499" y="788670"/>
                  </a:lnTo>
                  <a:lnTo>
                    <a:pt x="56743" y="789939"/>
                  </a:lnTo>
                  <a:close/>
                </a:path>
                <a:path w="1119504" h="835660">
                  <a:moveTo>
                    <a:pt x="1034624" y="822960"/>
                  </a:moveTo>
                  <a:lnTo>
                    <a:pt x="988758" y="822960"/>
                  </a:lnTo>
                  <a:lnTo>
                    <a:pt x="995629" y="821689"/>
                  </a:lnTo>
                  <a:lnTo>
                    <a:pt x="995311" y="821689"/>
                  </a:lnTo>
                  <a:lnTo>
                    <a:pt x="1002068" y="820420"/>
                  </a:lnTo>
                  <a:lnTo>
                    <a:pt x="1001763" y="820420"/>
                  </a:lnTo>
                  <a:lnTo>
                    <a:pt x="1008405" y="819150"/>
                  </a:lnTo>
                  <a:lnTo>
                    <a:pt x="1008100" y="819150"/>
                  </a:lnTo>
                  <a:lnTo>
                    <a:pt x="1014615" y="817879"/>
                  </a:lnTo>
                  <a:lnTo>
                    <a:pt x="1014310" y="817879"/>
                  </a:lnTo>
                  <a:lnTo>
                    <a:pt x="1020699" y="815339"/>
                  </a:lnTo>
                  <a:lnTo>
                    <a:pt x="1020406" y="815339"/>
                  </a:lnTo>
                  <a:lnTo>
                    <a:pt x="1026642" y="812800"/>
                  </a:lnTo>
                  <a:lnTo>
                    <a:pt x="1026350" y="812800"/>
                  </a:lnTo>
                  <a:lnTo>
                    <a:pt x="1032433" y="810260"/>
                  </a:lnTo>
                  <a:lnTo>
                    <a:pt x="1032154" y="810260"/>
                  </a:lnTo>
                  <a:lnTo>
                    <a:pt x="1038072" y="807720"/>
                  </a:lnTo>
                  <a:lnTo>
                    <a:pt x="1037805" y="807720"/>
                  </a:lnTo>
                  <a:lnTo>
                    <a:pt x="1043558" y="803910"/>
                  </a:lnTo>
                  <a:lnTo>
                    <a:pt x="1043292" y="803910"/>
                  </a:lnTo>
                  <a:lnTo>
                    <a:pt x="1048867" y="801370"/>
                  </a:lnTo>
                  <a:lnTo>
                    <a:pt x="1048613" y="801370"/>
                  </a:lnTo>
                  <a:lnTo>
                    <a:pt x="1053998" y="797560"/>
                  </a:lnTo>
                  <a:lnTo>
                    <a:pt x="1053757" y="797560"/>
                  </a:lnTo>
                  <a:lnTo>
                    <a:pt x="1058938" y="793750"/>
                  </a:lnTo>
                  <a:lnTo>
                    <a:pt x="1058710" y="793750"/>
                  </a:lnTo>
                  <a:lnTo>
                    <a:pt x="1063688" y="788670"/>
                  </a:lnTo>
                  <a:lnTo>
                    <a:pt x="1063459" y="789939"/>
                  </a:lnTo>
                  <a:lnTo>
                    <a:pt x="1080674" y="789939"/>
                  </a:lnTo>
                  <a:lnTo>
                    <a:pt x="1077112" y="793750"/>
                  </a:lnTo>
                  <a:lnTo>
                    <a:pt x="1072121" y="798829"/>
                  </a:lnTo>
                  <a:lnTo>
                    <a:pt x="1066901" y="802639"/>
                  </a:lnTo>
                  <a:lnTo>
                    <a:pt x="1061478" y="807720"/>
                  </a:lnTo>
                  <a:lnTo>
                    <a:pt x="1055852" y="811529"/>
                  </a:lnTo>
                  <a:lnTo>
                    <a:pt x="1050023" y="815339"/>
                  </a:lnTo>
                  <a:lnTo>
                    <a:pt x="1044003" y="819150"/>
                  </a:lnTo>
                  <a:lnTo>
                    <a:pt x="1037805" y="821689"/>
                  </a:lnTo>
                  <a:lnTo>
                    <a:pt x="1034624" y="822960"/>
                  </a:lnTo>
                  <a:close/>
                </a:path>
              </a:pathLst>
            </a:custGeom>
            <a:solidFill>
              <a:srgbClr val="64391C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48" name="object 41"/>
          <p:cNvSpPr txBox="1"/>
          <p:nvPr/>
        </p:nvSpPr>
        <p:spPr>
          <a:xfrm>
            <a:off x="7861516" y="3506368"/>
            <a:ext cx="692785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200" spc="-5" dirty="0">
                <a:latin typeface="Arial MT"/>
                <a:cs typeface="Arial MT"/>
              </a:rPr>
              <a:t>Belu</a:t>
            </a:r>
            <a:r>
              <a:rPr sz="1200" dirty="0">
                <a:latin typeface="Arial MT"/>
                <a:cs typeface="Arial MT"/>
              </a:rPr>
              <a:t>m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</a:t>
            </a:r>
            <a:r>
              <a:rPr sz="1200" dirty="0">
                <a:latin typeface="Arial MT"/>
                <a:cs typeface="Arial MT"/>
              </a:rPr>
              <a:t>a  </a:t>
            </a:r>
            <a:r>
              <a:rPr sz="1200" spc="-5" dirty="0">
                <a:latin typeface="Arial MT"/>
                <a:cs typeface="Arial MT"/>
              </a:rPr>
              <a:t>Niat Jahat </a:t>
            </a:r>
            <a:r>
              <a:rPr sz="1200" spc="-29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saat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menerima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49" name="object 42"/>
          <p:cNvGrpSpPr/>
          <p:nvPr/>
        </p:nvGrpSpPr>
        <p:grpSpPr>
          <a:xfrm>
            <a:off x="8899690" y="3056826"/>
            <a:ext cx="1273175" cy="1029969"/>
            <a:chOff x="7870990" y="3056826"/>
            <a:chExt cx="1273175" cy="1029969"/>
          </a:xfrm>
        </p:grpSpPr>
        <p:pic>
          <p:nvPicPr>
            <p:cNvPr id="50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70990" y="3056826"/>
              <a:ext cx="1273009" cy="1029969"/>
            </a:xfrm>
            <a:prstGeom prst="rect">
              <a:avLst/>
            </a:prstGeom>
          </p:spPr>
        </p:pic>
        <p:pic>
          <p:nvPicPr>
            <p:cNvPr id="51" name="object 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35353" y="3294354"/>
              <a:ext cx="574967" cy="165061"/>
            </a:xfrm>
            <a:prstGeom prst="rect">
              <a:avLst/>
            </a:prstGeom>
          </p:spPr>
        </p:pic>
        <p:pic>
          <p:nvPicPr>
            <p:cNvPr id="52" name="object 4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73631" y="3446741"/>
              <a:ext cx="690308" cy="139826"/>
            </a:xfrm>
            <a:prstGeom prst="rect">
              <a:avLst/>
            </a:prstGeom>
          </p:spPr>
        </p:pic>
        <p:pic>
          <p:nvPicPr>
            <p:cNvPr id="53" name="object 4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308365" y="3598773"/>
              <a:ext cx="421716" cy="140322"/>
            </a:xfrm>
            <a:prstGeom prst="rect">
              <a:avLst/>
            </a:prstGeom>
          </p:spPr>
        </p:pic>
      </p:grpSp>
      <p:sp>
        <p:nvSpPr>
          <p:cNvPr id="54" name="object 47"/>
          <p:cNvSpPr txBox="1"/>
          <p:nvPr/>
        </p:nvSpPr>
        <p:spPr>
          <a:xfrm>
            <a:off x="2582804" y="4784667"/>
            <a:ext cx="8255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Contoh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5" name="object 48"/>
          <p:cNvGrpSpPr/>
          <p:nvPr/>
        </p:nvGrpSpPr>
        <p:grpSpPr>
          <a:xfrm>
            <a:off x="2439987" y="5038725"/>
            <a:ext cx="7307708" cy="1485899"/>
            <a:chOff x="1411287" y="5038725"/>
            <a:chExt cx="7307708" cy="1485899"/>
          </a:xfrm>
        </p:grpSpPr>
        <p:pic>
          <p:nvPicPr>
            <p:cNvPr id="56" name="object 4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17319" y="5044439"/>
              <a:ext cx="7295387" cy="582168"/>
            </a:xfrm>
            <a:prstGeom prst="rect">
              <a:avLst/>
            </a:prstGeom>
          </p:spPr>
        </p:pic>
        <p:sp>
          <p:nvSpPr>
            <p:cNvPr id="57" name="object 50"/>
            <p:cNvSpPr/>
            <p:nvPr/>
          </p:nvSpPr>
          <p:spPr>
            <a:xfrm>
              <a:off x="1411287" y="5038725"/>
              <a:ext cx="7307580" cy="593090"/>
            </a:xfrm>
            <a:custGeom>
              <a:avLst/>
              <a:gdLst/>
              <a:ahLst/>
              <a:cxnLst/>
              <a:rect l="l" t="t" r="r" b="b"/>
              <a:pathLst>
                <a:path w="7307580" h="593089">
                  <a:moveTo>
                    <a:pt x="7214616" y="593089"/>
                  </a:moveTo>
                  <a:lnTo>
                    <a:pt x="92646" y="593089"/>
                  </a:lnTo>
                  <a:lnTo>
                    <a:pt x="72504" y="588010"/>
                  </a:lnTo>
                  <a:lnTo>
                    <a:pt x="37553" y="568960"/>
                  </a:lnTo>
                  <a:lnTo>
                    <a:pt x="33807" y="566420"/>
                  </a:lnTo>
                  <a:lnTo>
                    <a:pt x="12458" y="538479"/>
                  </a:lnTo>
                  <a:lnTo>
                    <a:pt x="10172" y="534670"/>
                  </a:lnTo>
                  <a:lnTo>
                    <a:pt x="8115" y="529589"/>
                  </a:lnTo>
                  <a:lnTo>
                    <a:pt x="6261" y="525779"/>
                  </a:lnTo>
                  <a:lnTo>
                    <a:pt x="4635" y="520700"/>
                  </a:lnTo>
                  <a:lnTo>
                    <a:pt x="0" y="102870"/>
                  </a:lnTo>
                  <a:lnTo>
                    <a:pt x="127" y="97789"/>
                  </a:lnTo>
                  <a:lnTo>
                    <a:pt x="4635" y="72389"/>
                  </a:lnTo>
                  <a:lnTo>
                    <a:pt x="6261" y="67310"/>
                  </a:lnTo>
                  <a:lnTo>
                    <a:pt x="8115" y="62229"/>
                  </a:lnTo>
                  <a:lnTo>
                    <a:pt x="10172" y="58420"/>
                  </a:lnTo>
                  <a:lnTo>
                    <a:pt x="12458" y="53339"/>
                  </a:lnTo>
                  <a:lnTo>
                    <a:pt x="14935" y="49529"/>
                  </a:lnTo>
                  <a:lnTo>
                    <a:pt x="17627" y="44450"/>
                  </a:lnTo>
                  <a:lnTo>
                    <a:pt x="20497" y="40639"/>
                  </a:lnTo>
                  <a:lnTo>
                    <a:pt x="23558" y="36829"/>
                  </a:lnTo>
                  <a:lnTo>
                    <a:pt x="26809" y="33020"/>
                  </a:lnTo>
                  <a:lnTo>
                    <a:pt x="30225" y="29210"/>
                  </a:lnTo>
                  <a:lnTo>
                    <a:pt x="33807" y="26670"/>
                  </a:lnTo>
                  <a:lnTo>
                    <a:pt x="37553" y="22860"/>
                  </a:lnTo>
                  <a:lnTo>
                    <a:pt x="41440" y="20320"/>
                  </a:lnTo>
                  <a:lnTo>
                    <a:pt x="45491" y="16510"/>
                  </a:lnTo>
                  <a:lnTo>
                    <a:pt x="49682" y="13970"/>
                  </a:lnTo>
                  <a:lnTo>
                    <a:pt x="54000" y="11429"/>
                  </a:lnTo>
                  <a:lnTo>
                    <a:pt x="58445" y="10160"/>
                  </a:lnTo>
                  <a:lnTo>
                    <a:pt x="63017" y="7620"/>
                  </a:lnTo>
                  <a:lnTo>
                    <a:pt x="67703" y="5079"/>
                  </a:lnTo>
                  <a:lnTo>
                    <a:pt x="72504" y="3810"/>
                  </a:lnTo>
                  <a:lnTo>
                    <a:pt x="87477" y="0"/>
                  </a:lnTo>
                  <a:lnTo>
                    <a:pt x="7219784" y="0"/>
                  </a:lnTo>
                  <a:lnTo>
                    <a:pt x="7234758" y="3810"/>
                  </a:lnTo>
                  <a:lnTo>
                    <a:pt x="7239558" y="5079"/>
                  </a:lnTo>
                  <a:lnTo>
                    <a:pt x="7244245" y="7620"/>
                  </a:lnTo>
                  <a:lnTo>
                    <a:pt x="7248817" y="10160"/>
                  </a:lnTo>
                  <a:lnTo>
                    <a:pt x="7253262" y="11429"/>
                  </a:lnTo>
                  <a:lnTo>
                    <a:pt x="7255421" y="12700"/>
                  </a:lnTo>
                  <a:lnTo>
                    <a:pt x="89560" y="12700"/>
                  </a:lnTo>
                  <a:lnTo>
                    <a:pt x="84785" y="13970"/>
                  </a:lnTo>
                  <a:lnTo>
                    <a:pt x="85102" y="13970"/>
                  </a:lnTo>
                  <a:lnTo>
                    <a:pt x="80416" y="15239"/>
                  </a:lnTo>
                  <a:lnTo>
                    <a:pt x="80721" y="15239"/>
                  </a:lnTo>
                  <a:lnTo>
                    <a:pt x="76123" y="16510"/>
                  </a:lnTo>
                  <a:lnTo>
                    <a:pt x="76428" y="16510"/>
                  </a:lnTo>
                  <a:lnTo>
                    <a:pt x="71932" y="17779"/>
                  </a:lnTo>
                  <a:lnTo>
                    <a:pt x="72224" y="17779"/>
                  </a:lnTo>
                  <a:lnTo>
                    <a:pt x="67818" y="19050"/>
                  </a:lnTo>
                  <a:lnTo>
                    <a:pt x="68110" y="19050"/>
                  </a:lnTo>
                  <a:lnTo>
                    <a:pt x="65963" y="20320"/>
                  </a:lnTo>
                  <a:lnTo>
                    <a:pt x="64096" y="20320"/>
                  </a:lnTo>
                  <a:lnTo>
                    <a:pt x="59918" y="22860"/>
                  </a:lnTo>
                  <a:lnTo>
                    <a:pt x="60197" y="22860"/>
                  </a:lnTo>
                  <a:lnTo>
                    <a:pt x="56134" y="25400"/>
                  </a:lnTo>
                  <a:lnTo>
                    <a:pt x="56400" y="25400"/>
                  </a:lnTo>
                  <a:lnTo>
                    <a:pt x="52476" y="27939"/>
                  </a:lnTo>
                  <a:lnTo>
                    <a:pt x="52730" y="27939"/>
                  </a:lnTo>
                  <a:lnTo>
                    <a:pt x="48933" y="30479"/>
                  </a:lnTo>
                  <a:lnTo>
                    <a:pt x="49174" y="30479"/>
                  </a:lnTo>
                  <a:lnTo>
                    <a:pt x="45516" y="33020"/>
                  </a:lnTo>
                  <a:lnTo>
                    <a:pt x="45745" y="33020"/>
                  </a:lnTo>
                  <a:lnTo>
                    <a:pt x="42240" y="35560"/>
                  </a:lnTo>
                  <a:lnTo>
                    <a:pt x="42456" y="35560"/>
                  </a:lnTo>
                  <a:lnTo>
                    <a:pt x="39090" y="38100"/>
                  </a:lnTo>
                  <a:lnTo>
                    <a:pt x="39306" y="38100"/>
                  </a:lnTo>
                  <a:lnTo>
                    <a:pt x="36106" y="41910"/>
                  </a:lnTo>
                  <a:lnTo>
                    <a:pt x="36309" y="41910"/>
                  </a:lnTo>
                  <a:lnTo>
                    <a:pt x="34277" y="44450"/>
                  </a:lnTo>
                  <a:lnTo>
                    <a:pt x="33451" y="44450"/>
                  </a:lnTo>
                  <a:lnTo>
                    <a:pt x="30581" y="48260"/>
                  </a:lnTo>
                  <a:lnTo>
                    <a:pt x="30759" y="48260"/>
                  </a:lnTo>
                  <a:lnTo>
                    <a:pt x="28066" y="52070"/>
                  </a:lnTo>
                  <a:lnTo>
                    <a:pt x="28232" y="52070"/>
                  </a:lnTo>
                  <a:lnTo>
                    <a:pt x="25717" y="55879"/>
                  </a:lnTo>
                  <a:lnTo>
                    <a:pt x="25869" y="55879"/>
                  </a:lnTo>
                  <a:lnTo>
                    <a:pt x="23545" y="59689"/>
                  </a:lnTo>
                  <a:lnTo>
                    <a:pt x="23685" y="59689"/>
                  </a:lnTo>
                  <a:lnTo>
                    <a:pt x="21551" y="63500"/>
                  </a:lnTo>
                  <a:lnTo>
                    <a:pt x="21691" y="63500"/>
                  </a:lnTo>
                  <a:lnTo>
                    <a:pt x="19748" y="67310"/>
                  </a:lnTo>
                  <a:lnTo>
                    <a:pt x="18135" y="71120"/>
                  </a:lnTo>
                  <a:lnTo>
                    <a:pt x="17094" y="74929"/>
                  </a:lnTo>
                  <a:lnTo>
                    <a:pt x="16814" y="74929"/>
                  </a:lnTo>
                  <a:lnTo>
                    <a:pt x="15506" y="80010"/>
                  </a:lnTo>
                  <a:lnTo>
                    <a:pt x="14773" y="83820"/>
                  </a:lnTo>
                  <a:lnTo>
                    <a:pt x="14566" y="83820"/>
                  </a:lnTo>
                  <a:lnTo>
                    <a:pt x="13715" y="88900"/>
                  </a:lnTo>
                  <a:lnTo>
                    <a:pt x="13300" y="92710"/>
                  </a:lnTo>
                  <a:lnTo>
                    <a:pt x="12801" y="97789"/>
                  </a:lnTo>
                  <a:lnTo>
                    <a:pt x="12700" y="102870"/>
                  </a:lnTo>
                  <a:lnTo>
                    <a:pt x="12795" y="494029"/>
                  </a:lnTo>
                  <a:lnTo>
                    <a:pt x="13182" y="499110"/>
                  </a:lnTo>
                  <a:lnTo>
                    <a:pt x="13766" y="504189"/>
                  </a:lnTo>
                  <a:lnTo>
                    <a:pt x="13928" y="504189"/>
                  </a:lnTo>
                  <a:lnTo>
                    <a:pt x="14566" y="508000"/>
                  </a:lnTo>
                  <a:lnTo>
                    <a:pt x="15582" y="513079"/>
                  </a:lnTo>
                  <a:lnTo>
                    <a:pt x="15833" y="513079"/>
                  </a:lnTo>
                  <a:lnTo>
                    <a:pt x="16814" y="516889"/>
                  </a:lnTo>
                  <a:lnTo>
                    <a:pt x="18237" y="520700"/>
                  </a:lnTo>
                  <a:lnTo>
                    <a:pt x="19862" y="525779"/>
                  </a:lnTo>
                  <a:lnTo>
                    <a:pt x="20234" y="525779"/>
                  </a:lnTo>
                  <a:lnTo>
                    <a:pt x="21691" y="529589"/>
                  </a:lnTo>
                  <a:lnTo>
                    <a:pt x="21551" y="529589"/>
                  </a:lnTo>
                  <a:lnTo>
                    <a:pt x="23685" y="533400"/>
                  </a:lnTo>
                  <a:lnTo>
                    <a:pt x="23545" y="533400"/>
                  </a:lnTo>
                  <a:lnTo>
                    <a:pt x="25869" y="537210"/>
                  </a:lnTo>
                  <a:lnTo>
                    <a:pt x="25717" y="537210"/>
                  </a:lnTo>
                  <a:lnTo>
                    <a:pt x="28232" y="541020"/>
                  </a:lnTo>
                  <a:lnTo>
                    <a:pt x="28964" y="541020"/>
                  </a:lnTo>
                  <a:lnTo>
                    <a:pt x="30759" y="543560"/>
                  </a:lnTo>
                  <a:lnTo>
                    <a:pt x="30581" y="543560"/>
                  </a:lnTo>
                  <a:lnTo>
                    <a:pt x="33451" y="547370"/>
                  </a:lnTo>
                  <a:lnTo>
                    <a:pt x="33261" y="547370"/>
                  </a:lnTo>
                  <a:lnTo>
                    <a:pt x="36309" y="551179"/>
                  </a:lnTo>
                  <a:lnTo>
                    <a:pt x="36106" y="551179"/>
                  </a:lnTo>
                  <a:lnTo>
                    <a:pt x="39306" y="553720"/>
                  </a:lnTo>
                  <a:lnTo>
                    <a:pt x="39090" y="553720"/>
                  </a:lnTo>
                  <a:lnTo>
                    <a:pt x="42456" y="557529"/>
                  </a:lnTo>
                  <a:lnTo>
                    <a:pt x="43408" y="557529"/>
                  </a:lnTo>
                  <a:lnTo>
                    <a:pt x="45745" y="560070"/>
                  </a:lnTo>
                  <a:lnTo>
                    <a:pt x="45516" y="560070"/>
                  </a:lnTo>
                  <a:lnTo>
                    <a:pt x="49174" y="562610"/>
                  </a:lnTo>
                  <a:lnTo>
                    <a:pt x="48933" y="562610"/>
                  </a:lnTo>
                  <a:lnTo>
                    <a:pt x="52730" y="565150"/>
                  </a:lnTo>
                  <a:lnTo>
                    <a:pt x="52476" y="565150"/>
                  </a:lnTo>
                  <a:lnTo>
                    <a:pt x="56400" y="567689"/>
                  </a:lnTo>
                  <a:lnTo>
                    <a:pt x="56134" y="567689"/>
                  </a:lnTo>
                  <a:lnTo>
                    <a:pt x="60197" y="568960"/>
                  </a:lnTo>
                  <a:lnTo>
                    <a:pt x="59918" y="568960"/>
                  </a:lnTo>
                  <a:lnTo>
                    <a:pt x="64096" y="571500"/>
                  </a:lnTo>
                  <a:lnTo>
                    <a:pt x="63817" y="571500"/>
                  </a:lnTo>
                  <a:lnTo>
                    <a:pt x="68110" y="572770"/>
                  </a:lnTo>
                  <a:lnTo>
                    <a:pt x="67818" y="572770"/>
                  </a:lnTo>
                  <a:lnTo>
                    <a:pt x="72224" y="575310"/>
                  </a:lnTo>
                  <a:lnTo>
                    <a:pt x="71932" y="575310"/>
                  </a:lnTo>
                  <a:lnTo>
                    <a:pt x="76428" y="576579"/>
                  </a:lnTo>
                  <a:lnTo>
                    <a:pt x="76123" y="576579"/>
                  </a:lnTo>
                  <a:lnTo>
                    <a:pt x="80721" y="577850"/>
                  </a:lnTo>
                  <a:lnTo>
                    <a:pt x="80416" y="577850"/>
                  </a:lnTo>
                  <a:lnTo>
                    <a:pt x="85102" y="579120"/>
                  </a:lnTo>
                  <a:lnTo>
                    <a:pt x="89242" y="579120"/>
                  </a:lnTo>
                  <a:lnTo>
                    <a:pt x="94094" y="580389"/>
                  </a:lnTo>
                  <a:lnTo>
                    <a:pt x="7253262" y="580389"/>
                  </a:lnTo>
                  <a:lnTo>
                    <a:pt x="7248817" y="582929"/>
                  </a:lnTo>
                  <a:lnTo>
                    <a:pt x="7244245" y="585470"/>
                  </a:lnTo>
                  <a:lnTo>
                    <a:pt x="7234758" y="588010"/>
                  </a:lnTo>
                  <a:lnTo>
                    <a:pt x="7214616" y="593089"/>
                  </a:lnTo>
                  <a:close/>
                </a:path>
                <a:path w="7307580" h="593089">
                  <a:moveTo>
                    <a:pt x="7243445" y="21589"/>
                  </a:moveTo>
                  <a:lnTo>
                    <a:pt x="7239152" y="19050"/>
                  </a:lnTo>
                  <a:lnTo>
                    <a:pt x="7239431" y="19050"/>
                  </a:lnTo>
                  <a:lnTo>
                    <a:pt x="7235037" y="17779"/>
                  </a:lnTo>
                  <a:lnTo>
                    <a:pt x="7235329" y="17779"/>
                  </a:lnTo>
                  <a:lnTo>
                    <a:pt x="7230833" y="16510"/>
                  </a:lnTo>
                  <a:lnTo>
                    <a:pt x="7231138" y="16510"/>
                  </a:lnTo>
                  <a:lnTo>
                    <a:pt x="7226541" y="15239"/>
                  </a:lnTo>
                  <a:lnTo>
                    <a:pt x="7226846" y="15239"/>
                  </a:lnTo>
                  <a:lnTo>
                    <a:pt x="7222159" y="13970"/>
                  </a:lnTo>
                  <a:lnTo>
                    <a:pt x="7222477" y="13970"/>
                  </a:lnTo>
                  <a:lnTo>
                    <a:pt x="7217702" y="12700"/>
                  </a:lnTo>
                  <a:lnTo>
                    <a:pt x="7255421" y="12700"/>
                  </a:lnTo>
                  <a:lnTo>
                    <a:pt x="7257580" y="13970"/>
                  </a:lnTo>
                  <a:lnTo>
                    <a:pt x="7261771" y="16510"/>
                  </a:lnTo>
                  <a:lnTo>
                    <a:pt x="7265822" y="20320"/>
                  </a:lnTo>
                  <a:lnTo>
                    <a:pt x="7243165" y="20320"/>
                  </a:lnTo>
                  <a:lnTo>
                    <a:pt x="7243445" y="21589"/>
                  </a:lnTo>
                  <a:close/>
                </a:path>
                <a:path w="7307580" h="593089">
                  <a:moveTo>
                    <a:pt x="63817" y="21589"/>
                  </a:moveTo>
                  <a:lnTo>
                    <a:pt x="64096" y="20320"/>
                  </a:lnTo>
                  <a:lnTo>
                    <a:pt x="65963" y="20320"/>
                  </a:lnTo>
                  <a:lnTo>
                    <a:pt x="63817" y="21589"/>
                  </a:lnTo>
                  <a:close/>
                </a:path>
                <a:path w="7307580" h="593089">
                  <a:moveTo>
                    <a:pt x="7274001" y="45720"/>
                  </a:moveTo>
                  <a:lnTo>
                    <a:pt x="7270953" y="41910"/>
                  </a:lnTo>
                  <a:lnTo>
                    <a:pt x="7271156" y="41910"/>
                  </a:lnTo>
                  <a:lnTo>
                    <a:pt x="7267956" y="38100"/>
                  </a:lnTo>
                  <a:lnTo>
                    <a:pt x="7268171" y="38100"/>
                  </a:lnTo>
                  <a:lnTo>
                    <a:pt x="7264806" y="35560"/>
                  </a:lnTo>
                  <a:lnTo>
                    <a:pt x="7265022" y="35560"/>
                  </a:lnTo>
                  <a:lnTo>
                    <a:pt x="7261517" y="33020"/>
                  </a:lnTo>
                  <a:lnTo>
                    <a:pt x="7261745" y="33020"/>
                  </a:lnTo>
                  <a:lnTo>
                    <a:pt x="7258088" y="30479"/>
                  </a:lnTo>
                  <a:lnTo>
                    <a:pt x="7258329" y="30479"/>
                  </a:lnTo>
                  <a:lnTo>
                    <a:pt x="7254532" y="27939"/>
                  </a:lnTo>
                  <a:lnTo>
                    <a:pt x="7254786" y="27939"/>
                  </a:lnTo>
                  <a:lnTo>
                    <a:pt x="7250861" y="25400"/>
                  </a:lnTo>
                  <a:lnTo>
                    <a:pt x="7251128" y="25400"/>
                  </a:lnTo>
                  <a:lnTo>
                    <a:pt x="7247064" y="22860"/>
                  </a:lnTo>
                  <a:lnTo>
                    <a:pt x="7247331" y="22860"/>
                  </a:lnTo>
                  <a:lnTo>
                    <a:pt x="7243165" y="20320"/>
                  </a:lnTo>
                  <a:lnTo>
                    <a:pt x="7265822" y="20320"/>
                  </a:lnTo>
                  <a:lnTo>
                    <a:pt x="7269708" y="22860"/>
                  </a:lnTo>
                  <a:lnTo>
                    <a:pt x="7273455" y="26670"/>
                  </a:lnTo>
                  <a:lnTo>
                    <a:pt x="7277036" y="29210"/>
                  </a:lnTo>
                  <a:lnTo>
                    <a:pt x="7280452" y="33020"/>
                  </a:lnTo>
                  <a:lnTo>
                    <a:pt x="7283691" y="36829"/>
                  </a:lnTo>
                  <a:lnTo>
                    <a:pt x="7286764" y="40639"/>
                  </a:lnTo>
                  <a:lnTo>
                    <a:pt x="7289634" y="44450"/>
                  </a:lnTo>
                  <a:lnTo>
                    <a:pt x="7273810" y="44450"/>
                  </a:lnTo>
                  <a:lnTo>
                    <a:pt x="7274001" y="45720"/>
                  </a:lnTo>
                  <a:close/>
                </a:path>
                <a:path w="7307580" h="593089">
                  <a:moveTo>
                    <a:pt x="33261" y="45720"/>
                  </a:moveTo>
                  <a:lnTo>
                    <a:pt x="33451" y="44450"/>
                  </a:lnTo>
                  <a:lnTo>
                    <a:pt x="34277" y="44450"/>
                  </a:lnTo>
                  <a:lnTo>
                    <a:pt x="33261" y="45720"/>
                  </a:lnTo>
                  <a:close/>
                </a:path>
                <a:path w="7307580" h="593089">
                  <a:moveTo>
                    <a:pt x="7290549" y="76200"/>
                  </a:moveTo>
                  <a:lnTo>
                    <a:pt x="7289025" y="71120"/>
                  </a:lnTo>
                  <a:lnTo>
                    <a:pt x="7287399" y="67310"/>
                  </a:lnTo>
                  <a:lnTo>
                    <a:pt x="7285570" y="63500"/>
                  </a:lnTo>
                  <a:lnTo>
                    <a:pt x="7285710" y="63500"/>
                  </a:lnTo>
                  <a:lnTo>
                    <a:pt x="7283577" y="59689"/>
                  </a:lnTo>
                  <a:lnTo>
                    <a:pt x="7283716" y="59689"/>
                  </a:lnTo>
                  <a:lnTo>
                    <a:pt x="7281392" y="55879"/>
                  </a:lnTo>
                  <a:lnTo>
                    <a:pt x="7281545" y="55879"/>
                  </a:lnTo>
                  <a:lnTo>
                    <a:pt x="7279030" y="52070"/>
                  </a:lnTo>
                  <a:lnTo>
                    <a:pt x="7279195" y="52070"/>
                  </a:lnTo>
                  <a:lnTo>
                    <a:pt x="7276503" y="48260"/>
                  </a:lnTo>
                  <a:lnTo>
                    <a:pt x="7276680" y="48260"/>
                  </a:lnTo>
                  <a:lnTo>
                    <a:pt x="7273810" y="44450"/>
                  </a:lnTo>
                  <a:lnTo>
                    <a:pt x="7289634" y="44450"/>
                  </a:lnTo>
                  <a:lnTo>
                    <a:pt x="7292314" y="49529"/>
                  </a:lnTo>
                  <a:lnTo>
                    <a:pt x="7294803" y="53339"/>
                  </a:lnTo>
                  <a:lnTo>
                    <a:pt x="7297089" y="58420"/>
                  </a:lnTo>
                  <a:lnTo>
                    <a:pt x="7299147" y="62229"/>
                  </a:lnTo>
                  <a:lnTo>
                    <a:pt x="7301001" y="67310"/>
                  </a:lnTo>
                  <a:lnTo>
                    <a:pt x="7302627" y="72389"/>
                  </a:lnTo>
                  <a:lnTo>
                    <a:pt x="7303549" y="74929"/>
                  </a:lnTo>
                  <a:lnTo>
                    <a:pt x="7290447" y="74929"/>
                  </a:lnTo>
                  <a:lnTo>
                    <a:pt x="7290549" y="76200"/>
                  </a:lnTo>
                  <a:close/>
                </a:path>
                <a:path w="7307580" h="593089">
                  <a:moveTo>
                    <a:pt x="16713" y="76200"/>
                  </a:moveTo>
                  <a:lnTo>
                    <a:pt x="16814" y="74929"/>
                  </a:lnTo>
                  <a:lnTo>
                    <a:pt x="17094" y="74929"/>
                  </a:lnTo>
                  <a:lnTo>
                    <a:pt x="16713" y="76200"/>
                  </a:lnTo>
                  <a:close/>
                </a:path>
                <a:path w="7307580" h="593089">
                  <a:moveTo>
                    <a:pt x="7292759" y="85089"/>
                  </a:moveTo>
                  <a:lnTo>
                    <a:pt x="7291679" y="80010"/>
                  </a:lnTo>
                  <a:lnTo>
                    <a:pt x="7290447" y="74929"/>
                  </a:lnTo>
                  <a:lnTo>
                    <a:pt x="7303549" y="74929"/>
                  </a:lnTo>
                  <a:lnTo>
                    <a:pt x="7304011" y="76200"/>
                  </a:lnTo>
                  <a:lnTo>
                    <a:pt x="7305167" y="81279"/>
                  </a:lnTo>
                  <a:lnTo>
                    <a:pt x="7305617" y="83820"/>
                  </a:lnTo>
                  <a:lnTo>
                    <a:pt x="7292695" y="83820"/>
                  </a:lnTo>
                  <a:lnTo>
                    <a:pt x="7292759" y="85089"/>
                  </a:lnTo>
                  <a:close/>
                </a:path>
                <a:path w="7307580" h="593089">
                  <a:moveTo>
                    <a:pt x="14503" y="85089"/>
                  </a:moveTo>
                  <a:lnTo>
                    <a:pt x="14566" y="83820"/>
                  </a:lnTo>
                  <a:lnTo>
                    <a:pt x="14773" y="83820"/>
                  </a:lnTo>
                  <a:lnTo>
                    <a:pt x="14503" y="85089"/>
                  </a:lnTo>
                  <a:close/>
                </a:path>
                <a:path w="7307580" h="593089">
                  <a:moveTo>
                    <a:pt x="7307135" y="495300"/>
                  </a:moveTo>
                  <a:lnTo>
                    <a:pt x="7294435" y="495300"/>
                  </a:lnTo>
                  <a:lnTo>
                    <a:pt x="7294435" y="97789"/>
                  </a:lnTo>
                  <a:lnTo>
                    <a:pt x="7294079" y="92710"/>
                  </a:lnTo>
                  <a:lnTo>
                    <a:pt x="7293495" y="88900"/>
                  </a:lnTo>
                  <a:lnTo>
                    <a:pt x="7292695" y="83820"/>
                  </a:lnTo>
                  <a:lnTo>
                    <a:pt x="7305617" y="83820"/>
                  </a:lnTo>
                  <a:lnTo>
                    <a:pt x="7306068" y="86360"/>
                  </a:lnTo>
                  <a:lnTo>
                    <a:pt x="7306729" y="91439"/>
                  </a:lnTo>
                  <a:lnTo>
                    <a:pt x="7307135" y="97789"/>
                  </a:lnTo>
                  <a:lnTo>
                    <a:pt x="7307135" y="495300"/>
                  </a:lnTo>
                  <a:close/>
                </a:path>
                <a:path w="7307580" h="593089">
                  <a:moveTo>
                    <a:pt x="13144" y="93979"/>
                  </a:moveTo>
                  <a:lnTo>
                    <a:pt x="13182" y="92710"/>
                  </a:lnTo>
                  <a:lnTo>
                    <a:pt x="13144" y="93979"/>
                  </a:lnTo>
                  <a:close/>
                </a:path>
                <a:path w="7307580" h="593089">
                  <a:moveTo>
                    <a:pt x="7294118" y="93979"/>
                  </a:moveTo>
                  <a:lnTo>
                    <a:pt x="7293962" y="92710"/>
                  </a:lnTo>
                  <a:lnTo>
                    <a:pt x="7294118" y="93979"/>
                  </a:lnTo>
                  <a:close/>
                </a:path>
                <a:path w="7307580" h="593089">
                  <a:moveTo>
                    <a:pt x="12896" y="495300"/>
                  </a:moveTo>
                  <a:lnTo>
                    <a:pt x="12801" y="494029"/>
                  </a:lnTo>
                  <a:lnTo>
                    <a:pt x="12896" y="495300"/>
                  </a:lnTo>
                  <a:close/>
                </a:path>
                <a:path w="7307580" h="593089">
                  <a:moveTo>
                    <a:pt x="7306233" y="504189"/>
                  </a:moveTo>
                  <a:lnTo>
                    <a:pt x="7293495" y="504189"/>
                  </a:lnTo>
                  <a:lnTo>
                    <a:pt x="7294118" y="499110"/>
                  </a:lnTo>
                  <a:lnTo>
                    <a:pt x="7294448" y="494029"/>
                  </a:lnTo>
                  <a:lnTo>
                    <a:pt x="7294435" y="495300"/>
                  </a:lnTo>
                  <a:lnTo>
                    <a:pt x="7307135" y="495300"/>
                  </a:lnTo>
                  <a:lnTo>
                    <a:pt x="7306729" y="500379"/>
                  </a:lnTo>
                  <a:lnTo>
                    <a:pt x="7306233" y="504189"/>
                  </a:lnTo>
                  <a:close/>
                </a:path>
                <a:path w="7307580" h="593089">
                  <a:moveTo>
                    <a:pt x="13928" y="504189"/>
                  </a:moveTo>
                  <a:lnTo>
                    <a:pt x="13766" y="504189"/>
                  </a:lnTo>
                  <a:lnTo>
                    <a:pt x="13715" y="502920"/>
                  </a:lnTo>
                  <a:lnTo>
                    <a:pt x="13928" y="504189"/>
                  </a:lnTo>
                  <a:close/>
                </a:path>
                <a:path w="7307580" h="593089">
                  <a:moveTo>
                    <a:pt x="7304589" y="513079"/>
                  </a:moveTo>
                  <a:lnTo>
                    <a:pt x="7291679" y="513079"/>
                  </a:lnTo>
                  <a:lnTo>
                    <a:pt x="7292759" y="508000"/>
                  </a:lnTo>
                  <a:lnTo>
                    <a:pt x="7293546" y="502920"/>
                  </a:lnTo>
                  <a:lnTo>
                    <a:pt x="7293495" y="504189"/>
                  </a:lnTo>
                  <a:lnTo>
                    <a:pt x="7306233" y="504189"/>
                  </a:lnTo>
                  <a:lnTo>
                    <a:pt x="7306068" y="505460"/>
                  </a:lnTo>
                  <a:lnTo>
                    <a:pt x="7305167" y="510539"/>
                  </a:lnTo>
                  <a:lnTo>
                    <a:pt x="7304589" y="513079"/>
                  </a:lnTo>
                  <a:close/>
                </a:path>
                <a:path w="7307580" h="593089">
                  <a:moveTo>
                    <a:pt x="15833" y="513079"/>
                  </a:moveTo>
                  <a:lnTo>
                    <a:pt x="15582" y="513079"/>
                  </a:lnTo>
                  <a:lnTo>
                    <a:pt x="15506" y="511810"/>
                  </a:lnTo>
                  <a:lnTo>
                    <a:pt x="15833" y="513079"/>
                  </a:lnTo>
                  <a:close/>
                </a:path>
                <a:path w="7307580" h="593089">
                  <a:moveTo>
                    <a:pt x="7301001" y="525779"/>
                  </a:moveTo>
                  <a:lnTo>
                    <a:pt x="7287399" y="525779"/>
                  </a:lnTo>
                  <a:lnTo>
                    <a:pt x="7289126" y="520700"/>
                  </a:lnTo>
                  <a:lnTo>
                    <a:pt x="7290549" y="516889"/>
                  </a:lnTo>
                  <a:lnTo>
                    <a:pt x="7291755" y="511810"/>
                  </a:lnTo>
                  <a:lnTo>
                    <a:pt x="7291679" y="513079"/>
                  </a:lnTo>
                  <a:lnTo>
                    <a:pt x="7304589" y="513079"/>
                  </a:lnTo>
                  <a:lnTo>
                    <a:pt x="7304011" y="515620"/>
                  </a:lnTo>
                  <a:lnTo>
                    <a:pt x="7302627" y="520700"/>
                  </a:lnTo>
                  <a:lnTo>
                    <a:pt x="7301001" y="525779"/>
                  </a:lnTo>
                  <a:close/>
                </a:path>
                <a:path w="7307580" h="593089">
                  <a:moveTo>
                    <a:pt x="20234" y="525779"/>
                  </a:moveTo>
                  <a:lnTo>
                    <a:pt x="19862" y="525779"/>
                  </a:lnTo>
                  <a:lnTo>
                    <a:pt x="19748" y="524510"/>
                  </a:lnTo>
                  <a:lnTo>
                    <a:pt x="20234" y="525779"/>
                  </a:lnTo>
                  <a:close/>
                </a:path>
                <a:path w="7307580" h="593089">
                  <a:moveTo>
                    <a:pt x="7293559" y="541020"/>
                  </a:moveTo>
                  <a:lnTo>
                    <a:pt x="7279030" y="541020"/>
                  </a:lnTo>
                  <a:lnTo>
                    <a:pt x="7281545" y="537210"/>
                  </a:lnTo>
                  <a:lnTo>
                    <a:pt x="7281392" y="537210"/>
                  </a:lnTo>
                  <a:lnTo>
                    <a:pt x="7283716" y="533400"/>
                  </a:lnTo>
                  <a:lnTo>
                    <a:pt x="7283577" y="533400"/>
                  </a:lnTo>
                  <a:lnTo>
                    <a:pt x="7285710" y="529589"/>
                  </a:lnTo>
                  <a:lnTo>
                    <a:pt x="7285570" y="529589"/>
                  </a:lnTo>
                  <a:lnTo>
                    <a:pt x="7287514" y="524510"/>
                  </a:lnTo>
                  <a:lnTo>
                    <a:pt x="7287399" y="525779"/>
                  </a:lnTo>
                  <a:lnTo>
                    <a:pt x="7301001" y="525779"/>
                  </a:lnTo>
                  <a:lnTo>
                    <a:pt x="7299147" y="529589"/>
                  </a:lnTo>
                  <a:lnTo>
                    <a:pt x="7297089" y="534670"/>
                  </a:lnTo>
                  <a:lnTo>
                    <a:pt x="7294803" y="538479"/>
                  </a:lnTo>
                  <a:lnTo>
                    <a:pt x="7293559" y="541020"/>
                  </a:lnTo>
                  <a:close/>
                </a:path>
                <a:path w="7307580" h="593089">
                  <a:moveTo>
                    <a:pt x="28964" y="541020"/>
                  </a:moveTo>
                  <a:lnTo>
                    <a:pt x="28232" y="541020"/>
                  </a:lnTo>
                  <a:lnTo>
                    <a:pt x="28066" y="539750"/>
                  </a:lnTo>
                  <a:lnTo>
                    <a:pt x="28964" y="541020"/>
                  </a:lnTo>
                  <a:close/>
                </a:path>
                <a:path w="7307580" h="593089">
                  <a:moveTo>
                    <a:pt x="7281532" y="557529"/>
                  </a:moveTo>
                  <a:lnTo>
                    <a:pt x="7264806" y="557529"/>
                  </a:lnTo>
                  <a:lnTo>
                    <a:pt x="7268171" y="553720"/>
                  </a:lnTo>
                  <a:lnTo>
                    <a:pt x="7267956" y="553720"/>
                  </a:lnTo>
                  <a:lnTo>
                    <a:pt x="7271156" y="551179"/>
                  </a:lnTo>
                  <a:lnTo>
                    <a:pt x="7270953" y="551179"/>
                  </a:lnTo>
                  <a:lnTo>
                    <a:pt x="7274001" y="547370"/>
                  </a:lnTo>
                  <a:lnTo>
                    <a:pt x="7273810" y="547370"/>
                  </a:lnTo>
                  <a:lnTo>
                    <a:pt x="7276680" y="543560"/>
                  </a:lnTo>
                  <a:lnTo>
                    <a:pt x="7276503" y="543560"/>
                  </a:lnTo>
                  <a:lnTo>
                    <a:pt x="7279195" y="539750"/>
                  </a:lnTo>
                  <a:lnTo>
                    <a:pt x="7279030" y="541020"/>
                  </a:lnTo>
                  <a:lnTo>
                    <a:pt x="7293559" y="541020"/>
                  </a:lnTo>
                  <a:lnTo>
                    <a:pt x="7292314" y="543560"/>
                  </a:lnTo>
                  <a:lnTo>
                    <a:pt x="7289634" y="547370"/>
                  </a:lnTo>
                  <a:lnTo>
                    <a:pt x="7286764" y="551179"/>
                  </a:lnTo>
                  <a:lnTo>
                    <a:pt x="7283691" y="554989"/>
                  </a:lnTo>
                  <a:lnTo>
                    <a:pt x="7281532" y="557529"/>
                  </a:lnTo>
                  <a:close/>
                </a:path>
                <a:path w="7307580" h="593089">
                  <a:moveTo>
                    <a:pt x="43408" y="557529"/>
                  </a:moveTo>
                  <a:lnTo>
                    <a:pt x="42456" y="557529"/>
                  </a:lnTo>
                  <a:lnTo>
                    <a:pt x="42240" y="556260"/>
                  </a:lnTo>
                  <a:lnTo>
                    <a:pt x="43408" y="557529"/>
                  </a:lnTo>
                  <a:close/>
                </a:path>
                <a:path w="7307580" h="593089">
                  <a:moveTo>
                    <a:pt x="7253262" y="580389"/>
                  </a:moveTo>
                  <a:lnTo>
                    <a:pt x="7213168" y="580389"/>
                  </a:lnTo>
                  <a:lnTo>
                    <a:pt x="7218019" y="579120"/>
                  </a:lnTo>
                  <a:lnTo>
                    <a:pt x="7222159" y="579120"/>
                  </a:lnTo>
                  <a:lnTo>
                    <a:pt x="7226846" y="577850"/>
                  </a:lnTo>
                  <a:lnTo>
                    <a:pt x="7226541" y="577850"/>
                  </a:lnTo>
                  <a:lnTo>
                    <a:pt x="7231138" y="576579"/>
                  </a:lnTo>
                  <a:lnTo>
                    <a:pt x="7230833" y="576579"/>
                  </a:lnTo>
                  <a:lnTo>
                    <a:pt x="7235329" y="575310"/>
                  </a:lnTo>
                  <a:lnTo>
                    <a:pt x="7235037" y="575310"/>
                  </a:lnTo>
                  <a:lnTo>
                    <a:pt x="7239431" y="572770"/>
                  </a:lnTo>
                  <a:lnTo>
                    <a:pt x="7239152" y="572770"/>
                  </a:lnTo>
                  <a:lnTo>
                    <a:pt x="7243445" y="571500"/>
                  </a:lnTo>
                  <a:lnTo>
                    <a:pt x="7243165" y="571500"/>
                  </a:lnTo>
                  <a:lnTo>
                    <a:pt x="7247331" y="568960"/>
                  </a:lnTo>
                  <a:lnTo>
                    <a:pt x="7247064" y="568960"/>
                  </a:lnTo>
                  <a:lnTo>
                    <a:pt x="7251128" y="567689"/>
                  </a:lnTo>
                  <a:lnTo>
                    <a:pt x="7250861" y="567689"/>
                  </a:lnTo>
                  <a:lnTo>
                    <a:pt x="7254786" y="565150"/>
                  </a:lnTo>
                  <a:lnTo>
                    <a:pt x="7254532" y="565150"/>
                  </a:lnTo>
                  <a:lnTo>
                    <a:pt x="7258329" y="562610"/>
                  </a:lnTo>
                  <a:lnTo>
                    <a:pt x="7258088" y="562610"/>
                  </a:lnTo>
                  <a:lnTo>
                    <a:pt x="7261745" y="560070"/>
                  </a:lnTo>
                  <a:lnTo>
                    <a:pt x="7261517" y="560070"/>
                  </a:lnTo>
                  <a:lnTo>
                    <a:pt x="7265022" y="556260"/>
                  </a:lnTo>
                  <a:lnTo>
                    <a:pt x="7264806" y="557529"/>
                  </a:lnTo>
                  <a:lnTo>
                    <a:pt x="7281532" y="557529"/>
                  </a:lnTo>
                  <a:lnTo>
                    <a:pt x="7280452" y="558800"/>
                  </a:lnTo>
                  <a:lnTo>
                    <a:pt x="7277036" y="562610"/>
                  </a:lnTo>
                  <a:lnTo>
                    <a:pt x="7273455" y="566420"/>
                  </a:lnTo>
                  <a:lnTo>
                    <a:pt x="7269708" y="568960"/>
                  </a:lnTo>
                  <a:lnTo>
                    <a:pt x="7265822" y="572770"/>
                  </a:lnTo>
                  <a:lnTo>
                    <a:pt x="7261771" y="575310"/>
                  </a:lnTo>
                  <a:lnTo>
                    <a:pt x="7257580" y="577850"/>
                  </a:lnTo>
                  <a:lnTo>
                    <a:pt x="7253262" y="580389"/>
                  </a:lnTo>
                  <a:close/>
                </a:path>
              </a:pathLst>
            </a:custGeom>
            <a:solidFill>
              <a:srgbClr val="64391C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58" name="object 5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85900" y="5795772"/>
              <a:ext cx="7226807" cy="709803"/>
            </a:xfrm>
            <a:prstGeom prst="rect">
              <a:avLst/>
            </a:prstGeom>
          </p:spPr>
        </p:pic>
        <p:sp>
          <p:nvSpPr>
            <p:cNvPr id="59" name="object 52"/>
            <p:cNvSpPr/>
            <p:nvPr/>
          </p:nvSpPr>
          <p:spPr>
            <a:xfrm>
              <a:off x="1466851" y="5789611"/>
              <a:ext cx="7252144" cy="735013"/>
            </a:xfrm>
            <a:custGeom>
              <a:avLst/>
              <a:gdLst/>
              <a:ahLst/>
              <a:cxnLst/>
              <a:rect l="l" t="t" r="r" b="b"/>
              <a:pathLst>
                <a:path w="6440805" h="593089">
                  <a:moveTo>
                    <a:pt x="6347714" y="593089"/>
                  </a:moveTo>
                  <a:lnTo>
                    <a:pt x="92519" y="593089"/>
                  </a:lnTo>
                  <a:lnTo>
                    <a:pt x="72377" y="588010"/>
                  </a:lnTo>
                  <a:lnTo>
                    <a:pt x="37426" y="568960"/>
                  </a:lnTo>
                  <a:lnTo>
                    <a:pt x="33680" y="566420"/>
                  </a:lnTo>
                  <a:lnTo>
                    <a:pt x="12331" y="538479"/>
                  </a:lnTo>
                  <a:lnTo>
                    <a:pt x="10045" y="534670"/>
                  </a:lnTo>
                  <a:lnTo>
                    <a:pt x="7988" y="529589"/>
                  </a:lnTo>
                  <a:lnTo>
                    <a:pt x="6134" y="525779"/>
                  </a:lnTo>
                  <a:lnTo>
                    <a:pt x="4508" y="520700"/>
                  </a:lnTo>
                  <a:lnTo>
                    <a:pt x="0" y="495300"/>
                  </a:lnTo>
                  <a:lnTo>
                    <a:pt x="0" y="97789"/>
                  </a:lnTo>
                  <a:lnTo>
                    <a:pt x="4508" y="72389"/>
                  </a:lnTo>
                  <a:lnTo>
                    <a:pt x="6134" y="67310"/>
                  </a:lnTo>
                  <a:lnTo>
                    <a:pt x="7988" y="62229"/>
                  </a:lnTo>
                  <a:lnTo>
                    <a:pt x="10045" y="58420"/>
                  </a:lnTo>
                  <a:lnTo>
                    <a:pt x="12331" y="53339"/>
                  </a:lnTo>
                  <a:lnTo>
                    <a:pt x="14808" y="49529"/>
                  </a:lnTo>
                  <a:lnTo>
                    <a:pt x="17500" y="44450"/>
                  </a:lnTo>
                  <a:lnTo>
                    <a:pt x="20370" y="40639"/>
                  </a:lnTo>
                  <a:lnTo>
                    <a:pt x="23431" y="36829"/>
                  </a:lnTo>
                  <a:lnTo>
                    <a:pt x="26682" y="33020"/>
                  </a:lnTo>
                  <a:lnTo>
                    <a:pt x="30099" y="29210"/>
                  </a:lnTo>
                  <a:lnTo>
                    <a:pt x="33680" y="26670"/>
                  </a:lnTo>
                  <a:lnTo>
                    <a:pt x="37426" y="22860"/>
                  </a:lnTo>
                  <a:lnTo>
                    <a:pt x="41313" y="20320"/>
                  </a:lnTo>
                  <a:lnTo>
                    <a:pt x="45364" y="16510"/>
                  </a:lnTo>
                  <a:lnTo>
                    <a:pt x="49555" y="13970"/>
                  </a:lnTo>
                  <a:lnTo>
                    <a:pt x="53873" y="11429"/>
                  </a:lnTo>
                  <a:lnTo>
                    <a:pt x="58318" y="10160"/>
                  </a:lnTo>
                  <a:lnTo>
                    <a:pt x="62890" y="7620"/>
                  </a:lnTo>
                  <a:lnTo>
                    <a:pt x="67576" y="5079"/>
                  </a:lnTo>
                  <a:lnTo>
                    <a:pt x="72377" y="3810"/>
                  </a:lnTo>
                  <a:lnTo>
                    <a:pt x="87350" y="0"/>
                  </a:lnTo>
                  <a:lnTo>
                    <a:pt x="6352882" y="0"/>
                  </a:lnTo>
                  <a:lnTo>
                    <a:pt x="6367856" y="3810"/>
                  </a:lnTo>
                  <a:lnTo>
                    <a:pt x="6372656" y="5079"/>
                  </a:lnTo>
                  <a:lnTo>
                    <a:pt x="6377343" y="7620"/>
                  </a:lnTo>
                  <a:lnTo>
                    <a:pt x="6381915" y="10160"/>
                  </a:lnTo>
                  <a:lnTo>
                    <a:pt x="6386360" y="11429"/>
                  </a:lnTo>
                  <a:lnTo>
                    <a:pt x="6388519" y="12700"/>
                  </a:lnTo>
                  <a:lnTo>
                    <a:pt x="89433" y="12700"/>
                  </a:lnTo>
                  <a:lnTo>
                    <a:pt x="84658" y="13970"/>
                  </a:lnTo>
                  <a:lnTo>
                    <a:pt x="84975" y="13970"/>
                  </a:lnTo>
                  <a:lnTo>
                    <a:pt x="80289" y="15239"/>
                  </a:lnTo>
                  <a:lnTo>
                    <a:pt x="80594" y="15239"/>
                  </a:lnTo>
                  <a:lnTo>
                    <a:pt x="75996" y="16510"/>
                  </a:lnTo>
                  <a:lnTo>
                    <a:pt x="76301" y="16510"/>
                  </a:lnTo>
                  <a:lnTo>
                    <a:pt x="71805" y="17779"/>
                  </a:lnTo>
                  <a:lnTo>
                    <a:pt x="72097" y="17779"/>
                  </a:lnTo>
                  <a:lnTo>
                    <a:pt x="67691" y="19050"/>
                  </a:lnTo>
                  <a:lnTo>
                    <a:pt x="67983" y="19050"/>
                  </a:lnTo>
                  <a:lnTo>
                    <a:pt x="65836" y="20320"/>
                  </a:lnTo>
                  <a:lnTo>
                    <a:pt x="63969" y="20320"/>
                  </a:lnTo>
                  <a:lnTo>
                    <a:pt x="59791" y="22860"/>
                  </a:lnTo>
                  <a:lnTo>
                    <a:pt x="60071" y="22860"/>
                  </a:lnTo>
                  <a:lnTo>
                    <a:pt x="56006" y="25400"/>
                  </a:lnTo>
                  <a:lnTo>
                    <a:pt x="56273" y="25400"/>
                  </a:lnTo>
                  <a:lnTo>
                    <a:pt x="52349" y="27939"/>
                  </a:lnTo>
                  <a:lnTo>
                    <a:pt x="52603" y="27939"/>
                  </a:lnTo>
                  <a:lnTo>
                    <a:pt x="48806" y="30479"/>
                  </a:lnTo>
                  <a:lnTo>
                    <a:pt x="49047" y="30479"/>
                  </a:lnTo>
                  <a:lnTo>
                    <a:pt x="45389" y="33020"/>
                  </a:lnTo>
                  <a:lnTo>
                    <a:pt x="45618" y="33020"/>
                  </a:lnTo>
                  <a:lnTo>
                    <a:pt x="42113" y="35560"/>
                  </a:lnTo>
                  <a:lnTo>
                    <a:pt x="42329" y="35560"/>
                  </a:lnTo>
                  <a:lnTo>
                    <a:pt x="38963" y="38100"/>
                  </a:lnTo>
                  <a:lnTo>
                    <a:pt x="39179" y="38100"/>
                  </a:lnTo>
                  <a:lnTo>
                    <a:pt x="35979" y="41910"/>
                  </a:lnTo>
                  <a:lnTo>
                    <a:pt x="36182" y="41910"/>
                  </a:lnTo>
                  <a:lnTo>
                    <a:pt x="34150" y="44450"/>
                  </a:lnTo>
                  <a:lnTo>
                    <a:pt x="33324" y="44450"/>
                  </a:lnTo>
                  <a:lnTo>
                    <a:pt x="30454" y="48260"/>
                  </a:lnTo>
                  <a:lnTo>
                    <a:pt x="30632" y="48260"/>
                  </a:lnTo>
                  <a:lnTo>
                    <a:pt x="27940" y="52070"/>
                  </a:lnTo>
                  <a:lnTo>
                    <a:pt x="28105" y="52070"/>
                  </a:lnTo>
                  <a:lnTo>
                    <a:pt x="25590" y="55879"/>
                  </a:lnTo>
                  <a:lnTo>
                    <a:pt x="25742" y="55879"/>
                  </a:lnTo>
                  <a:lnTo>
                    <a:pt x="23418" y="59689"/>
                  </a:lnTo>
                  <a:lnTo>
                    <a:pt x="23558" y="59689"/>
                  </a:lnTo>
                  <a:lnTo>
                    <a:pt x="21424" y="63500"/>
                  </a:lnTo>
                  <a:lnTo>
                    <a:pt x="21564" y="63500"/>
                  </a:lnTo>
                  <a:lnTo>
                    <a:pt x="19621" y="67310"/>
                  </a:lnTo>
                  <a:lnTo>
                    <a:pt x="18008" y="71120"/>
                  </a:lnTo>
                  <a:lnTo>
                    <a:pt x="16967" y="74929"/>
                  </a:lnTo>
                  <a:lnTo>
                    <a:pt x="16687" y="74929"/>
                  </a:lnTo>
                  <a:lnTo>
                    <a:pt x="15379" y="80010"/>
                  </a:lnTo>
                  <a:lnTo>
                    <a:pt x="14646" y="83820"/>
                  </a:lnTo>
                  <a:lnTo>
                    <a:pt x="14439" y="83820"/>
                  </a:lnTo>
                  <a:lnTo>
                    <a:pt x="13589" y="88900"/>
                  </a:lnTo>
                  <a:lnTo>
                    <a:pt x="13173" y="92710"/>
                  </a:lnTo>
                  <a:lnTo>
                    <a:pt x="12674" y="97789"/>
                  </a:lnTo>
                  <a:lnTo>
                    <a:pt x="12769" y="495300"/>
                  </a:lnTo>
                  <a:lnTo>
                    <a:pt x="13055" y="499110"/>
                  </a:lnTo>
                  <a:lnTo>
                    <a:pt x="13639" y="504189"/>
                  </a:lnTo>
                  <a:lnTo>
                    <a:pt x="13801" y="504189"/>
                  </a:lnTo>
                  <a:lnTo>
                    <a:pt x="14439" y="508000"/>
                  </a:lnTo>
                  <a:lnTo>
                    <a:pt x="15455" y="513079"/>
                  </a:lnTo>
                  <a:lnTo>
                    <a:pt x="15706" y="513079"/>
                  </a:lnTo>
                  <a:lnTo>
                    <a:pt x="16687" y="516889"/>
                  </a:lnTo>
                  <a:lnTo>
                    <a:pt x="18110" y="520700"/>
                  </a:lnTo>
                  <a:lnTo>
                    <a:pt x="19735" y="525779"/>
                  </a:lnTo>
                  <a:lnTo>
                    <a:pt x="20107" y="525779"/>
                  </a:lnTo>
                  <a:lnTo>
                    <a:pt x="21564" y="529589"/>
                  </a:lnTo>
                  <a:lnTo>
                    <a:pt x="21424" y="529589"/>
                  </a:lnTo>
                  <a:lnTo>
                    <a:pt x="23558" y="533400"/>
                  </a:lnTo>
                  <a:lnTo>
                    <a:pt x="23418" y="533400"/>
                  </a:lnTo>
                  <a:lnTo>
                    <a:pt x="25742" y="537210"/>
                  </a:lnTo>
                  <a:lnTo>
                    <a:pt x="25590" y="537210"/>
                  </a:lnTo>
                  <a:lnTo>
                    <a:pt x="28105" y="541020"/>
                  </a:lnTo>
                  <a:lnTo>
                    <a:pt x="28837" y="541020"/>
                  </a:lnTo>
                  <a:lnTo>
                    <a:pt x="30632" y="543560"/>
                  </a:lnTo>
                  <a:lnTo>
                    <a:pt x="30454" y="543560"/>
                  </a:lnTo>
                  <a:lnTo>
                    <a:pt x="33324" y="547370"/>
                  </a:lnTo>
                  <a:lnTo>
                    <a:pt x="33134" y="547370"/>
                  </a:lnTo>
                  <a:lnTo>
                    <a:pt x="36182" y="551179"/>
                  </a:lnTo>
                  <a:lnTo>
                    <a:pt x="35979" y="551179"/>
                  </a:lnTo>
                  <a:lnTo>
                    <a:pt x="39179" y="553720"/>
                  </a:lnTo>
                  <a:lnTo>
                    <a:pt x="38963" y="553720"/>
                  </a:lnTo>
                  <a:lnTo>
                    <a:pt x="42329" y="557529"/>
                  </a:lnTo>
                  <a:lnTo>
                    <a:pt x="43281" y="557529"/>
                  </a:lnTo>
                  <a:lnTo>
                    <a:pt x="45618" y="560070"/>
                  </a:lnTo>
                  <a:lnTo>
                    <a:pt x="45389" y="560070"/>
                  </a:lnTo>
                  <a:lnTo>
                    <a:pt x="49047" y="562610"/>
                  </a:lnTo>
                  <a:lnTo>
                    <a:pt x="48806" y="562610"/>
                  </a:lnTo>
                  <a:lnTo>
                    <a:pt x="52603" y="565150"/>
                  </a:lnTo>
                  <a:lnTo>
                    <a:pt x="52349" y="565150"/>
                  </a:lnTo>
                  <a:lnTo>
                    <a:pt x="56273" y="567689"/>
                  </a:lnTo>
                  <a:lnTo>
                    <a:pt x="56006" y="567689"/>
                  </a:lnTo>
                  <a:lnTo>
                    <a:pt x="60071" y="568960"/>
                  </a:lnTo>
                  <a:lnTo>
                    <a:pt x="59791" y="568960"/>
                  </a:lnTo>
                  <a:lnTo>
                    <a:pt x="63969" y="571500"/>
                  </a:lnTo>
                  <a:lnTo>
                    <a:pt x="63690" y="571500"/>
                  </a:lnTo>
                  <a:lnTo>
                    <a:pt x="67983" y="572770"/>
                  </a:lnTo>
                  <a:lnTo>
                    <a:pt x="67691" y="572770"/>
                  </a:lnTo>
                  <a:lnTo>
                    <a:pt x="72097" y="575310"/>
                  </a:lnTo>
                  <a:lnTo>
                    <a:pt x="71805" y="575310"/>
                  </a:lnTo>
                  <a:lnTo>
                    <a:pt x="76301" y="576579"/>
                  </a:lnTo>
                  <a:lnTo>
                    <a:pt x="75996" y="576579"/>
                  </a:lnTo>
                  <a:lnTo>
                    <a:pt x="80594" y="577850"/>
                  </a:lnTo>
                  <a:lnTo>
                    <a:pt x="80289" y="577850"/>
                  </a:lnTo>
                  <a:lnTo>
                    <a:pt x="84975" y="579120"/>
                  </a:lnTo>
                  <a:lnTo>
                    <a:pt x="89115" y="579120"/>
                  </a:lnTo>
                  <a:lnTo>
                    <a:pt x="93967" y="580389"/>
                  </a:lnTo>
                  <a:lnTo>
                    <a:pt x="6386360" y="580389"/>
                  </a:lnTo>
                  <a:lnTo>
                    <a:pt x="6381915" y="582929"/>
                  </a:lnTo>
                  <a:lnTo>
                    <a:pt x="6377343" y="585470"/>
                  </a:lnTo>
                  <a:lnTo>
                    <a:pt x="6367856" y="588010"/>
                  </a:lnTo>
                  <a:lnTo>
                    <a:pt x="6347714" y="593089"/>
                  </a:lnTo>
                  <a:close/>
                </a:path>
                <a:path w="6440805" h="593089">
                  <a:moveTo>
                    <a:pt x="6376543" y="21589"/>
                  </a:moveTo>
                  <a:lnTo>
                    <a:pt x="6372250" y="19050"/>
                  </a:lnTo>
                  <a:lnTo>
                    <a:pt x="6372529" y="19050"/>
                  </a:lnTo>
                  <a:lnTo>
                    <a:pt x="6368135" y="17779"/>
                  </a:lnTo>
                  <a:lnTo>
                    <a:pt x="6368427" y="17779"/>
                  </a:lnTo>
                  <a:lnTo>
                    <a:pt x="6363931" y="16510"/>
                  </a:lnTo>
                  <a:lnTo>
                    <a:pt x="6364236" y="16510"/>
                  </a:lnTo>
                  <a:lnTo>
                    <a:pt x="6359639" y="15239"/>
                  </a:lnTo>
                  <a:lnTo>
                    <a:pt x="6359944" y="15239"/>
                  </a:lnTo>
                  <a:lnTo>
                    <a:pt x="6355257" y="13970"/>
                  </a:lnTo>
                  <a:lnTo>
                    <a:pt x="6355575" y="13970"/>
                  </a:lnTo>
                  <a:lnTo>
                    <a:pt x="6350800" y="12700"/>
                  </a:lnTo>
                  <a:lnTo>
                    <a:pt x="6388519" y="12700"/>
                  </a:lnTo>
                  <a:lnTo>
                    <a:pt x="6390678" y="13970"/>
                  </a:lnTo>
                  <a:lnTo>
                    <a:pt x="6394869" y="16510"/>
                  </a:lnTo>
                  <a:lnTo>
                    <a:pt x="6398920" y="20320"/>
                  </a:lnTo>
                  <a:lnTo>
                    <a:pt x="6376263" y="20320"/>
                  </a:lnTo>
                  <a:lnTo>
                    <a:pt x="6376543" y="21589"/>
                  </a:lnTo>
                  <a:close/>
                </a:path>
                <a:path w="6440805" h="593089">
                  <a:moveTo>
                    <a:pt x="63690" y="21589"/>
                  </a:moveTo>
                  <a:lnTo>
                    <a:pt x="63969" y="20320"/>
                  </a:lnTo>
                  <a:lnTo>
                    <a:pt x="65836" y="20320"/>
                  </a:lnTo>
                  <a:lnTo>
                    <a:pt x="63690" y="21589"/>
                  </a:lnTo>
                  <a:close/>
                </a:path>
                <a:path w="6440805" h="593089">
                  <a:moveTo>
                    <a:pt x="6407099" y="45720"/>
                  </a:moveTo>
                  <a:lnTo>
                    <a:pt x="6404051" y="41910"/>
                  </a:lnTo>
                  <a:lnTo>
                    <a:pt x="6404254" y="41910"/>
                  </a:lnTo>
                  <a:lnTo>
                    <a:pt x="6401054" y="38100"/>
                  </a:lnTo>
                  <a:lnTo>
                    <a:pt x="6401269" y="38100"/>
                  </a:lnTo>
                  <a:lnTo>
                    <a:pt x="6397904" y="35560"/>
                  </a:lnTo>
                  <a:lnTo>
                    <a:pt x="6398120" y="35560"/>
                  </a:lnTo>
                  <a:lnTo>
                    <a:pt x="6394615" y="33020"/>
                  </a:lnTo>
                  <a:lnTo>
                    <a:pt x="6394843" y="33020"/>
                  </a:lnTo>
                  <a:lnTo>
                    <a:pt x="6391186" y="30479"/>
                  </a:lnTo>
                  <a:lnTo>
                    <a:pt x="6391427" y="30479"/>
                  </a:lnTo>
                  <a:lnTo>
                    <a:pt x="6387630" y="27939"/>
                  </a:lnTo>
                  <a:lnTo>
                    <a:pt x="6387884" y="27939"/>
                  </a:lnTo>
                  <a:lnTo>
                    <a:pt x="6383959" y="25400"/>
                  </a:lnTo>
                  <a:lnTo>
                    <a:pt x="6384213" y="25400"/>
                  </a:lnTo>
                  <a:lnTo>
                    <a:pt x="6380162" y="22860"/>
                  </a:lnTo>
                  <a:lnTo>
                    <a:pt x="6380429" y="22860"/>
                  </a:lnTo>
                  <a:lnTo>
                    <a:pt x="6376263" y="20320"/>
                  </a:lnTo>
                  <a:lnTo>
                    <a:pt x="6398920" y="20320"/>
                  </a:lnTo>
                  <a:lnTo>
                    <a:pt x="6402806" y="22860"/>
                  </a:lnTo>
                  <a:lnTo>
                    <a:pt x="6406553" y="26670"/>
                  </a:lnTo>
                  <a:lnTo>
                    <a:pt x="6410134" y="29210"/>
                  </a:lnTo>
                  <a:lnTo>
                    <a:pt x="6413550" y="33020"/>
                  </a:lnTo>
                  <a:lnTo>
                    <a:pt x="6416802" y="36829"/>
                  </a:lnTo>
                  <a:lnTo>
                    <a:pt x="6419862" y="40639"/>
                  </a:lnTo>
                  <a:lnTo>
                    <a:pt x="6422732" y="44450"/>
                  </a:lnTo>
                  <a:lnTo>
                    <a:pt x="6406908" y="44450"/>
                  </a:lnTo>
                  <a:lnTo>
                    <a:pt x="6407099" y="45720"/>
                  </a:lnTo>
                  <a:close/>
                </a:path>
                <a:path w="6440805" h="593089">
                  <a:moveTo>
                    <a:pt x="33134" y="45720"/>
                  </a:moveTo>
                  <a:lnTo>
                    <a:pt x="33324" y="44450"/>
                  </a:lnTo>
                  <a:lnTo>
                    <a:pt x="34150" y="44450"/>
                  </a:lnTo>
                  <a:lnTo>
                    <a:pt x="33134" y="45720"/>
                  </a:lnTo>
                  <a:close/>
                </a:path>
                <a:path w="6440805" h="593089">
                  <a:moveTo>
                    <a:pt x="6423634" y="76200"/>
                  </a:moveTo>
                  <a:lnTo>
                    <a:pt x="6422123" y="71120"/>
                  </a:lnTo>
                  <a:lnTo>
                    <a:pt x="6420497" y="67310"/>
                  </a:lnTo>
                  <a:lnTo>
                    <a:pt x="6418668" y="63500"/>
                  </a:lnTo>
                  <a:lnTo>
                    <a:pt x="6418808" y="63500"/>
                  </a:lnTo>
                  <a:lnTo>
                    <a:pt x="6416675" y="59689"/>
                  </a:lnTo>
                  <a:lnTo>
                    <a:pt x="6416814" y="59689"/>
                  </a:lnTo>
                  <a:lnTo>
                    <a:pt x="6414490" y="55879"/>
                  </a:lnTo>
                  <a:lnTo>
                    <a:pt x="6414643" y="55879"/>
                  </a:lnTo>
                  <a:lnTo>
                    <a:pt x="6412128" y="52070"/>
                  </a:lnTo>
                  <a:lnTo>
                    <a:pt x="6412293" y="52070"/>
                  </a:lnTo>
                  <a:lnTo>
                    <a:pt x="6409601" y="48260"/>
                  </a:lnTo>
                  <a:lnTo>
                    <a:pt x="6409778" y="48260"/>
                  </a:lnTo>
                  <a:lnTo>
                    <a:pt x="6406908" y="44450"/>
                  </a:lnTo>
                  <a:lnTo>
                    <a:pt x="6422732" y="44450"/>
                  </a:lnTo>
                  <a:lnTo>
                    <a:pt x="6425412" y="49529"/>
                  </a:lnTo>
                  <a:lnTo>
                    <a:pt x="6427901" y="53339"/>
                  </a:lnTo>
                  <a:lnTo>
                    <a:pt x="6430187" y="58420"/>
                  </a:lnTo>
                  <a:lnTo>
                    <a:pt x="6432245" y="62229"/>
                  </a:lnTo>
                  <a:lnTo>
                    <a:pt x="6434099" y="67310"/>
                  </a:lnTo>
                  <a:lnTo>
                    <a:pt x="6435725" y="72389"/>
                  </a:lnTo>
                  <a:lnTo>
                    <a:pt x="6436647" y="74929"/>
                  </a:lnTo>
                  <a:lnTo>
                    <a:pt x="6423545" y="74929"/>
                  </a:lnTo>
                  <a:lnTo>
                    <a:pt x="6423634" y="76200"/>
                  </a:lnTo>
                  <a:close/>
                </a:path>
                <a:path w="6440805" h="593089">
                  <a:moveTo>
                    <a:pt x="16586" y="76200"/>
                  </a:moveTo>
                  <a:lnTo>
                    <a:pt x="16687" y="74929"/>
                  </a:lnTo>
                  <a:lnTo>
                    <a:pt x="16967" y="74929"/>
                  </a:lnTo>
                  <a:lnTo>
                    <a:pt x="16586" y="76200"/>
                  </a:lnTo>
                  <a:close/>
                </a:path>
                <a:path w="6440805" h="593089">
                  <a:moveTo>
                    <a:pt x="6425857" y="85089"/>
                  </a:moveTo>
                  <a:lnTo>
                    <a:pt x="6424777" y="80010"/>
                  </a:lnTo>
                  <a:lnTo>
                    <a:pt x="6423545" y="74929"/>
                  </a:lnTo>
                  <a:lnTo>
                    <a:pt x="6436647" y="74929"/>
                  </a:lnTo>
                  <a:lnTo>
                    <a:pt x="6437109" y="76200"/>
                  </a:lnTo>
                  <a:lnTo>
                    <a:pt x="6438265" y="81279"/>
                  </a:lnTo>
                  <a:lnTo>
                    <a:pt x="6438715" y="83820"/>
                  </a:lnTo>
                  <a:lnTo>
                    <a:pt x="6425793" y="83820"/>
                  </a:lnTo>
                  <a:lnTo>
                    <a:pt x="6425857" y="85089"/>
                  </a:lnTo>
                  <a:close/>
                </a:path>
                <a:path w="6440805" h="593089">
                  <a:moveTo>
                    <a:pt x="14376" y="85089"/>
                  </a:moveTo>
                  <a:lnTo>
                    <a:pt x="14439" y="83820"/>
                  </a:lnTo>
                  <a:lnTo>
                    <a:pt x="14646" y="83820"/>
                  </a:lnTo>
                  <a:lnTo>
                    <a:pt x="14376" y="85089"/>
                  </a:lnTo>
                  <a:close/>
                </a:path>
                <a:path w="6440805" h="593089">
                  <a:moveTo>
                    <a:pt x="6440233" y="495300"/>
                  </a:moveTo>
                  <a:lnTo>
                    <a:pt x="6427533" y="495300"/>
                  </a:lnTo>
                  <a:lnTo>
                    <a:pt x="6427533" y="97789"/>
                  </a:lnTo>
                  <a:lnTo>
                    <a:pt x="6427177" y="92710"/>
                  </a:lnTo>
                  <a:lnTo>
                    <a:pt x="6426593" y="88900"/>
                  </a:lnTo>
                  <a:lnTo>
                    <a:pt x="6425793" y="83820"/>
                  </a:lnTo>
                  <a:lnTo>
                    <a:pt x="6438715" y="83820"/>
                  </a:lnTo>
                  <a:lnTo>
                    <a:pt x="6439166" y="86360"/>
                  </a:lnTo>
                  <a:lnTo>
                    <a:pt x="6439827" y="91439"/>
                  </a:lnTo>
                  <a:lnTo>
                    <a:pt x="6440233" y="97789"/>
                  </a:lnTo>
                  <a:lnTo>
                    <a:pt x="6440233" y="495300"/>
                  </a:lnTo>
                  <a:close/>
                </a:path>
                <a:path w="6440805" h="593089">
                  <a:moveTo>
                    <a:pt x="13017" y="93979"/>
                  </a:moveTo>
                  <a:lnTo>
                    <a:pt x="13055" y="92710"/>
                  </a:lnTo>
                  <a:lnTo>
                    <a:pt x="13017" y="93979"/>
                  </a:lnTo>
                  <a:close/>
                </a:path>
                <a:path w="6440805" h="593089">
                  <a:moveTo>
                    <a:pt x="6427216" y="93979"/>
                  </a:moveTo>
                  <a:lnTo>
                    <a:pt x="6427060" y="92710"/>
                  </a:lnTo>
                  <a:lnTo>
                    <a:pt x="6427216" y="93979"/>
                  </a:lnTo>
                  <a:close/>
                </a:path>
                <a:path w="6440805" h="593089">
                  <a:moveTo>
                    <a:pt x="12769" y="495300"/>
                  </a:moveTo>
                  <a:lnTo>
                    <a:pt x="12674" y="494029"/>
                  </a:lnTo>
                  <a:lnTo>
                    <a:pt x="12769" y="495300"/>
                  </a:lnTo>
                  <a:close/>
                </a:path>
                <a:path w="6440805" h="593089">
                  <a:moveTo>
                    <a:pt x="6439331" y="504189"/>
                  </a:moveTo>
                  <a:lnTo>
                    <a:pt x="6426593" y="504189"/>
                  </a:lnTo>
                  <a:lnTo>
                    <a:pt x="6427216" y="499110"/>
                  </a:lnTo>
                  <a:lnTo>
                    <a:pt x="6427546" y="494029"/>
                  </a:lnTo>
                  <a:lnTo>
                    <a:pt x="6427533" y="495300"/>
                  </a:lnTo>
                  <a:lnTo>
                    <a:pt x="6440233" y="495300"/>
                  </a:lnTo>
                  <a:lnTo>
                    <a:pt x="6439827" y="500379"/>
                  </a:lnTo>
                  <a:lnTo>
                    <a:pt x="6439331" y="504189"/>
                  </a:lnTo>
                  <a:close/>
                </a:path>
                <a:path w="6440805" h="593089">
                  <a:moveTo>
                    <a:pt x="13801" y="504189"/>
                  </a:moveTo>
                  <a:lnTo>
                    <a:pt x="13639" y="504189"/>
                  </a:lnTo>
                  <a:lnTo>
                    <a:pt x="13589" y="502920"/>
                  </a:lnTo>
                  <a:lnTo>
                    <a:pt x="13801" y="504189"/>
                  </a:lnTo>
                  <a:close/>
                </a:path>
                <a:path w="6440805" h="593089">
                  <a:moveTo>
                    <a:pt x="6437687" y="513079"/>
                  </a:moveTo>
                  <a:lnTo>
                    <a:pt x="6424777" y="513079"/>
                  </a:lnTo>
                  <a:lnTo>
                    <a:pt x="6425857" y="508000"/>
                  </a:lnTo>
                  <a:lnTo>
                    <a:pt x="6426644" y="502920"/>
                  </a:lnTo>
                  <a:lnTo>
                    <a:pt x="6426593" y="504189"/>
                  </a:lnTo>
                  <a:lnTo>
                    <a:pt x="6439331" y="504189"/>
                  </a:lnTo>
                  <a:lnTo>
                    <a:pt x="6439166" y="505460"/>
                  </a:lnTo>
                  <a:lnTo>
                    <a:pt x="6438265" y="510539"/>
                  </a:lnTo>
                  <a:lnTo>
                    <a:pt x="6437687" y="513079"/>
                  </a:lnTo>
                  <a:close/>
                </a:path>
                <a:path w="6440805" h="593089">
                  <a:moveTo>
                    <a:pt x="15706" y="513079"/>
                  </a:moveTo>
                  <a:lnTo>
                    <a:pt x="15455" y="513079"/>
                  </a:lnTo>
                  <a:lnTo>
                    <a:pt x="15379" y="511810"/>
                  </a:lnTo>
                  <a:lnTo>
                    <a:pt x="15706" y="513079"/>
                  </a:lnTo>
                  <a:close/>
                </a:path>
                <a:path w="6440805" h="593089">
                  <a:moveTo>
                    <a:pt x="6434099" y="525779"/>
                  </a:moveTo>
                  <a:lnTo>
                    <a:pt x="6420497" y="525779"/>
                  </a:lnTo>
                  <a:lnTo>
                    <a:pt x="6422224" y="520700"/>
                  </a:lnTo>
                  <a:lnTo>
                    <a:pt x="6423634" y="516889"/>
                  </a:lnTo>
                  <a:lnTo>
                    <a:pt x="6424853" y="511810"/>
                  </a:lnTo>
                  <a:lnTo>
                    <a:pt x="6424777" y="513079"/>
                  </a:lnTo>
                  <a:lnTo>
                    <a:pt x="6437687" y="513079"/>
                  </a:lnTo>
                  <a:lnTo>
                    <a:pt x="6437109" y="515620"/>
                  </a:lnTo>
                  <a:lnTo>
                    <a:pt x="6435725" y="520700"/>
                  </a:lnTo>
                  <a:lnTo>
                    <a:pt x="6434099" y="525779"/>
                  </a:lnTo>
                  <a:close/>
                </a:path>
                <a:path w="6440805" h="593089">
                  <a:moveTo>
                    <a:pt x="20107" y="525779"/>
                  </a:moveTo>
                  <a:lnTo>
                    <a:pt x="19735" y="525779"/>
                  </a:lnTo>
                  <a:lnTo>
                    <a:pt x="19621" y="524510"/>
                  </a:lnTo>
                  <a:lnTo>
                    <a:pt x="20107" y="525779"/>
                  </a:lnTo>
                  <a:close/>
                </a:path>
                <a:path w="6440805" h="593089">
                  <a:moveTo>
                    <a:pt x="6426657" y="541020"/>
                  </a:moveTo>
                  <a:lnTo>
                    <a:pt x="6412128" y="541020"/>
                  </a:lnTo>
                  <a:lnTo>
                    <a:pt x="6414643" y="537210"/>
                  </a:lnTo>
                  <a:lnTo>
                    <a:pt x="6414490" y="537210"/>
                  </a:lnTo>
                  <a:lnTo>
                    <a:pt x="6416814" y="533400"/>
                  </a:lnTo>
                  <a:lnTo>
                    <a:pt x="6416675" y="533400"/>
                  </a:lnTo>
                  <a:lnTo>
                    <a:pt x="6418808" y="529589"/>
                  </a:lnTo>
                  <a:lnTo>
                    <a:pt x="6418668" y="529589"/>
                  </a:lnTo>
                  <a:lnTo>
                    <a:pt x="6420612" y="524510"/>
                  </a:lnTo>
                  <a:lnTo>
                    <a:pt x="6420497" y="525779"/>
                  </a:lnTo>
                  <a:lnTo>
                    <a:pt x="6434099" y="525779"/>
                  </a:lnTo>
                  <a:lnTo>
                    <a:pt x="6432245" y="529589"/>
                  </a:lnTo>
                  <a:lnTo>
                    <a:pt x="6430187" y="534670"/>
                  </a:lnTo>
                  <a:lnTo>
                    <a:pt x="6427901" y="538479"/>
                  </a:lnTo>
                  <a:lnTo>
                    <a:pt x="6426657" y="541020"/>
                  </a:lnTo>
                  <a:close/>
                </a:path>
                <a:path w="6440805" h="593089">
                  <a:moveTo>
                    <a:pt x="28837" y="541020"/>
                  </a:moveTo>
                  <a:lnTo>
                    <a:pt x="28105" y="541020"/>
                  </a:lnTo>
                  <a:lnTo>
                    <a:pt x="27940" y="539750"/>
                  </a:lnTo>
                  <a:lnTo>
                    <a:pt x="28837" y="541020"/>
                  </a:lnTo>
                  <a:close/>
                </a:path>
                <a:path w="6440805" h="593089">
                  <a:moveTo>
                    <a:pt x="6414634" y="557529"/>
                  </a:moveTo>
                  <a:lnTo>
                    <a:pt x="6397904" y="557529"/>
                  </a:lnTo>
                  <a:lnTo>
                    <a:pt x="6401269" y="553720"/>
                  </a:lnTo>
                  <a:lnTo>
                    <a:pt x="6401054" y="553720"/>
                  </a:lnTo>
                  <a:lnTo>
                    <a:pt x="6404254" y="551179"/>
                  </a:lnTo>
                  <a:lnTo>
                    <a:pt x="6404051" y="551179"/>
                  </a:lnTo>
                  <a:lnTo>
                    <a:pt x="6407099" y="547370"/>
                  </a:lnTo>
                  <a:lnTo>
                    <a:pt x="6406908" y="547370"/>
                  </a:lnTo>
                  <a:lnTo>
                    <a:pt x="6409778" y="543560"/>
                  </a:lnTo>
                  <a:lnTo>
                    <a:pt x="6409601" y="543560"/>
                  </a:lnTo>
                  <a:lnTo>
                    <a:pt x="6412293" y="539750"/>
                  </a:lnTo>
                  <a:lnTo>
                    <a:pt x="6412128" y="541020"/>
                  </a:lnTo>
                  <a:lnTo>
                    <a:pt x="6426657" y="541020"/>
                  </a:lnTo>
                  <a:lnTo>
                    <a:pt x="6425412" y="543560"/>
                  </a:lnTo>
                  <a:lnTo>
                    <a:pt x="6422732" y="547370"/>
                  </a:lnTo>
                  <a:lnTo>
                    <a:pt x="6419862" y="551179"/>
                  </a:lnTo>
                  <a:lnTo>
                    <a:pt x="6416802" y="554989"/>
                  </a:lnTo>
                  <a:lnTo>
                    <a:pt x="6414634" y="557529"/>
                  </a:lnTo>
                  <a:close/>
                </a:path>
                <a:path w="6440805" h="593089">
                  <a:moveTo>
                    <a:pt x="43281" y="557529"/>
                  </a:moveTo>
                  <a:lnTo>
                    <a:pt x="42329" y="557529"/>
                  </a:lnTo>
                  <a:lnTo>
                    <a:pt x="42113" y="556260"/>
                  </a:lnTo>
                  <a:lnTo>
                    <a:pt x="43281" y="557529"/>
                  </a:lnTo>
                  <a:close/>
                </a:path>
                <a:path w="6440805" h="593089">
                  <a:moveTo>
                    <a:pt x="6386360" y="580389"/>
                  </a:moveTo>
                  <a:lnTo>
                    <a:pt x="6346266" y="580389"/>
                  </a:lnTo>
                  <a:lnTo>
                    <a:pt x="6351117" y="579120"/>
                  </a:lnTo>
                  <a:lnTo>
                    <a:pt x="6355257" y="579120"/>
                  </a:lnTo>
                  <a:lnTo>
                    <a:pt x="6359944" y="577850"/>
                  </a:lnTo>
                  <a:lnTo>
                    <a:pt x="6359639" y="577850"/>
                  </a:lnTo>
                  <a:lnTo>
                    <a:pt x="6364236" y="576579"/>
                  </a:lnTo>
                  <a:lnTo>
                    <a:pt x="6363931" y="576579"/>
                  </a:lnTo>
                  <a:lnTo>
                    <a:pt x="6368427" y="575310"/>
                  </a:lnTo>
                  <a:lnTo>
                    <a:pt x="6368135" y="575310"/>
                  </a:lnTo>
                  <a:lnTo>
                    <a:pt x="6372529" y="572770"/>
                  </a:lnTo>
                  <a:lnTo>
                    <a:pt x="6372250" y="572770"/>
                  </a:lnTo>
                  <a:lnTo>
                    <a:pt x="6376543" y="571500"/>
                  </a:lnTo>
                  <a:lnTo>
                    <a:pt x="6376263" y="571500"/>
                  </a:lnTo>
                  <a:lnTo>
                    <a:pt x="6380429" y="568960"/>
                  </a:lnTo>
                  <a:lnTo>
                    <a:pt x="6380162" y="568960"/>
                  </a:lnTo>
                  <a:lnTo>
                    <a:pt x="6384213" y="567689"/>
                  </a:lnTo>
                  <a:lnTo>
                    <a:pt x="6383959" y="567689"/>
                  </a:lnTo>
                  <a:lnTo>
                    <a:pt x="6387884" y="565150"/>
                  </a:lnTo>
                  <a:lnTo>
                    <a:pt x="6387630" y="565150"/>
                  </a:lnTo>
                  <a:lnTo>
                    <a:pt x="6391427" y="562610"/>
                  </a:lnTo>
                  <a:lnTo>
                    <a:pt x="6391186" y="562610"/>
                  </a:lnTo>
                  <a:lnTo>
                    <a:pt x="6394843" y="560070"/>
                  </a:lnTo>
                  <a:lnTo>
                    <a:pt x="6394615" y="560070"/>
                  </a:lnTo>
                  <a:lnTo>
                    <a:pt x="6398120" y="556260"/>
                  </a:lnTo>
                  <a:lnTo>
                    <a:pt x="6397904" y="557529"/>
                  </a:lnTo>
                  <a:lnTo>
                    <a:pt x="6414634" y="557529"/>
                  </a:lnTo>
                  <a:lnTo>
                    <a:pt x="6413550" y="558800"/>
                  </a:lnTo>
                  <a:lnTo>
                    <a:pt x="6410134" y="562610"/>
                  </a:lnTo>
                  <a:lnTo>
                    <a:pt x="6406553" y="566420"/>
                  </a:lnTo>
                  <a:lnTo>
                    <a:pt x="6402806" y="568960"/>
                  </a:lnTo>
                  <a:lnTo>
                    <a:pt x="6398920" y="572770"/>
                  </a:lnTo>
                  <a:lnTo>
                    <a:pt x="6394869" y="575310"/>
                  </a:lnTo>
                  <a:lnTo>
                    <a:pt x="6390678" y="577850"/>
                  </a:lnTo>
                  <a:lnTo>
                    <a:pt x="6386360" y="580389"/>
                  </a:lnTo>
                  <a:close/>
                </a:path>
              </a:pathLst>
            </a:custGeom>
            <a:solidFill>
              <a:srgbClr val="64391C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60" name="object 53"/>
          <p:cNvSpPr txBox="1"/>
          <p:nvPr/>
        </p:nvSpPr>
        <p:spPr>
          <a:xfrm>
            <a:off x="2495550" y="5147093"/>
            <a:ext cx="7499350" cy="1134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241300" algn="l"/>
              </a:tabLst>
            </a:pPr>
            <a:r>
              <a:rPr sz="1200" spc="-5" dirty="0">
                <a:latin typeface="Arial MT"/>
                <a:cs typeface="Arial MT"/>
              </a:rPr>
              <a:t>Oknum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Pegawai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DINKES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menerima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sejumlah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uang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dari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FARMASI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tuntuk</a:t>
            </a:r>
            <a:r>
              <a:rPr sz="1200" spc="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memasukan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obat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tertentu</a:t>
            </a:r>
            <a:endParaRPr sz="12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spc="-5" dirty="0">
                <a:latin typeface="Arial MT"/>
                <a:cs typeface="Arial MT"/>
              </a:rPr>
              <a:t>Oknum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Pegawai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DINKES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menerima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uang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untuk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meloloskan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IJIN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PRAKTEK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RS/DOKTER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Arial MT"/>
              <a:buAutoNum type="arabicPeriod"/>
            </a:pP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AutoNum type="arabicPeriod"/>
            </a:pPr>
            <a:endParaRPr sz="1200">
              <a:latin typeface="Arial MT"/>
              <a:cs typeface="Arial MT"/>
            </a:endParaRPr>
          </a:p>
          <a:p>
            <a:pPr lvl="1" indent="-285750">
              <a:lnSpc>
                <a:spcPct val="100000"/>
              </a:lnSpc>
              <a:buAutoNum type="arabicPeriod"/>
              <a:tabLst>
                <a:tab pos="457200" algn="l"/>
              </a:tabLst>
            </a:pPr>
            <a:r>
              <a:rPr sz="1200" spc="-5" dirty="0">
                <a:latin typeface="Arial MT"/>
                <a:cs typeface="Arial MT"/>
              </a:rPr>
              <a:t>Oknum Pegawai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Dinkes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menerima hadiah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liburan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dari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PBF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setelah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obat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masuk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ke </a:t>
            </a:r>
            <a:r>
              <a:rPr sz="1200" spc="-5" dirty="0">
                <a:latin typeface="Arial MT"/>
                <a:cs typeface="Arial MT"/>
              </a:rPr>
              <a:t>Puskesmas</a:t>
            </a:r>
            <a:endParaRPr sz="1200">
              <a:latin typeface="Arial MT"/>
              <a:cs typeface="Arial MT"/>
            </a:endParaRPr>
          </a:p>
          <a:p>
            <a:pPr lvl="1" indent="-285750">
              <a:lnSpc>
                <a:spcPct val="100000"/>
              </a:lnSpc>
              <a:buAutoNum type="arabicPeriod"/>
              <a:tabLst>
                <a:tab pos="457200" algn="l"/>
              </a:tabLst>
            </a:pPr>
            <a:r>
              <a:rPr sz="1200" spc="-5" dirty="0">
                <a:latin typeface="Arial MT"/>
                <a:cs typeface="Arial MT"/>
              </a:rPr>
              <a:t>Oknum Pegawai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Dinkes</a:t>
            </a:r>
            <a:r>
              <a:rPr sz="1200" spc="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menerima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uang terima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kasih setelah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ijin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Praktek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Jadi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61" name="object 5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781625" y="2294950"/>
            <a:ext cx="1189683" cy="378980"/>
          </a:xfrm>
          <a:prstGeom prst="rect">
            <a:avLst/>
          </a:prstGeom>
        </p:spPr>
      </p:pic>
      <p:sp>
        <p:nvSpPr>
          <p:cNvPr id="62" name="object 55"/>
          <p:cNvSpPr txBox="1"/>
          <p:nvPr/>
        </p:nvSpPr>
        <p:spPr>
          <a:xfrm>
            <a:off x="4915330" y="2350626"/>
            <a:ext cx="972851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latin typeface="Arial"/>
                <a:cs typeface="Arial"/>
              </a:rPr>
              <a:t>Transaksi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3" name="object 5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682838" y="4469245"/>
            <a:ext cx="1174172" cy="379845"/>
          </a:xfrm>
          <a:prstGeom prst="rect">
            <a:avLst/>
          </a:prstGeom>
        </p:spPr>
      </p:pic>
      <p:sp>
        <p:nvSpPr>
          <p:cNvPr id="64" name="object 57"/>
          <p:cNvSpPr txBox="1"/>
          <p:nvPr/>
        </p:nvSpPr>
        <p:spPr>
          <a:xfrm>
            <a:off x="4793674" y="4497928"/>
            <a:ext cx="93263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latin typeface="Arial"/>
                <a:cs typeface="Arial"/>
              </a:rPr>
              <a:t>Pemberian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" y="263652"/>
            <a:ext cx="10896600" cy="63657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40"/>
          <p:cNvSpPr txBox="1">
            <a:spLocks noGrp="1"/>
          </p:cNvSpPr>
          <p:nvPr>
            <p:ph type="subTitle" idx="1"/>
          </p:nvPr>
        </p:nvSpPr>
        <p:spPr>
          <a:xfrm>
            <a:off x="4769008" y="1209299"/>
            <a:ext cx="6413342" cy="49914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-ID" dirty="0"/>
              <a:t>Kofi Annan (</a:t>
            </a:r>
            <a:r>
              <a:rPr lang="en-ID" dirty="0" err="1"/>
              <a:t>Mantan</a:t>
            </a:r>
            <a:r>
              <a:rPr lang="en-ID" dirty="0"/>
              <a:t> </a:t>
            </a:r>
            <a:r>
              <a:rPr lang="en-ID" dirty="0" err="1"/>
              <a:t>Sekjen</a:t>
            </a:r>
            <a:r>
              <a:rPr lang="en-ID" dirty="0"/>
              <a:t> PBB) </a:t>
            </a:r>
            <a:r>
              <a:rPr lang="en-ID" dirty="0" err="1"/>
              <a:t>menyatakan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korupsi</a:t>
            </a:r>
            <a:r>
              <a:rPr lang="en-ID" dirty="0"/>
              <a:t> </a:t>
            </a:r>
            <a:r>
              <a:rPr lang="en-ID" dirty="0" err="1"/>
              <a:t>ibarat</a:t>
            </a:r>
            <a:r>
              <a:rPr lang="en-ID" dirty="0"/>
              <a:t> "</a:t>
            </a:r>
            <a:r>
              <a:rPr lang="en-ID" dirty="0" err="1"/>
              <a:t>penyakit</a:t>
            </a:r>
            <a:r>
              <a:rPr lang="en-ID" dirty="0"/>
              <a:t> </a:t>
            </a:r>
            <a:r>
              <a:rPr lang="en-ID" dirty="0" err="1"/>
              <a:t>menular</a:t>
            </a:r>
            <a:r>
              <a:rPr lang="en-ID" dirty="0"/>
              <a:t>"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merusak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, </a:t>
            </a:r>
            <a:r>
              <a:rPr lang="en-ID" dirty="0" err="1"/>
              <a:t>demokrasi</a:t>
            </a:r>
            <a:r>
              <a:rPr lang="en-ID" dirty="0"/>
              <a:t>, </a:t>
            </a:r>
            <a:r>
              <a:rPr lang="en-ID" dirty="0" err="1"/>
              <a:t>peraturan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, </a:t>
            </a:r>
            <a:r>
              <a:rPr lang="en-ID" dirty="0" err="1"/>
              <a:t>hak</a:t>
            </a:r>
            <a:r>
              <a:rPr lang="en-ID" dirty="0"/>
              <a:t> </a:t>
            </a:r>
            <a:r>
              <a:rPr lang="en-ID" dirty="0" err="1"/>
              <a:t>asasi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,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, dan </a:t>
            </a:r>
            <a:r>
              <a:rPr lang="en-ID" dirty="0" err="1"/>
              <a:t>ekonomi</a:t>
            </a:r>
            <a:r>
              <a:rPr lang="en-ID" dirty="0"/>
              <a:t>. </a:t>
            </a:r>
          </a:p>
          <a:p>
            <a:pPr marL="0" indent="0"/>
            <a:endParaRPr lang="en-ID" dirty="0"/>
          </a:p>
          <a:p>
            <a:pPr marL="0" indent="0" algn="just"/>
            <a:r>
              <a:rPr lang="en-ID" dirty="0" err="1"/>
              <a:t>Korupsi</a:t>
            </a:r>
            <a:r>
              <a:rPr lang="en-ID" dirty="0"/>
              <a:t> juga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Fasilitator</a:t>
            </a:r>
            <a:r>
              <a:rPr lang="en-ID" dirty="0"/>
              <a:t> </a:t>
            </a:r>
            <a:r>
              <a:rPr lang="en-ID" dirty="0" err="1"/>
              <a:t>kejahatan</a:t>
            </a:r>
            <a:r>
              <a:rPr lang="en-ID" dirty="0"/>
              <a:t> lain,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sulit</a:t>
            </a:r>
            <a:r>
              <a:rPr lang="en-ID" dirty="0"/>
              <a:t> </a:t>
            </a:r>
            <a:r>
              <a:rPr lang="en-ID" dirty="0" err="1"/>
              <a:t>dihadapi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globalisasi</a:t>
            </a:r>
            <a:r>
              <a:rPr lang="en-ID" dirty="0"/>
              <a:t> </a:t>
            </a:r>
            <a:r>
              <a:rPr lang="en-ID" dirty="0" err="1"/>
              <a:t>ekonomi</a:t>
            </a:r>
            <a:r>
              <a:rPr lang="en-ID" dirty="0"/>
              <a:t> dan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teknologi</a:t>
            </a:r>
            <a:r>
              <a:rPr lang="en-ID" dirty="0"/>
              <a:t>. </a:t>
            </a:r>
            <a:r>
              <a:rPr lang="en-ID" dirty="0" err="1"/>
              <a:t>Meskipun</a:t>
            </a:r>
            <a:r>
              <a:rPr lang="en-ID" dirty="0"/>
              <a:t> Indonesia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berusaha</a:t>
            </a:r>
            <a:r>
              <a:rPr lang="en-ID" dirty="0"/>
              <a:t> </a:t>
            </a:r>
            <a:r>
              <a:rPr lang="en-ID" dirty="0" err="1"/>
              <a:t>melawan</a:t>
            </a:r>
            <a:r>
              <a:rPr lang="en-ID" dirty="0"/>
              <a:t> </a:t>
            </a:r>
            <a:r>
              <a:rPr lang="en-ID" dirty="0" err="1"/>
              <a:t>korupsi</a:t>
            </a:r>
            <a:r>
              <a:rPr lang="en-ID" dirty="0"/>
              <a:t> </a:t>
            </a:r>
            <a:r>
              <a:rPr lang="en-ID" dirty="0" err="1"/>
              <a:t>sejak</a:t>
            </a:r>
            <a:r>
              <a:rPr lang="en-ID" dirty="0"/>
              <a:t> </a:t>
            </a:r>
            <a:r>
              <a:rPr lang="en-ID" dirty="0" err="1"/>
              <a:t>tahun</a:t>
            </a:r>
            <a:r>
              <a:rPr lang="en-ID" dirty="0"/>
              <a:t> 1950-an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lembaga</a:t>
            </a:r>
            <a:r>
              <a:rPr lang="en-ID" dirty="0"/>
              <a:t> dan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, </a:t>
            </a:r>
            <a:r>
              <a:rPr lang="en-ID" dirty="0" err="1"/>
              <a:t>peringkatnya</a:t>
            </a:r>
            <a:r>
              <a:rPr lang="en-ID" dirty="0"/>
              <a:t> di </a:t>
            </a:r>
            <a:r>
              <a:rPr lang="en-ID" dirty="0" err="1"/>
              <a:t>Indeks</a:t>
            </a:r>
            <a:r>
              <a:rPr lang="en-ID" dirty="0"/>
              <a:t> </a:t>
            </a:r>
            <a:r>
              <a:rPr lang="en-ID" dirty="0" err="1"/>
              <a:t>Persepsi</a:t>
            </a:r>
            <a:r>
              <a:rPr lang="en-ID" dirty="0"/>
              <a:t> </a:t>
            </a:r>
            <a:r>
              <a:rPr lang="en-ID" dirty="0" err="1"/>
              <a:t>Korupsi</a:t>
            </a:r>
            <a:r>
              <a:rPr lang="en-ID" dirty="0"/>
              <a:t> (CPI) </a:t>
            </a:r>
            <a:r>
              <a:rPr lang="en-ID" dirty="0" err="1"/>
              <a:t>tahun</a:t>
            </a:r>
            <a:r>
              <a:rPr lang="en-ID" dirty="0"/>
              <a:t> 2022 </a:t>
            </a:r>
            <a:r>
              <a:rPr lang="en-ID" dirty="0" err="1"/>
              <a:t>adalah</a:t>
            </a:r>
            <a:r>
              <a:rPr lang="en-ID" dirty="0"/>
              <a:t> 110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skor</a:t>
            </a:r>
            <a:r>
              <a:rPr lang="en-ID" dirty="0"/>
              <a:t> 34,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masih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tantangan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mengatasi</a:t>
            </a:r>
            <a:r>
              <a:rPr lang="en-ID" dirty="0"/>
              <a:t> </a:t>
            </a:r>
            <a:r>
              <a:rPr lang="en-ID" dirty="0" err="1"/>
              <a:t>korupsi</a:t>
            </a:r>
            <a:r>
              <a:rPr lang="en-ID" dirty="0"/>
              <a:t>. 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5D7A1C-295D-4CAF-AB24-083DC050F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41" y="1419224"/>
            <a:ext cx="2651850" cy="1767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5483A2-F69A-4F3B-AE61-6190EE0991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29" y="3670876"/>
            <a:ext cx="3343275" cy="200805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5F3E6917-8D65-41A0-AB2E-A62C53BCCB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51" y="42321"/>
            <a:ext cx="1334524" cy="152930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B5515140-3715-4FBF-A05F-C00EC07478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22" y="5457824"/>
            <a:ext cx="1191821" cy="1314361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p40"/>
          <p:cNvSpPr txBox="1">
            <a:spLocks noGrp="1"/>
          </p:cNvSpPr>
          <p:nvPr>
            <p:ph type="title"/>
          </p:nvPr>
        </p:nvSpPr>
        <p:spPr>
          <a:xfrm>
            <a:off x="4994320" y="2727467"/>
            <a:ext cx="5737848" cy="161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I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PENCEGAHAN KORUPSI </a:t>
            </a:r>
            <a:br>
              <a:rPr lang="en-I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 PENGELOLAAN KEUANGAN DAERAH </a:t>
            </a:r>
          </a:p>
        </p:txBody>
      </p:sp>
      <p:grpSp>
        <p:nvGrpSpPr>
          <p:cNvPr id="1599" name="Google Shape;1599;p40"/>
          <p:cNvGrpSpPr/>
          <p:nvPr/>
        </p:nvGrpSpPr>
        <p:grpSpPr>
          <a:xfrm>
            <a:off x="1759854" y="2014601"/>
            <a:ext cx="2969233" cy="2673633"/>
            <a:chOff x="4427225" y="2117825"/>
            <a:chExt cx="2226925" cy="2005225"/>
          </a:xfrm>
        </p:grpSpPr>
        <p:sp>
          <p:nvSpPr>
            <p:cNvPr id="1600" name="Google Shape;1600;p40"/>
            <p:cNvSpPr/>
            <p:nvPr/>
          </p:nvSpPr>
          <p:spPr>
            <a:xfrm>
              <a:off x="4427225" y="3954875"/>
              <a:ext cx="2226925" cy="168175"/>
            </a:xfrm>
            <a:custGeom>
              <a:avLst/>
              <a:gdLst/>
              <a:ahLst/>
              <a:cxnLst/>
              <a:rect l="l" t="t" r="r" b="b"/>
              <a:pathLst>
                <a:path w="89077" h="6727" extrusionOk="0">
                  <a:moveTo>
                    <a:pt x="44543" y="0"/>
                  </a:moveTo>
                  <a:cubicBezTo>
                    <a:pt x="19939" y="0"/>
                    <a:pt x="0" y="1499"/>
                    <a:pt x="0" y="3363"/>
                  </a:cubicBezTo>
                  <a:cubicBezTo>
                    <a:pt x="0" y="5219"/>
                    <a:pt x="19939" y="6727"/>
                    <a:pt x="44543" y="6727"/>
                  </a:cubicBezTo>
                  <a:cubicBezTo>
                    <a:pt x="69138" y="6727"/>
                    <a:pt x="89077" y="5219"/>
                    <a:pt x="89077" y="3363"/>
                  </a:cubicBezTo>
                  <a:cubicBezTo>
                    <a:pt x="89077" y="1499"/>
                    <a:pt x="69138" y="0"/>
                    <a:pt x="44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1" name="Google Shape;1601;p40"/>
            <p:cNvSpPr/>
            <p:nvPr/>
          </p:nvSpPr>
          <p:spPr>
            <a:xfrm>
              <a:off x="4667850" y="2823250"/>
              <a:ext cx="1745650" cy="204975"/>
            </a:xfrm>
            <a:custGeom>
              <a:avLst/>
              <a:gdLst/>
              <a:ahLst/>
              <a:cxnLst/>
              <a:rect l="l" t="t" r="r" b="b"/>
              <a:pathLst>
                <a:path w="69826" h="8199" extrusionOk="0">
                  <a:moveTo>
                    <a:pt x="1" y="0"/>
                  </a:moveTo>
                  <a:lnTo>
                    <a:pt x="1" y="8199"/>
                  </a:lnTo>
                  <a:lnTo>
                    <a:pt x="69826" y="8199"/>
                  </a:lnTo>
                  <a:lnTo>
                    <a:pt x="698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2" name="Google Shape;1602;p40"/>
            <p:cNvSpPr/>
            <p:nvPr/>
          </p:nvSpPr>
          <p:spPr>
            <a:xfrm>
              <a:off x="4667850" y="2823250"/>
              <a:ext cx="1745650" cy="8050"/>
            </a:xfrm>
            <a:custGeom>
              <a:avLst/>
              <a:gdLst/>
              <a:ahLst/>
              <a:cxnLst/>
              <a:rect l="l" t="t" r="r" b="b"/>
              <a:pathLst>
                <a:path w="69826" h="322" extrusionOk="0">
                  <a:moveTo>
                    <a:pt x="1" y="0"/>
                  </a:moveTo>
                  <a:lnTo>
                    <a:pt x="1" y="321"/>
                  </a:lnTo>
                  <a:lnTo>
                    <a:pt x="69826" y="321"/>
                  </a:lnTo>
                  <a:lnTo>
                    <a:pt x="698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3" name="Google Shape;1603;p40"/>
            <p:cNvSpPr/>
            <p:nvPr/>
          </p:nvSpPr>
          <p:spPr>
            <a:xfrm>
              <a:off x="4756625" y="3028200"/>
              <a:ext cx="278800" cy="93250"/>
            </a:xfrm>
            <a:custGeom>
              <a:avLst/>
              <a:gdLst/>
              <a:ahLst/>
              <a:cxnLst/>
              <a:rect l="l" t="t" r="r" b="b"/>
              <a:pathLst>
                <a:path w="11152" h="3730" extrusionOk="0">
                  <a:moveTo>
                    <a:pt x="0" y="1"/>
                  </a:moveTo>
                  <a:lnTo>
                    <a:pt x="0" y="3730"/>
                  </a:lnTo>
                  <a:lnTo>
                    <a:pt x="11152" y="3730"/>
                  </a:lnTo>
                  <a:lnTo>
                    <a:pt x="111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4" name="Google Shape;1604;p40"/>
            <p:cNvSpPr/>
            <p:nvPr/>
          </p:nvSpPr>
          <p:spPr>
            <a:xfrm>
              <a:off x="4791425" y="3121425"/>
              <a:ext cx="209000" cy="717500"/>
            </a:xfrm>
            <a:custGeom>
              <a:avLst/>
              <a:gdLst/>
              <a:ahLst/>
              <a:cxnLst/>
              <a:rect l="l" t="t" r="r" b="b"/>
              <a:pathLst>
                <a:path w="8360" h="28700" extrusionOk="0">
                  <a:moveTo>
                    <a:pt x="0" y="1"/>
                  </a:moveTo>
                  <a:lnTo>
                    <a:pt x="0" y="28699"/>
                  </a:lnTo>
                  <a:lnTo>
                    <a:pt x="8359" y="28699"/>
                  </a:lnTo>
                  <a:lnTo>
                    <a:pt x="83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5" name="Google Shape;1605;p40"/>
            <p:cNvSpPr/>
            <p:nvPr/>
          </p:nvSpPr>
          <p:spPr>
            <a:xfrm>
              <a:off x="4814175" y="3142175"/>
              <a:ext cx="8050" cy="683375"/>
            </a:xfrm>
            <a:custGeom>
              <a:avLst/>
              <a:gdLst/>
              <a:ahLst/>
              <a:cxnLst/>
              <a:rect l="l" t="t" r="r" b="b"/>
              <a:pathLst>
                <a:path w="322" h="27335" extrusionOk="0">
                  <a:moveTo>
                    <a:pt x="0" y="0"/>
                  </a:moveTo>
                  <a:lnTo>
                    <a:pt x="0" y="27334"/>
                  </a:lnTo>
                  <a:lnTo>
                    <a:pt x="321" y="27334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6" name="Google Shape;1606;p40"/>
            <p:cNvSpPr/>
            <p:nvPr/>
          </p:nvSpPr>
          <p:spPr>
            <a:xfrm>
              <a:off x="4840025" y="3142175"/>
              <a:ext cx="8050" cy="683375"/>
            </a:xfrm>
            <a:custGeom>
              <a:avLst/>
              <a:gdLst/>
              <a:ahLst/>
              <a:cxnLst/>
              <a:rect l="l" t="t" r="r" b="b"/>
              <a:pathLst>
                <a:path w="322" h="27335" extrusionOk="0">
                  <a:moveTo>
                    <a:pt x="1" y="0"/>
                  </a:moveTo>
                  <a:lnTo>
                    <a:pt x="1" y="27334"/>
                  </a:lnTo>
                  <a:lnTo>
                    <a:pt x="322" y="27334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7" name="Google Shape;1607;p40"/>
            <p:cNvSpPr/>
            <p:nvPr/>
          </p:nvSpPr>
          <p:spPr>
            <a:xfrm>
              <a:off x="4866125" y="3142175"/>
              <a:ext cx="7825" cy="683375"/>
            </a:xfrm>
            <a:custGeom>
              <a:avLst/>
              <a:gdLst/>
              <a:ahLst/>
              <a:cxnLst/>
              <a:rect l="l" t="t" r="r" b="b"/>
              <a:pathLst>
                <a:path w="313" h="27335" extrusionOk="0">
                  <a:moveTo>
                    <a:pt x="1" y="0"/>
                  </a:moveTo>
                  <a:lnTo>
                    <a:pt x="1" y="27334"/>
                  </a:lnTo>
                  <a:lnTo>
                    <a:pt x="313" y="27334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8" name="Google Shape;1608;p40"/>
            <p:cNvSpPr/>
            <p:nvPr/>
          </p:nvSpPr>
          <p:spPr>
            <a:xfrm>
              <a:off x="4892000" y="3142175"/>
              <a:ext cx="8050" cy="683375"/>
            </a:xfrm>
            <a:custGeom>
              <a:avLst/>
              <a:gdLst/>
              <a:ahLst/>
              <a:cxnLst/>
              <a:rect l="l" t="t" r="r" b="b"/>
              <a:pathLst>
                <a:path w="322" h="27335" extrusionOk="0">
                  <a:moveTo>
                    <a:pt x="0" y="0"/>
                  </a:moveTo>
                  <a:lnTo>
                    <a:pt x="0" y="27334"/>
                  </a:lnTo>
                  <a:lnTo>
                    <a:pt x="322" y="27334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9" name="Google Shape;1609;p40"/>
            <p:cNvSpPr/>
            <p:nvPr/>
          </p:nvSpPr>
          <p:spPr>
            <a:xfrm>
              <a:off x="4917875" y="3142175"/>
              <a:ext cx="8050" cy="683375"/>
            </a:xfrm>
            <a:custGeom>
              <a:avLst/>
              <a:gdLst/>
              <a:ahLst/>
              <a:cxnLst/>
              <a:rect l="l" t="t" r="r" b="b"/>
              <a:pathLst>
                <a:path w="322" h="27335" extrusionOk="0">
                  <a:moveTo>
                    <a:pt x="0" y="0"/>
                  </a:moveTo>
                  <a:lnTo>
                    <a:pt x="0" y="27334"/>
                  </a:lnTo>
                  <a:lnTo>
                    <a:pt x="321" y="27334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0" name="Google Shape;1610;p40"/>
            <p:cNvSpPr/>
            <p:nvPr/>
          </p:nvSpPr>
          <p:spPr>
            <a:xfrm>
              <a:off x="4943975" y="3142175"/>
              <a:ext cx="7825" cy="683375"/>
            </a:xfrm>
            <a:custGeom>
              <a:avLst/>
              <a:gdLst/>
              <a:ahLst/>
              <a:cxnLst/>
              <a:rect l="l" t="t" r="r" b="b"/>
              <a:pathLst>
                <a:path w="313" h="27335" extrusionOk="0">
                  <a:moveTo>
                    <a:pt x="0" y="0"/>
                  </a:moveTo>
                  <a:lnTo>
                    <a:pt x="0" y="27334"/>
                  </a:lnTo>
                  <a:lnTo>
                    <a:pt x="312" y="27334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1" name="Google Shape;1611;p40"/>
            <p:cNvSpPr/>
            <p:nvPr/>
          </p:nvSpPr>
          <p:spPr>
            <a:xfrm>
              <a:off x="4969825" y="3142175"/>
              <a:ext cx="8075" cy="683375"/>
            </a:xfrm>
            <a:custGeom>
              <a:avLst/>
              <a:gdLst/>
              <a:ahLst/>
              <a:cxnLst/>
              <a:rect l="l" t="t" r="r" b="b"/>
              <a:pathLst>
                <a:path w="323" h="27335" extrusionOk="0">
                  <a:moveTo>
                    <a:pt x="1" y="0"/>
                  </a:moveTo>
                  <a:lnTo>
                    <a:pt x="1" y="27334"/>
                  </a:lnTo>
                  <a:lnTo>
                    <a:pt x="322" y="27334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2" name="Google Shape;1612;p40"/>
            <p:cNvSpPr/>
            <p:nvPr/>
          </p:nvSpPr>
          <p:spPr>
            <a:xfrm>
              <a:off x="4791425" y="3121425"/>
              <a:ext cx="209000" cy="6725"/>
            </a:xfrm>
            <a:custGeom>
              <a:avLst/>
              <a:gdLst/>
              <a:ahLst/>
              <a:cxnLst/>
              <a:rect l="l" t="t" r="r" b="b"/>
              <a:pathLst>
                <a:path w="8360" h="269" extrusionOk="0">
                  <a:moveTo>
                    <a:pt x="0" y="1"/>
                  </a:moveTo>
                  <a:lnTo>
                    <a:pt x="0" y="268"/>
                  </a:lnTo>
                  <a:lnTo>
                    <a:pt x="8359" y="268"/>
                  </a:lnTo>
                  <a:lnTo>
                    <a:pt x="83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3" name="Google Shape;1613;p40"/>
            <p:cNvSpPr/>
            <p:nvPr/>
          </p:nvSpPr>
          <p:spPr>
            <a:xfrm>
              <a:off x="4791425" y="3832200"/>
              <a:ext cx="209000" cy="6725"/>
            </a:xfrm>
            <a:custGeom>
              <a:avLst/>
              <a:gdLst/>
              <a:ahLst/>
              <a:cxnLst/>
              <a:rect l="l" t="t" r="r" b="b"/>
              <a:pathLst>
                <a:path w="8360" h="269" extrusionOk="0">
                  <a:moveTo>
                    <a:pt x="0" y="1"/>
                  </a:moveTo>
                  <a:lnTo>
                    <a:pt x="0" y="268"/>
                  </a:lnTo>
                  <a:lnTo>
                    <a:pt x="8359" y="268"/>
                  </a:lnTo>
                  <a:lnTo>
                    <a:pt x="83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4" name="Google Shape;1614;p40"/>
            <p:cNvSpPr/>
            <p:nvPr/>
          </p:nvSpPr>
          <p:spPr>
            <a:xfrm>
              <a:off x="4756625" y="3028200"/>
              <a:ext cx="278800" cy="6725"/>
            </a:xfrm>
            <a:custGeom>
              <a:avLst/>
              <a:gdLst/>
              <a:ahLst/>
              <a:cxnLst/>
              <a:rect l="l" t="t" r="r" b="b"/>
              <a:pathLst>
                <a:path w="11152" h="269" extrusionOk="0">
                  <a:moveTo>
                    <a:pt x="0" y="1"/>
                  </a:moveTo>
                  <a:lnTo>
                    <a:pt x="0" y="268"/>
                  </a:lnTo>
                  <a:lnTo>
                    <a:pt x="11152" y="268"/>
                  </a:lnTo>
                  <a:lnTo>
                    <a:pt x="111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5" name="Google Shape;1615;p40"/>
            <p:cNvSpPr/>
            <p:nvPr/>
          </p:nvSpPr>
          <p:spPr>
            <a:xfrm>
              <a:off x="5190850" y="3028200"/>
              <a:ext cx="278800" cy="93250"/>
            </a:xfrm>
            <a:custGeom>
              <a:avLst/>
              <a:gdLst/>
              <a:ahLst/>
              <a:cxnLst/>
              <a:rect l="l" t="t" r="r" b="b"/>
              <a:pathLst>
                <a:path w="11152" h="3730" extrusionOk="0">
                  <a:moveTo>
                    <a:pt x="1" y="1"/>
                  </a:moveTo>
                  <a:lnTo>
                    <a:pt x="1" y="3730"/>
                  </a:lnTo>
                  <a:lnTo>
                    <a:pt x="11152" y="3730"/>
                  </a:lnTo>
                  <a:lnTo>
                    <a:pt x="111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6" name="Google Shape;1616;p40"/>
            <p:cNvSpPr/>
            <p:nvPr/>
          </p:nvSpPr>
          <p:spPr>
            <a:xfrm>
              <a:off x="5225650" y="3121425"/>
              <a:ext cx="209000" cy="717500"/>
            </a:xfrm>
            <a:custGeom>
              <a:avLst/>
              <a:gdLst/>
              <a:ahLst/>
              <a:cxnLst/>
              <a:rect l="l" t="t" r="r" b="b"/>
              <a:pathLst>
                <a:path w="8360" h="28700" extrusionOk="0">
                  <a:moveTo>
                    <a:pt x="0" y="1"/>
                  </a:moveTo>
                  <a:lnTo>
                    <a:pt x="0" y="28699"/>
                  </a:lnTo>
                  <a:lnTo>
                    <a:pt x="8359" y="28699"/>
                  </a:lnTo>
                  <a:lnTo>
                    <a:pt x="83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7" name="Google Shape;1617;p40"/>
            <p:cNvSpPr/>
            <p:nvPr/>
          </p:nvSpPr>
          <p:spPr>
            <a:xfrm>
              <a:off x="5248400" y="3142175"/>
              <a:ext cx="8050" cy="683375"/>
            </a:xfrm>
            <a:custGeom>
              <a:avLst/>
              <a:gdLst/>
              <a:ahLst/>
              <a:cxnLst/>
              <a:rect l="l" t="t" r="r" b="b"/>
              <a:pathLst>
                <a:path w="322" h="27335" extrusionOk="0">
                  <a:moveTo>
                    <a:pt x="0" y="0"/>
                  </a:moveTo>
                  <a:lnTo>
                    <a:pt x="0" y="27334"/>
                  </a:lnTo>
                  <a:lnTo>
                    <a:pt x="321" y="27334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8" name="Google Shape;1618;p40"/>
            <p:cNvSpPr/>
            <p:nvPr/>
          </p:nvSpPr>
          <p:spPr>
            <a:xfrm>
              <a:off x="5274275" y="3142175"/>
              <a:ext cx="8050" cy="683375"/>
            </a:xfrm>
            <a:custGeom>
              <a:avLst/>
              <a:gdLst/>
              <a:ahLst/>
              <a:cxnLst/>
              <a:rect l="l" t="t" r="r" b="b"/>
              <a:pathLst>
                <a:path w="322" h="27335" extrusionOk="0">
                  <a:moveTo>
                    <a:pt x="0" y="0"/>
                  </a:moveTo>
                  <a:lnTo>
                    <a:pt x="0" y="27334"/>
                  </a:lnTo>
                  <a:lnTo>
                    <a:pt x="321" y="27334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9" name="Google Shape;1619;p40"/>
            <p:cNvSpPr/>
            <p:nvPr/>
          </p:nvSpPr>
          <p:spPr>
            <a:xfrm>
              <a:off x="5300350" y="3142175"/>
              <a:ext cx="7850" cy="683375"/>
            </a:xfrm>
            <a:custGeom>
              <a:avLst/>
              <a:gdLst/>
              <a:ahLst/>
              <a:cxnLst/>
              <a:rect l="l" t="t" r="r" b="b"/>
              <a:pathLst>
                <a:path w="314" h="27335" extrusionOk="0">
                  <a:moveTo>
                    <a:pt x="1" y="0"/>
                  </a:moveTo>
                  <a:lnTo>
                    <a:pt x="1" y="27334"/>
                  </a:lnTo>
                  <a:lnTo>
                    <a:pt x="313" y="27334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0" name="Google Shape;1620;p40"/>
            <p:cNvSpPr/>
            <p:nvPr/>
          </p:nvSpPr>
          <p:spPr>
            <a:xfrm>
              <a:off x="5326225" y="3142175"/>
              <a:ext cx="8050" cy="683375"/>
            </a:xfrm>
            <a:custGeom>
              <a:avLst/>
              <a:gdLst/>
              <a:ahLst/>
              <a:cxnLst/>
              <a:rect l="l" t="t" r="r" b="b"/>
              <a:pathLst>
                <a:path w="322" h="27335" extrusionOk="0">
                  <a:moveTo>
                    <a:pt x="1" y="0"/>
                  </a:moveTo>
                  <a:lnTo>
                    <a:pt x="1" y="27334"/>
                  </a:lnTo>
                  <a:lnTo>
                    <a:pt x="322" y="27334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1" name="Google Shape;1621;p40"/>
            <p:cNvSpPr/>
            <p:nvPr/>
          </p:nvSpPr>
          <p:spPr>
            <a:xfrm>
              <a:off x="5352100" y="3142175"/>
              <a:ext cx="8050" cy="683375"/>
            </a:xfrm>
            <a:custGeom>
              <a:avLst/>
              <a:gdLst/>
              <a:ahLst/>
              <a:cxnLst/>
              <a:rect l="l" t="t" r="r" b="b"/>
              <a:pathLst>
                <a:path w="322" h="27335" extrusionOk="0">
                  <a:moveTo>
                    <a:pt x="1" y="0"/>
                  </a:moveTo>
                  <a:lnTo>
                    <a:pt x="1" y="27334"/>
                  </a:lnTo>
                  <a:lnTo>
                    <a:pt x="322" y="27334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2" name="Google Shape;1622;p40"/>
            <p:cNvSpPr/>
            <p:nvPr/>
          </p:nvSpPr>
          <p:spPr>
            <a:xfrm>
              <a:off x="5378200" y="3142175"/>
              <a:ext cx="7825" cy="683375"/>
            </a:xfrm>
            <a:custGeom>
              <a:avLst/>
              <a:gdLst/>
              <a:ahLst/>
              <a:cxnLst/>
              <a:rect l="l" t="t" r="r" b="b"/>
              <a:pathLst>
                <a:path w="313" h="27335" extrusionOk="0">
                  <a:moveTo>
                    <a:pt x="0" y="0"/>
                  </a:moveTo>
                  <a:lnTo>
                    <a:pt x="0" y="27334"/>
                  </a:lnTo>
                  <a:lnTo>
                    <a:pt x="313" y="27334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3" name="Google Shape;1623;p40"/>
            <p:cNvSpPr/>
            <p:nvPr/>
          </p:nvSpPr>
          <p:spPr>
            <a:xfrm>
              <a:off x="5404075" y="3142175"/>
              <a:ext cx="8050" cy="683375"/>
            </a:xfrm>
            <a:custGeom>
              <a:avLst/>
              <a:gdLst/>
              <a:ahLst/>
              <a:cxnLst/>
              <a:rect l="l" t="t" r="r" b="b"/>
              <a:pathLst>
                <a:path w="322" h="27335" extrusionOk="0">
                  <a:moveTo>
                    <a:pt x="0" y="0"/>
                  </a:moveTo>
                  <a:lnTo>
                    <a:pt x="0" y="27334"/>
                  </a:lnTo>
                  <a:lnTo>
                    <a:pt x="321" y="27334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4" name="Google Shape;1624;p40"/>
            <p:cNvSpPr/>
            <p:nvPr/>
          </p:nvSpPr>
          <p:spPr>
            <a:xfrm>
              <a:off x="5225650" y="3121425"/>
              <a:ext cx="209000" cy="6725"/>
            </a:xfrm>
            <a:custGeom>
              <a:avLst/>
              <a:gdLst/>
              <a:ahLst/>
              <a:cxnLst/>
              <a:rect l="l" t="t" r="r" b="b"/>
              <a:pathLst>
                <a:path w="8360" h="269" extrusionOk="0">
                  <a:moveTo>
                    <a:pt x="0" y="1"/>
                  </a:moveTo>
                  <a:lnTo>
                    <a:pt x="0" y="268"/>
                  </a:lnTo>
                  <a:lnTo>
                    <a:pt x="8359" y="268"/>
                  </a:lnTo>
                  <a:lnTo>
                    <a:pt x="83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5" name="Google Shape;1625;p40"/>
            <p:cNvSpPr/>
            <p:nvPr/>
          </p:nvSpPr>
          <p:spPr>
            <a:xfrm>
              <a:off x="5225650" y="3832200"/>
              <a:ext cx="209000" cy="6725"/>
            </a:xfrm>
            <a:custGeom>
              <a:avLst/>
              <a:gdLst/>
              <a:ahLst/>
              <a:cxnLst/>
              <a:rect l="l" t="t" r="r" b="b"/>
              <a:pathLst>
                <a:path w="8360" h="269" extrusionOk="0">
                  <a:moveTo>
                    <a:pt x="0" y="1"/>
                  </a:moveTo>
                  <a:lnTo>
                    <a:pt x="0" y="268"/>
                  </a:lnTo>
                  <a:lnTo>
                    <a:pt x="8359" y="268"/>
                  </a:lnTo>
                  <a:lnTo>
                    <a:pt x="83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6" name="Google Shape;1626;p40"/>
            <p:cNvSpPr/>
            <p:nvPr/>
          </p:nvSpPr>
          <p:spPr>
            <a:xfrm>
              <a:off x="5190850" y="3028200"/>
              <a:ext cx="278800" cy="6725"/>
            </a:xfrm>
            <a:custGeom>
              <a:avLst/>
              <a:gdLst/>
              <a:ahLst/>
              <a:cxnLst/>
              <a:rect l="l" t="t" r="r" b="b"/>
              <a:pathLst>
                <a:path w="11152" h="269" extrusionOk="0">
                  <a:moveTo>
                    <a:pt x="1" y="1"/>
                  </a:moveTo>
                  <a:lnTo>
                    <a:pt x="1" y="268"/>
                  </a:lnTo>
                  <a:lnTo>
                    <a:pt x="11152" y="268"/>
                  </a:lnTo>
                  <a:lnTo>
                    <a:pt x="111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7" name="Google Shape;1627;p40"/>
            <p:cNvSpPr/>
            <p:nvPr/>
          </p:nvSpPr>
          <p:spPr>
            <a:xfrm>
              <a:off x="5618175" y="3028200"/>
              <a:ext cx="278800" cy="93250"/>
            </a:xfrm>
            <a:custGeom>
              <a:avLst/>
              <a:gdLst/>
              <a:ahLst/>
              <a:cxnLst/>
              <a:rect l="l" t="t" r="r" b="b"/>
              <a:pathLst>
                <a:path w="11152" h="3730" extrusionOk="0">
                  <a:moveTo>
                    <a:pt x="0" y="1"/>
                  </a:moveTo>
                  <a:lnTo>
                    <a:pt x="0" y="3730"/>
                  </a:lnTo>
                  <a:lnTo>
                    <a:pt x="11152" y="3730"/>
                  </a:lnTo>
                  <a:lnTo>
                    <a:pt x="111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8" name="Google Shape;1628;p40"/>
            <p:cNvSpPr/>
            <p:nvPr/>
          </p:nvSpPr>
          <p:spPr>
            <a:xfrm>
              <a:off x="5652975" y="3121425"/>
              <a:ext cx="209000" cy="717500"/>
            </a:xfrm>
            <a:custGeom>
              <a:avLst/>
              <a:gdLst/>
              <a:ahLst/>
              <a:cxnLst/>
              <a:rect l="l" t="t" r="r" b="b"/>
              <a:pathLst>
                <a:path w="8360" h="28700" extrusionOk="0">
                  <a:moveTo>
                    <a:pt x="0" y="1"/>
                  </a:moveTo>
                  <a:lnTo>
                    <a:pt x="0" y="28699"/>
                  </a:lnTo>
                  <a:lnTo>
                    <a:pt x="8359" y="28699"/>
                  </a:lnTo>
                  <a:lnTo>
                    <a:pt x="83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9" name="Google Shape;1629;p40"/>
            <p:cNvSpPr/>
            <p:nvPr/>
          </p:nvSpPr>
          <p:spPr>
            <a:xfrm>
              <a:off x="5675725" y="3142175"/>
              <a:ext cx="7825" cy="683375"/>
            </a:xfrm>
            <a:custGeom>
              <a:avLst/>
              <a:gdLst/>
              <a:ahLst/>
              <a:cxnLst/>
              <a:rect l="l" t="t" r="r" b="b"/>
              <a:pathLst>
                <a:path w="313" h="27335" extrusionOk="0">
                  <a:moveTo>
                    <a:pt x="0" y="0"/>
                  </a:moveTo>
                  <a:lnTo>
                    <a:pt x="0" y="27334"/>
                  </a:lnTo>
                  <a:lnTo>
                    <a:pt x="312" y="27334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0" name="Google Shape;1630;p40"/>
            <p:cNvSpPr/>
            <p:nvPr/>
          </p:nvSpPr>
          <p:spPr>
            <a:xfrm>
              <a:off x="5701575" y="3142175"/>
              <a:ext cx="8050" cy="683375"/>
            </a:xfrm>
            <a:custGeom>
              <a:avLst/>
              <a:gdLst/>
              <a:ahLst/>
              <a:cxnLst/>
              <a:rect l="l" t="t" r="r" b="b"/>
              <a:pathLst>
                <a:path w="322" h="27335" extrusionOk="0">
                  <a:moveTo>
                    <a:pt x="1" y="0"/>
                  </a:moveTo>
                  <a:lnTo>
                    <a:pt x="1" y="27334"/>
                  </a:lnTo>
                  <a:lnTo>
                    <a:pt x="322" y="27334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1" name="Google Shape;1631;p40"/>
            <p:cNvSpPr/>
            <p:nvPr/>
          </p:nvSpPr>
          <p:spPr>
            <a:xfrm>
              <a:off x="5727450" y="3142175"/>
              <a:ext cx="8050" cy="683375"/>
            </a:xfrm>
            <a:custGeom>
              <a:avLst/>
              <a:gdLst/>
              <a:ahLst/>
              <a:cxnLst/>
              <a:rect l="l" t="t" r="r" b="b"/>
              <a:pathLst>
                <a:path w="322" h="27335" extrusionOk="0">
                  <a:moveTo>
                    <a:pt x="1" y="0"/>
                  </a:moveTo>
                  <a:lnTo>
                    <a:pt x="1" y="27334"/>
                  </a:lnTo>
                  <a:lnTo>
                    <a:pt x="322" y="27334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2" name="Google Shape;1632;p40"/>
            <p:cNvSpPr/>
            <p:nvPr/>
          </p:nvSpPr>
          <p:spPr>
            <a:xfrm>
              <a:off x="5753550" y="3142175"/>
              <a:ext cx="8050" cy="683375"/>
            </a:xfrm>
            <a:custGeom>
              <a:avLst/>
              <a:gdLst/>
              <a:ahLst/>
              <a:cxnLst/>
              <a:rect l="l" t="t" r="r" b="b"/>
              <a:pathLst>
                <a:path w="322" h="27335" extrusionOk="0">
                  <a:moveTo>
                    <a:pt x="0" y="0"/>
                  </a:moveTo>
                  <a:lnTo>
                    <a:pt x="0" y="27334"/>
                  </a:lnTo>
                  <a:lnTo>
                    <a:pt x="322" y="27334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3" name="Google Shape;1633;p40"/>
            <p:cNvSpPr/>
            <p:nvPr/>
          </p:nvSpPr>
          <p:spPr>
            <a:xfrm>
              <a:off x="5779425" y="3142175"/>
              <a:ext cx="8050" cy="683375"/>
            </a:xfrm>
            <a:custGeom>
              <a:avLst/>
              <a:gdLst/>
              <a:ahLst/>
              <a:cxnLst/>
              <a:rect l="l" t="t" r="r" b="b"/>
              <a:pathLst>
                <a:path w="322" h="27335" extrusionOk="0">
                  <a:moveTo>
                    <a:pt x="0" y="0"/>
                  </a:moveTo>
                  <a:lnTo>
                    <a:pt x="0" y="27334"/>
                  </a:lnTo>
                  <a:lnTo>
                    <a:pt x="321" y="27334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4" name="Google Shape;1634;p40"/>
            <p:cNvSpPr/>
            <p:nvPr/>
          </p:nvSpPr>
          <p:spPr>
            <a:xfrm>
              <a:off x="5805525" y="3142175"/>
              <a:ext cx="7825" cy="683375"/>
            </a:xfrm>
            <a:custGeom>
              <a:avLst/>
              <a:gdLst/>
              <a:ahLst/>
              <a:cxnLst/>
              <a:rect l="l" t="t" r="r" b="b"/>
              <a:pathLst>
                <a:path w="313" h="27335" extrusionOk="0">
                  <a:moveTo>
                    <a:pt x="0" y="0"/>
                  </a:moveTo>
                  <a:lnTo>
                    <a:pt x="0" y="27334"/>
                  </a:lnTo>
                  <a:lnTo>
                    <a:pt x="312" y="27334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5" name="Google Shape;1635;p40"/>
            <p:cNvSpPr/>
            <p:nvPr/>
          </p:nvSpPr>
          <p:spPr>
            <a:xfrm>
              <a:off x="5831375" y="3142175"/>
              <a:ext cx="8075" cy="683375"/>
            </a:xfrm>
            <a:custGeom>
              <a:avLst/>
              <a:gdLst/>
              <a:ahLst/>
              <a:cxnLst/>
              <a:rect l="l" t="t" r="r" b="b"/>
              <a:pathLst>
                <a:path w="323" h="27335" extrusionOk="0">
                  <a:moveTo>
                    <a:pt x="1" y="0"/>
                  </a:moveTo>
                  <a:lnTo>
                    <a:pt x="1" y="27334"/>
                  </a:lnTo>
                  <a:lnTo>
                    <a:pt x="322" y="27334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6" name="Google Shape;1636;p40"/>
            <p:cNvSpPr/>
            <p:nvPr/>
          </p:nvSpPr>
          <p:spPr>
            <a:xfrm>
              <a:off x="5652975" y="3121425"/>
              <a:ext cx="209000" cy="6725"/>
            </a:xfrm>
            <a:custGeom>
              <a:avLst/>
              <a:gdLst/>
              <a:ahLst/>
              <a:cxnLst/>
              <a:rect l="l" t="t" r="r" b="b"/>
              <a:pathLst>
                <a:path w="8360" h="269" extrusionOk="0">
                  <a:moveTo>
                    <a:pt x="0" y="1"/>
                  </a:moveTo>
                  <a:lnTo>
                    <a:pt x="0" y="268"/>
                  </a:lnTo>
                  <a:lnTo>
                    <a:pt x="8359" y="268"/>
                  </a:lnTo>
                  <a:lnTo>
                    <a:pt x="83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7" name="Google Shape;1637;p40"/>
            <p:cNvSpPr/>
            <p:nvPr/>
          </p:nvSpPr>
          <p:spPr>
            <a:xfrm>
              <a:off x="5652975" y="3832200"/>
              <a:ext cx="209000" cy="6725"/>
            </a:xfrm>
            <a:custGeom>
              <a:avLst/>
              <a:gdLst/>
              <a:ahLst/>
              <a:cxnLst/>
              <a:rect l="l" t="t" r="r" b="b"/>
              <a:pathLst>
                <a:path w="8360" h="269" extrusionOk="0">
                  <a:moveTo>
                    <a:pt x="0" y="1"/>
                  </a:moveTo>
                  <a:lnTo>
                    <a:pt x="0" y="268"/>
                  </a:lnTo>
                  <a:lnTo>
                    <a:pt x="8359" y="268"/>
                  </a:lnTo>
                  <a:lnTo>
                    <a:pt x="83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8" name="Google Shape;1638;p40"/>
            <p:cNvSpPr/>
            <p:nvPr/>
          </p:nvSpPr>
          <p:spPr>
            <a:xfrm>
              <a:off x="5618175" y="3028200"/>
              <a:ext cx="278800" cy="6725"/>
            </a:xfrm>
            <a:custGeom>
              <a:avLst/>
              <a:gdLst/>
              <a:ahLst/>
              <a:cxnLst/>
              <a:rect l="l" t="t" r="r" b="b"/>
              <a:pathLst>
                <a:path w="11152" h="269" extrusionOk="0">
                  <a:moveTo>
                    <a:pt x="0" y="1"/>
                  </a:moveTo>
                  <a:lnTo>
                    <a:pt x="0" y="268"/>
                  </a:lnTo>
                  <a:lnTo>
                    <a:pt x="11152" y="268"/>
                  </a:lnTo>
                  <a:lnTo>
                    <a:pt x="111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9" name="Google Shape;1639;p40"/>
            <p:cNvSpPr/>
            <p:nvPr/>
          </p:nvSpPr>
          <p:spPr>
            <a:xfrm>
              <a:off x="6046150" y="3028200"/>
              <a:ext cx="278825" cy="93250"/>
            </a:xfrm>
            <a:custGeom>
              <a:avLst/>
              <a:gdLst/>
              <a:ahLst/>
              <a:cxnLst/>
              <a:rect l="l" t="t" r="r" b="b"/>
              <a:pathLst>
                <a:path w="11153" h="3730" extrusionOk="0">
                  <a:moveTo>
                    <a:pt x="1" y="1"/>
                  </a:moveTo>
                  <a:lnTo>
                    <a:pt x="1" y="3730"/>
                  </a:lnTo>
                  <a:lnTo>
                    <a:pt x="11152" y="3730"/>
                  </a:lnTo>
                  <a:lnTo>
                    <a:pt x="111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0" name="Google Shape;1640;p40"/>
            <p:cNvSpPr/>
            <p:nvPr/>
          </p:nvSpPr>
          <p:spPr>
            <a:xfrm>
              <a:off x="6080950" y="3121425"/>
              <a:ext cx="209000" cy="717500"/>
            </a:xfrm>
            <a:custGeom>
              <a:avLst/>
              <a:gdLst/>
              <a:ahLst/>
              <a:cxnLst/>
              <a:rect l="l" t="t" r="r" b="b"/>
              <a:pathLst>
                <a:path w="8360" h="28700" extrusionOk="0">
                  <a:moveTo>
                    <a:pt x="1" y="1"/>
                  </a:moveTo>
                  <a:lnTo>
                    <a:pt x="1" y="28699"/>
                  </a:lnTo>
                  <a:lnTo>
                    <a:pt x="8360" y="28699"/>
                  </a:lnTo>
                  <a:lnTo>
                    <a:pt x="83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1" name="Google Shape;1641;p40"/>
            <p:cNvSpPr/>
            <p:nvPr/>
          </p:nvSpPr>
          <p:spPr>
            <a:xfrm>
              <a:off x="6103700" y="3142175"/>
              <a:ext cx="8050" cy="683375"/>
            </a:xfrm>
            <a:custGeom>
              <a:avLst/>
              <a:gdLst/>
              <a:ahLst/>
              <a:cxnLst/>
              <a:rect l="l" t="t" r="r" b="b"/>
              <a:pathLst>
                <a:path w="322" h="27335" extrusionOk="0">
                  <a:moveTo>
                    <a:pt x="0" y="0"/>
                  </a:moveTo>
                  <a:lnTo>
                    <a:pt x="0" y="27334"/>
                  </a:lnTo>
                  <a:lnTo>
                    <a:pt x="322" y="27334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2" name="Google Shape;1642;p40"/>
            <p:cNvSpPr/>
            <p:nvPr/>
          </p:nvSpPr>
          <p:spPr>
            <a:xfrm>
              <a:off x="6129575" y="3142175"/>
              <a:ext cx="8050" cy="683375"/>
            </a:xfrm>
            <a:custGeom>
              <a:avLst/>
              <a:gdLst/>
              <a:ahLst/>
              <a:cxnLst/>
              <a:rect l="l" t="t" r="r" b="b"/>
              <a:pathLst>
                <a:path w="322" h="27335" extrusionOk="0">
                  <a:moveTo>
                    <a:pt x="0" y="0"/>
                  </a:moveTo>
                  <a:lnTo>
                    <a:pt x="0" y="27334"/>
                  </a:lnTo>
                  <a:lnTo>
                    <a:pt x="321" y="27334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3" name="Google Shape;1643;p40"/>
            <p:cNvSpPr/>
            <p:nvPr/>
          </p:nvSpPr>
          <p:spPr>
            <a:xfrm>
              <a:off x="6155675" y="3142175"/>
              <a:ext cx="7825" cy="683375"/>
            </a:xfrm>
            <a:custGeom>
              <a:avLst/>
              <a:gdLst/>
              <a:ahLst/>
              <a:cxnLst/>
              <a:rect l="l" t="t" r="r" b="b"/>
              <a:pathLst>
                <a:path w="313" h="27335" extrusionOk="0">
                  <a:moveTo>
                    <a:pt x="0" y="0"/>
                  </a:moveTo>
                  <a:lnTo>
                    <a:pt x="0" y="27334"/>
                  </a:lnTo>
                  <a:lnTo>
                    <a:pt x="312" y="27334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4" name="Google Shape;1644;p40"/>
            <p:cNvSpPr/>
            <p:nvPr/>
          </p:nvSpPr>
          <p:spPr>
            <a:xfrm>
              <a:off x="6181525" y="3142175"/>
              <a:ext cx="8075" cy="683375"/>
            </a:xfrm>
            <a:custGeom>
              <a:avLst/>
              <a:gdLst/>
              <a:ahLst/>
              <a:cxnLst/>
              <a:rect l="l" t="t" r="r" b="b"/>
              <a:pathLst>
                <a:path w="323" h="27335" extrusionOk="0">
                  <a:moveTo>
                    <a:pt x="1" y="0"/>
                  </a:moveTo>
                  <a:lnTo>
                    <a:pt x="1" y="27334"/>
                  </a:lnTo>
                  <a:lnTo>
                    <a:pt x="322" y="27334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5" name="Google Shape;1645;p40"/>
            <p:cNvSpPr/>
            <p:nvPr/>
          </p:nvSpPr>
          <p:spPr>
            <a:xfrm>
              <a:off x="6207400" y="3142175"/>
              <a:ext cx="8050" cy="683375"/>
            </a:xfrm>
            <a:custGeom>
              <a:avLst/>
              <a:gdLst/>
              <a:ahLst/>
              <a:cxnLst/>
              <a:rect l="l" t="t" r="r" b="b"/>
              <a:pathLst>
                <a:path w="322" h="27335" extrusionOk="0">
                  <a:moveTo>
                    <a:pt x="1" y="0"/>
                  </a:moveTo>
                  <a:lnTo>
                    <a:pt x="1" y="27334"/>
                  </a:lnTo>
                  <a:lnTo>
                    <a:pt x="322" y="27334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6" name="Google Shape;1646;p40"/>
            <p:cNvSpPr/>
            <p:nvPr/>
          </p:nvSpPr>
          <p:spPr>
            <a:xfrm>
              <a:off x="6233500" y="3142175"/>
              <a:ext cx="7825" cy="683375"/>
            </a:xfrm>
            <a:custGeom>
              <a:avLst/>
              <a:gdLst/>
              <a:ahLst/>
              <a:cxnLst/>
              <a:rect l="l" t="t" r="r" b="b"/>
              <a:pathLst>
                <a:path w="313" h="27335" extrusionOk="0">
                  <a:moveTo>
                    <a:pt x="1" y="0"/>
                  </a:moveTo>
                  <a:lnTo>
                    <a:pt x="1" y="27334"/>
                  </a:lnTo>
                  <a:lnTo>
                    <a:pt x="313" y="27334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7" name="Google Shape;1647;p40"/>
            <p:cNvSpPr/>
            <p:nvPr/>
          </p:nvSpPr>
          <p:spPr>
            <a:xfrm>
              <a:off x="6259375" y="3142175"/>
              <a:ext cx="8050" cy="683375"/>
            </a:xfrm>
            <a:custGeom>
              <a:avLst/>
              <a:gdLst/>
              <a:ahLst/>
              <a:cxnLst/>
              <a:rect l="l" t="t" r="r" b="b"/>
              <a:pathLst>
                <a:path w="322" h="27335" extrusionOk="0">
                  <a:moveTo>
                    <a:pt x="0" y="0"/>
                  </a:moveTo>
                  <a:lnTo>
                    <a:pt x="0" y="27334"/>
                  </a:lnTo>
                  <a:lnTo>
                    <a:pt x="322" y="27334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8" name="Google Shape;1648;p40"/>
            <p:cNvSpPr/>
            <p:nvPr/>
          </p:nvSpPr>
          <p:spPr>
            <a:xfrm>
              <a:off x="6080950" y="3121425"/>
              <a:ext cx="209000" cy="6725"/>
            </a:xfrm>
            <a:custGeom>
              <a:avLst/>
              <a:gdLst/>
              <a:ahLst/>
              <a:cxnLst/>
              <a:rect l="l" t="t" r="r" b="b"/>
              <a:pathLst>
                <a:path w="8360" h="269" extrusionOk="0">
                  <a:moveTo>
                    <a:pt x="1" y="1"/>
                  </a:moveTo>
                  <a:lnTo>
                    <a:pt x="1" y="268"/>
                  </a:lnTo>
                  <a:lnTo>
                    <a:pt x="8360" y="268"/>
                  </a:lnTo>
                  <a:lnTo>
                    <a:pt x="83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9" name="Google Shape;1649;p40"/>
            <p:cNvSpPr/>
            <p:nvPr/>
          </p:nvSpPr>
          <p:spPr>
            <a:xfrm>
              <a:off x="6080950" y="3832200"/>
              <a:ext cx="209000" cy="6725"/>
            </a:xfrm>
            <a:custGeom>
              <a:avLst/>
              <a:gdLst/>
              <a:ahLst/>
              <a:cxnLst/>
              <a:rect l="l" t="t" r="r" b="b"/>
              <a:pathLst>
                <a:path w="8360" h="269" extrusionOk="0">
                  <a:moveTo>
                    <a:pt x="1" y="1"/>
                  </a:moveTo>
                  <a:lnTo>
                    <a:pt x="1" y="268"/>
                  </a:lnTo>
                  <a:lnTo>
                    <a:pt x="8360" y="268"/>
                  </a:lnTo>
                  <a:lnTo>
                    <a:pt x="83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0" name="Google Shape;1650;p40"/>
            <p:cNvSpPr/>
            <p:nvPr/>
          </p:nvSpPr>
          <p:spPr>
            <a:xfrm>
              <a:off x="6046150" y="3028200"/>
              <a:ext cx="278825" cy="6725"/>
            </a:xfrm>
            <a:custGeom>
              <a:avLst/>
              <a:gdLst/>
              <a:ahLst/>
              <a:cxnLst/>
              <a:rect l="l" t="t" r="r" b="b"/>
              <a:pathLst>
                <a:path w="11153" h="269" extrusionOk="0">
                  <a:moveTo>
                    <a:pt x="1" y="1"/>
                  </a:moveTo>
                  <a:lnTo>
                    <a:pt x="1" y="268"/>
                  </a:lnTo>
                  <a:lnTo>
                    <a:pt x="11152" y="268"/>
                  </a:lnTo>
                  <a:lnTo>
                    <a:pt x="111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1" name="Google Shape;1651;p40"/>
            <p:cNvSpPr/>
            <p:nvPr/>
          </p:nvSpPr>
          <p:spPr>
            <a:xfrm>
              <a:off x="4725400" y="3838900"/>
              <a:ext cx="1630800" cy="28800"/>
            </a:xfrm>
            <a:custGeom>
              <a:avLst/>
              <a:gdLst/>
              <a:ahLst/>
              <a:cxnLst/>
              <a:rect l="l" t="t" r="r" b="b"/>
              <a:pathLst>
                <a:path w="65232" h="1152" extrusionOk="0">
                  <a:moveTo>
                    <a:pt x="0" y="0"/>
                  </a:moveTo>
                  <a:lnTo>
                    <a:pt x="0" y="1151"/>
                  </a:lnTo>
                  <a:lnTo>
                    <a:pt x="65231" y="1151"/>
                  </a:lnTo>
                  <a:lnTo>
                    <a:pt x="652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2" name="Google Shape;1652;p40"/>
            <p:cNvSpPr/>
            <p:nvPr/>
          </p:nvSpPr>
          <p:spPr>
            <a:xfrm>
              <a:off x="4725400" y="3863875"/>
              <a:ext cx="1630800" cy="3825"/>
            </a:xfrm>
            <a:custGeom>
              <a:avLst/>
              <a:gdLst/>
              <a:ahLst/>
              <a:cxnLst/>
              <a:rect l="l" t="t" r="r" b="b"/>
              <a:pathLst>
                <a:path w="65232" h="153" extrusionOk="0">
                  <a:moveTo>
                    <a:pt x="0" y="1"/>
                  </a:moveTo>
                  <a:lnTo>
                    <a:pt x="0" y="152"/>
                  </a:lnTo>
                  <a:lnTo>
                    <a:pt x="65231" y="152"/>
                  </a:lnTo>
                  <a:lnTo>
                    <a:pt x="652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3" name="Google Shape;1653;p40"/>
            <p:cNvSpPr/>
            <p:nvPr/>
          </p:nvSpPr>
          <p:spPr>
            <a:xfrm>
              <a:off x="4692400" y="3867225"/>
              <a:ext cx="1696800" cy="28800"/>
            </a:xfrm>
            <a:custGeom>
              <a:avLst/>
              <a:gdLst/>
              <a:ahLst/>
              <a:cxnLst/>
              <a:rect l="l" t="t" r="r" b="b"/>
              <a:pathLst>
                <a:path w="67872" h="1152" extrusionOk="0">
                  <a:moveTo>
                    <a:pt x="0" y="0"/>
                  </a:moveTo>
                  <a:lnTo>
                    <a:pt x="0" y="1151"/>
                  </a:lnTo>
                  <a:lnTo>
                    <a:pt x="67871" y="1151"/>
                  </a:lnTo>
                  <a:lnTo>
                    <a:pt x="678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4" name="Google Shape;1654;p40"/>
            <p:cNvSpPr/>
            <p:nvPr/>
          </p:nvSpPr>
          <p:spPr>
            <a:xfrm>
              <a:off x="4692400" y="3892200"/>
              <a:ext cx="1696800" cy="3825"/>
            </a:xfrm>
            <a:custGeom>
              <a:avLst/>
              <a:gdLst/>
              <a:ahLst/>
              <a:cxnLst/>
              <a:rect l="l" t="t" r="r" b="b"/>
              <a:pathLst>
                <a:path w="67872" h="153" extrusionOk="0">
                  <a:moveTo>
                    <a:pt x="0" y="0"/>
                  </a:moveTo>
                  <a:lnTo>
                    <a:pt x="0" y="152"/>
                  </a:lnTo>
                  <a:lnTo>
                    <a:pt x="67871" y="152"/>
                  </a:lnTo>
                  <a:lnTo>
                    <a:pt x="678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5" name="Google Shape;1655;p40"/>
            <p:cNvSpPr/>
            <p:nvPr/>
          </p:nvSpPr>
          <p:spPr>
            <a:xfrm>
              <a:off x="4665850" y="3895550"/>
              <a:ext cx="1749675" cy="28800"/>
            </a:xfrm>
            <a:custGeom>
              <a:avLst/>
              <a:gdLst/>
              <a:ahLst/>
              <a:cxnLst/>
              <a:rect l="l" t="t" r="r" b="b"/>
              <a:pathLst>
                <a:path w="69987" h="1152" extrusionOk="0">
                  <a:moveTo>
                    <a:pt x="1" y="0"/>
                  </a:moveTo>
                  <a:lnTo>
                    <a:pt x="1" y="1151"/>
                  </a:lnTo>
                  <a:lnTo>
                    <a:pt x="69986" y="1151"/>
                  </a:lnTo>
                  <a:lnTo>
                    <a:pt x="699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6" name="Google Shape;1656;p40"/>
            <p:cNvSpPr/>
            <p:nvPr/>
          </p:nvSpPr>
          <p:spPr>
            <a:xfrm>
              <a:off x="4665850" y="3920525"/>
              <a:ext cx="1749675" cy="3825"/>
            </a:xfrm>
            <a:custGeom>
              <a:avLst/>
              <a:gdLst/>
              <a:ahLst/>
              <a:cxnLst/>
              <a:rect l="l" t="t" r="r" b="b"/>
              <a:pathLst>
                <a:path w="69987" h="153" extrusionOk="0">
                  <a:moveTo>
                    <a:pt x="1" y="0"/>
                  </a:moveTo>
                  <a:lnTo>
                    <a:pt x="1" y="152"/>
                  </a:lnTo>
                  <a:lnTo>
                    <a:pt x="69986" y="152"/>
                  </a:lnTo>
                  <a:lnTo>
                    <a:pt x="699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7" name="Google Shape;1657;p40"/>
            <p:cNvSpPr/>
            <p:nvPr/>
          </p:nvSpPr>
          <p:spPr>
            <a:xfrm>
              <a:off x="4647350" y="3923875"/>
              <a:ext cx="1786900" cy="29000"/>
            </a:xfrm>
            <a:custGeom>
              <a:avLst/>
              <a:gdLst/>
              <a:ahLst/>
              <a:cxnLst/>
              <a:rect l="l" t="t" r="r" b="b"/>
              <a:pathLst>
                <a:path w="71476" h="1160" extrusionOk="0">
                  <a:moveTo>
                    <a:pt x="0" y="0"/>
                  </a:moveTo>
                  <a:lnTo>
                    <a:pt x="0" y="1160"/>
                  </a:lnTo>
                  <a:lnTo>
                    <a:pt x="71475" y="1160"/>
                  </a:lnTo>
                  <a:lnTo>
                    <a:pt x="714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8" name="Google Shape;1658;p40"/>
            <p:cNvSpPr/>
            <p:nvPr/>
          </p:nvSpPr>
          <p:spPr>
            <a:xfrm>
              <a:off x="4647350" y="3949075"/>
              <a:ext cx="1786900" cy="3800"/>
            </a:xfrm>
            <a:custGeom>
              <a:avLst/>
              <a:gdLst/>
              <a:ahLst/>
              <a:cxnLst/>
              <a:rect l="l" t="t" r="r" b="b"/>
              <a:pathLst>
                <a:path w="71476" h="152" extrusionOk="0">
                  <a:moveTo>
                    <a:pt x="0" y="0"/>
                  </a:moveTo>
                  <a:lnTo>
                    <a:pt x="0" y="152"/>
                  </a:lnTo>
                  <a:lnTo>
                    <a:pt x="71475" y="152"/>
                  </a:lnTo>
                  <a:lnTo>
                    <a:pt x="714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9" name="Google Shape;1659;p40"/>
            <p:cNvSpPr/>
            <p:nvPr/>
          </p:nvSpPr>
          <p:spPr>
            <a:xfrm>
              <a:off x="4620125" y="3952425"/>
              <a:ext cx="1841325" cy="28775"/>
            </a:xfrm>
            <a:custGeom>
              <a:avLst/>
              <a:gdLst/>
              <a:ahLst/>
              <a:cxnLst/>
              <a:rect l="l" t="t" r="r" b="b"/>
              <a:pathLst>
                <a:path w="73653" h="1151" extrusionOk="0">
                  <a:moveTo>
                    <a:pt x="1" y="0"/>
                  </a:moveTo>
                  <a:lnTo>
                    <a:pt x="1" y="1151"/>
                  </a:lnTo>
                  <a:lnTo>
                    <a:pt x="73653" y="1151"/>
                  </a:lnTo>
                  <a:lnTo>
                    <a:pt x="736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0" name="Google Shape;1660;p40"/>
            <p:cNvSpPr/>
            <p:nvPr/>
          </p:nvSpPr>
          <p:spPr>
            <a:xfrm>
              <a:off x="4620125" y="3977400"/>
              <a:ext cx="1841325" cy="3800"/>
            </a:xfrm>
            <a:custGeom>
              <a:avLst/>
              <a:gdLst/>
              <a:ahLst/>
              <a:cxnLst/>
              <a:rect l="l" t="t" r="r" b="b"/>
              <a:pathLst>
                <a:path w="73653" h="152" extrusionOk="0">
                  <a:moveTo>
                    <a:pt x="1" y="0"/>
                  </a:moveTo>
                  <a:lnTo>
                    <a:pt x="1" y="152"/>
                  </a:lnTo>
                  <a:lnTo>
                    <a:pt x="73653" y="152"/>
                  </a:lnTo>
                  <a:lnTo>
                    <a:pt x="736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1" name="Google Shape;1661;p40"/>
            <p:cNvSpPr/>
            <p:nvPr/>
          </p:nvSpPr>
          <p:spPr>
            <a:xfrm>
              <a:off x="4600050" y="3980750"/>
              <a:ext cx="1881250" cy="28775"/>
            </a:xfrm>
            <a:custGeom>
              <a:avLst/>
              <a:gdLst/>
              <a:ahLst/>
              <a:cxnLst/>
              <a:rect l="l" t="t" r="r" b="b"/>
              <a:pathLst>
                <a:path w="75250" h="1151" extrusionOk="0">
                  <a:moveTo>
                    <a:pt x="1" y="0"/>
                  </a:moveTo>
                  <a:lnTo>
                    <a:pt x="1" y="1151"/>
                  </a:lnTo>
                  <a:lnTo>
                    <a:pt x="75250" y="1151"/>
                  </a:lnTo>
                  <a:lnTo>
                    <a:pt x="752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2" name="Google Shape;1662;p40"/>
            <p:cNvSpPr/>
            <p:nvPr/>
          </p:nvSpPr>
          <p:spPr>
            <a:xfrm>
              <a:off x="4600050" y="4005725"/>
              <a:ext cx="1881250" cy="3800"/>
            </a:xfrm>
            <a:custGeom>
              <a:avLst/>
              <a:gdLst/>
              <a:ahLst/>
              <a:cxnLst/>
              <a:rect l="l" t="t" r="r" b="b"/>
              <a:pathLst>
                <a:path w="75250" h="152" extrusionOk="0">
                  <a:moveTo>
                    <a:pt x="1" y="0"/>
                  </a:moveTo>
                  <a:lnTo>
                    <a:pt x="1" y="152"/>
                  </a:lnTo>
                  <a:lnTo>
                    <a:pt x="75250" y="152"/>
                  </a:lnTo>
                  <a:lnTo>
                    <a:pt x="752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3" name="Google Shape;1663;p40"/>
            <p:cNvSpPr/>
            <p:nvPr/>
          </p:nvSpPr>
          <p:spPr>
            <a:xfrm>
              <a:off x="4579550" y="4009075"/>
              <a:ext cx="1922500" cy="28775"/>
            </a:xfrm>
            <a:custGeom>
              <a:avLst/>
              <a:gdLst/>
              <a:ahLst/>
              <a:cxnLst/>
              <a:rect l="l" t="t" r="r" b="b"/>
              <a:pathLst>
                <a:path w="76900" h="1151" extrusionOk="0">
                  <a:moveTo>
                    <a:pt x="0" y="0"/>
                  </a:moveTo>
                  <a:lnTo>
                    <a:pt x="0" y="1151"/>
                  </a:lnTo>
                  <a:lnTo>
                    <a:pt x="76899" y="1151"/>
                  </a:lnTo>
                  <a:lnTo>
                    <a:pt x="768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4" name="Google Shape;1664;p40"/>
            <p:cNvSpPr/>
            <p:nvPr/>
          </p:nvSpPr>
          <p:spPr>
            <a:xfrm>
              <a:off x="4579550" y="4034050"/>
              <a:ext cx="1922500" cy="3800"/>
            </a:xfrm>
            <a:custGeom>
              <a:avLst/>
              <a:gdLst/>
              <a:ahLst/>
              <a:cxnLst/>
              <a:rect l="l" t="t" r="r" b="b"/>
              <a:pathLst>
                <a:path w="76900" h="152" extrusionOk="0">
                  <a:moveTo>
                    <a:pt x="0" y="0"/>
                  </a:moveTo>
                  <a:lnTo>
                    <a:pt x="0" y="152"/>
                  </a:lnTo>
                  <a:lnTo>
                    <a:pt x="76899" y="152"/>
                  </a:lnTo>
                  <a:lnTo>
                    <a:pt x="768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5" name="Google Shape;1665;p40"/>
            <p:cNvSpPr/>
            <p:nvPr/>
          </p:nvSpPr>
          <p:spPr>
            <a:xfrm>
              <a:off x="4496125" y="2117825"/>
              <a:ext cx="2089325" cy="705450"/>
            </a:xfrm>
            <a:custGeom>
              <a:avLst/>
              <a:gdLst/>
              <a:ahLst/>
              <a:cxnLst/>
              <a:rect l="l" t="t" r="r" b="b"/>
              <a:pathLst>
                <a:path w="83573" h="28218" extrusionOk="0">
                  <a:moveTo>
                    <a:pt x="41787" y="0"/>
                  </a:moveTo>
                  <a:lnTo>
                    <a:pt x="1" y="28217"/>
                  </a:lnTo>
                  <a:lnTo>
                    <a:pt x="83573" y="28217"/>
                  </a:lnTo>
                  <a:lnTo>
                    <a:pt x="417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6" name="Google Shape;1666;p40"/>
            <p:cNvSpPr/>
            <p:nvPr/>
          </p:nvSpPr>
          <p:spPr>
            <a:xfrm>
              <a:off x="4763750" y="2216825"/>
              <a:ext cx="1554075" cy="524600"/>
            </a:xfrm>
            <a:custGeom>
              <a:avLst/>
              <a:gdLst/>
              <a:ahLst/>
              <a:cxnLst/>
              <a:rect l="l" t="t" r="r" b="b"/>
              <a:pathLst>
                <a:path w="62163" h="20984" extrusionOk="0">
                  <a:moveTo>
                    <a:pt x="31082" y="1"/>
                  </a:moveTo>
                  <a:lnTo>
                    <a:pt x="1" y="20983"/>
                  </a:lnTo>
                  <a:lnTo>
                    <a:pt x="62163" y="20983"/>
                  </a:lnTo>
                  <a:lnTo>
                    <a:pt x="310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7" name="Google Shape;1667;p40"/>
            <p:cNvSpPr/>
            <p:nvPr/>
          </p:nvSpPr>
          <p:spPr>
            <a:xfrm>
              <a:off x="4763750" y="2216825"/>
              <a:ext cx="1554075" cy="524600"/>
            </a:xfrm>
            <a:custGeom>
              <a:avLst/>
              <a:gdLst/>
              <a:ahLst/>
              <a:cxnLst/>
              <a:rect l="l" t="t" r="r" b="b"/>
              <a:pathLst>
                <a:path w="62163" h="20984" extrusionOk="0">
                  <a:moveTo>
                    <a:pt x="31082" y="1"/>
                  </a:moveTo>
                  <a:lnTo>
                    <a:pt x="1" y="20983"/>
                  </a:lnTo>
                  <a:lnTo>
                    <a:pt x="1428" y="20983"/>
                  </a:lnTo>
                  <a:lnTo>
                    <a:pt x="31082" y="964"/>
                  </a:lnTo>
                  <a:lnTo>
                    <a:pt x="60735" y="20983"/>
                  </a:lnTo>
                  <a:lnTo>
                    <a:pt x="62163" y="20983"/>
                  </a:lnTo>
                  <a:lnTo>
                    <a:pt x="31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8" name="Google Shape;1668;p40"/>
            <p:cNvSpPr/>
            <p:nvPr/>
          </p:nvSpPr>
          <p:spPr>
            <a:xfrm>
              <a:off x="5368600" y="2341050"/>
              <a:ext cx="357975" cy="358000"/>
            </a:xfrm>
            <a:custGeom>
              <a:avLst/>
              <a:gdLst/>
              <a:ahLst/>
              <a:cxnLst/>
              <a:rect l="l" t="t" r="r" b="b"/>
              <a:pathLst>
                <a:path w="14319" h="14320" extrusionOk="0">
                  <a:moveTo>
                    <a:pt x="7155" y="1"/>
                  </a:moveTo>
                  <a:cubicBezTo>
                    <a:pt x="3203" y="1"/>
                    <a:pt x="1" y="3204"/>
                    <a:pt x="1" y="7156"/>
                  </a:cubicBezTo>
                  <a:cubicBezTo>
                    <a:pt x="1" y="11108"/>
                    <a:pt x="3203" y="14319"/>
                    <a:pt x="7155" y="14319"/>
                  </a:cubicBezTo>
                  <a:cubicBezTo>
                    <a:pt x="11107" y="14319"/>
                    <a:pt x="14319" y="11108"/>
                    <a:pt x="14319" y="7156"/>
                  </a:cubicBezTo>
                  <a:cubicBezTo>
                    <a:pt x="14319" y="3204"/>
                    <a:pt x="11107" y="1"/>
                    <a:pt x="7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9" name="Google Shape;1669;p40"/>
            <p:cNvSpPr/>
            <p:nvPr/>
          </p:nvSpPr>
          <p:spPr>
            <a:xfrm>
              <a:off x="5368600" y="2330800"/>
              <a:ext cx="357975" cy="357975"/>
            </a:xfrm>
            <a:custGeom>
              <a:avLst/>
              <a:gdLst/>
              <a:ahLst/>
              <a:cxnLst/>
              <a:rect l="l" t="t" r="r" b="b"/>
              <a:pathLst>
                <a:path w="14319" h="14319" extrusionOk="0">
                  <a:moveTo>
                    <a:pt x="7155" y="1"/>
                  </a:moveTo>
                  <a:cubicBezTo>
                    <a:pt x="3203" y="1"/>
                    <a:pt x="1" y="3203"/>
                    <a:pt x="1" y="7164"/>
                  </a:cubicBezTo>
                  <a:cubicBezTo>
                    <a:pt x="1" y="11116"/>
                    <a:pt x="3203" y="14319"/>
                    <a:pt x="7155" y="14319"/>
                  </a:cubicBezTo>
                  <a:cubicBezTo>
                    <a:pt x="11107" y="14319"/>
                    <a:pt x="14319" y="11116"/>
                    <a:pt x="14319" y="7164"/>
                  </a:cubicBezTo>
                  <a:cubicBezTo>
                    <a:pt x="14319" y="3203"/>
                    <a:pt x="11107" y="1"/>
                    <a:pt x="7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77" name="Picture 76">
            <a:extLst>
              <a:ext uri="{FF2B5EF4-FFF2-40B4-BE49-F238E27FC236}">
                <a16:creationId xmlns:a16="http://schemas.microsoft.com/office/drawing/2014/main" id="{3043E1EE-1778-497C-80B1-BA174BF99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520"/>
            <a:ext cx="1516170" cy="1786479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EB714F1-9342-4A70-BBD4-2C7F0093DD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297" y="5496324"/>
            <a:ext cx="1211071" cy="1314361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D230DF6-846E-469B-AAA2-75426B1499E2}"/>
              </a:ext>
            </a:extLst>
          </p:cNvPr>
          <p:cNvSpPr/>
          <p:nvPr/>
        </p:nvSpPr>
        <p:spPr>
          <a:xfrm>
            <a:off x="3602256" y="3971803"/>
            <a:ext cx="6629400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DB4994-A970-424F-9405-EB3BAF39D307}"/>
              </a:ext>
            </a:extLst>
          </p:cNvPr>
          <p:cNvSpPr/>
          <p:nvPr/>
        </p:nvSpPr>
        <p:spPr>
          <a:xfrm>
            <a:off x="3602255" y="3432466"/>
            <a:ext cx="6642253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0DD39-41D6-4CA3-9E6E-2DF22887F2A5}"/>
              </a:ext>
            </a:extLst>
          </p:cNvPr>
          <p:cNvSpPr/>
          <p:nvPr/>
        </p:nvSpPr>
        <p:spPr>
          <a:xfrm>
            <a:off x="3589401" y="2864262"/>
            <a:ext cx="6642253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BEAAE1-8A69-4EBB-B206-0619913582ED}"/>
              </a:ext>
            </a:extLst>
          </p:cNvPr>
          <p:cNvSpPr/>
          <p:nvPr/>
        </p:nvSpPr>
        <p:spPr>
          <a:xfrm>
            <a:off x="3602255" y="2324933"/>
            <a:ext cx="6629400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D375FE-1353-4826-9B48-E500102FF5A0}"/>
              </a:ext>
            </a:extLst>
          </p:cNvPr>
          <p:cNvSpPr/>
          <p:nvPr/>
        </p:nvSpPr>
        <p:spPr>
          <a:xfrm>
            <a:off x="3937351" y="2864262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olvetica Rg" pitchFamily="34" charset="0"/>
              </a:rPr>
              <a:t>TERCIPTANYA PEMERINTAHAN YG BERSIH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1302ED-1026-4B82-9509-3CA15DB248C2}"/>
              </a:ext>
            </a:extLst>
          </p:cNvPr>
          <p:cNvSpPr/>
          <p:nvPr/>
        </p:nvSpPr>
        <p:spPr>
          <a:xfrm>
            <a:off x="3983255" y="2324933"/>
            <a:ext cx="487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olvetica Rg" pitchFamily="34" charset="0"/>
              </a:rPr>
              <a:t>BERKURANGNYA PRAKTEK KORUPSI BIROKRASI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9CF1C0-31C3-4E34-9E23-E6E9360898B5}"/>
              </a:ext>
            </a:extLst>
          </p:cNvPr>
          <p:cNvSpPr/>
          <p:nvPr/>
        </p:nvSpPr>
        <p:spPr>
          <a:xfrm>
            <a:off x="3983255" y="3432466"/>
            <a:ext cx="4641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olvetica Rg" pitchFamily="34" charset="0"/>
              </a:rPr>
              <a:t>TERHAPUSNYA PERATURAN YG DISKRIMINATIF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BE6890-A2FE-4CD4-8D9E-1F95A6D2AFF6}"/>
              </a:ext>
            </a:extLst>
          </p:cNvPr>
          <p:cNvSpPr/>
          <p:nvPr/>
        </p:nvSpPr>
        <p:spPr>
          <a:xfrm>
            <a:off x="3983255" y="3971803"/>
            <a:ext cx="4325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olvetica Rg" pitchFamily="34" charset="0"/>
              </a:rPr>
              <a:t>MENINGKATNYA PARTISIPASI MASYARAKAT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8A23DE-9FCB-4B42-8026-821D8DEAA250}"/>
              </a:ext>
            </a:extLst>
          </p:cNvPr>
          <p:cNvSpPr/>
          <p:nvPr/>
        </p:nvSpPr>
        <p:spPr>
          <a:xfrm>
            <a:off x="3589402" y="4482840"/>
            <a:ext cx="6642253" cy="44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8E7F23-C126-44B5-9420-BD11098070FF}"/>
              </a:ext>
            </a:extLst>
          </p:cNvPr>
          <p:cNvSpPr/>
          <p:nvPr/>
        </p:nvSpPr>
        <p:spPr>
          <a:xfrm>
            <a:off x="3937351" y="4540007"/>
            <a:ext cx="58611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oolvetica Rg" pitchFamily="34" charset="0"/>
              </a:rPr>
              <a:t>TERJAMINNYA KONSISTENSI SELURUH PERATURAN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404B13-10EC-48DB-91D3-6EBF06A910CE}"/>
              </a:ext>
            </a:extLst>
          </p:cNvPr>
          <p:cNvSpPr/>
          <p:nvPr/>
        </p:nvSpPr>
        <p:spPr>
          <a:xfrm>
            <a:off x="3615108" y="5014300"/>
            <a:ext cx="6616547" cy="6463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5CB5C3B-ACF8-4601-A36E-356EB97D1354}"/>
              </a:ext>
            </a:extLst>
          </p:cNvPr>
          <p:cNvGrpSpPr/>
          <p:nvPr/>
        </p:nvGrpSpPr>
        <p:grpSpPr>
          <a:xfrm>
            <a:off x="1559293" y="593366"/>
            <a:ext cx="3338362" cy="5229917"/>
            <a:chOff x="685800" y="285750"/>
            <a:chExt cx="3124200" cy="48577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BE458E4-CD89-4E5C-A769-85F72A91D7B7}"/>
                </a:ext>
              </a:extLst>
            </p:cNvPr>
            <p:cNvSpPr/>
            <p:nvPr/>
          </p:nvSpPr>
          <p:spPr>
            <a:xfrm>
              <a:off x="685800" y="1123950"/>
              <a:ext cx="1981200" cy="401955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29502A1-FCDE-4340-94E9-2F1B9F7E1AF4}"/>
                </a:ext>
              </a:extLst>
            </p:cNvPr>
            <p:cNvSpPr/>
            <p:nvPr/>
          </p:nvSpPr>
          <p:spPr>
            <a:xfrm>
              <a:off x="685800" y="1276350"/>
              <a:ext cx="19812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Impact" pitchFamily="34" charset="0"/>
                </a:rPr>
                <a:t>INDIKATOR </a:t>
              </a:r>
            </a:p>
            <a:p>
              <a:pPr algn="ctr"/>
              <a:r>
                <a:rPr lang="en-US" sz="2400" dirty="0">
                  <a:latin typeface="Impact" pitchFamily="34" charset="0"/>
                </a:rPr>
                <a:t>KEBERHASILAN </a:t>
              </a:r>
            </a:p>
            <a:p>
              <a:pPr algn="ctr"/>
              <a:r>
                <a:rPr lang="en-US" sz="2400" dirty="0">
                  <a:latin typeface="Impact" pitchFamily="34" charset="0"/>
                </a:rPr>
                <a:t>PENCEGAHAN </a:t>
              </a:r>
            </a:p>
            <a:p>
              <a:pPr algn="ctr"/>
              <a:r>
                <a:rPr lang="en-US" sz="2400" dirty="0">
                  <a:latin typeface="Impact" pitchFamily="34" charset="0"/>
                </a:rPr>
                <a:t>KORUPSI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4827B2D-D8D4-42CB-B3E0-3DDCF9379877}"/>
                </a:ext>
              </a:extLst>
            </p:cNvPr>
            <p:cNvGrpSpPr/>
            <p:nvPr/>
          </p:nvGrpSpPr>
          <p:grpSpPr>
            <a:xfrm>
              <a:off x="2438400" y="285750"/>
              <a:ext cx="1371600" cy="1371600"/>
              <a:chOff x="2438400" y="285750"/>
              <a:chExt cx="1371600" cy="13716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C55D6D8-FAB1-4502-A61A-336F8B61F030}"/>
                  </a:ext>
                </a:extLst>
              </p:cNvPr>
              <p:cNvSpPr/>
              <p:nvPr/>
            </p:nvSpPr>
            <p:spPr>
              <a:xfrm>
                <a:off x="2438400" y="285750"/>
                <a:ext cx="1371600" cy="1371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F50A3B9-BCD9-48DA-84C9-600D258E7A57}"/>
                  </a:ext>
                </a:extLst>
              </p:cNvPr>
              <p:cNvSpPr/>
              <p:nvPr/>
            </p:nvSpPr>
            <p:spPr>
              <a:xfrm>
                <a:off x="2514600" y="361950"/>
                <a:ext cx="1219200" cy="1219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Oval 8">
                <a:extLst>
                  <a:ext uri="{FF2B5EF4-FFF2-40B4-BE49-F238E27FC236}">
                    <a16:creationId xmlns:a16="http://schemas.microsoft.com/office/drawing/2014/main" id="{63FAC902-F477-41C1-A4E4-428B8315DF43}"/>
                  </a:ext>
                </a:extLst>
              </p:cNvPr>
              <p:cNvSpPr/>
              <p:nvPr/>
            </p:nvSpPr>
            <p:spPr>
              <a:xfrm>
                <a:off x="2514600" y="361950"/>
                <a:ext cx="1150884" cy="921512"/>
              </a:xfrm>
              <a:custGeom>
                <a:avLst/>
                <a:gdLst/>
                <a:ahLst/>
                <a:cxnLst/>
                <a:rect l="l" t="t" r="r" b="b"/>
                <a:pathLst>
                  <a:path w="1150884" h="921512">
                    <a:moveTo>
                      <a:pt x="609600" y="0"/>
                    </a:moveTo>
                    <a:cubicBezTo>
                      <a:pt x="846897" y="0"/>
                      <a:pt x="1052526" y="135586"/>
                      <a:pt x="1150884" y="334712"/>
                    </a:cubicBezTo>
                    <a:lnTo>
                      <a:pt x="995608" y="420471"/>
                    </a:lnTo>
                    <a:cubicBezTo>
                      <a:pt x="925390" y="283625"/>
                      <a:pt x="778778" y="190500"/>
                      <a:pt x="609600" y="190500"/>
                    </a:cubicBezTo>
                    <a:cubicBezTo>
                      <a:pt x="369457" y="190500"/>
                      <a:pt x="174783" y="378137"/>
                      <a:pt x="174783" y="609600"/>
                    </a:cubicBezTo>
                    <a:cubicBezTo>
                      <a:pt x="174783" y="692958"/>
                      <a:pt x="200032" y="770632"/>
                      <a:pt x="244263" y="835436"/>
                    </a:cubicBezTo>
                    <a:lnTo>
                      <a:pt x="88412" y="921512"/>
                    </a:lnTo>
                    <a:cubicBezTo>
                      <a:pt x="31554" y="831182"/>
                      <a:pt x="0" y="724076"/>
                      <a:pt x="0" y="609600"/>
                    </a:cubicBezTo>
                    <a:cubicBezTo>
                      <a:pt x="0" y="272927"/>
                      <a:pt x="272927" y="0"/>
                      <a:pt x="60960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7">
                <a:extLst>
                  <a:ext uri="{FF2B5EF4-FFF2-40B4-BE49-F238E27FC236}">
                    <a16:creationId xmlns:a16="http://schemas.microsoft.com/office/drawing/2014/main" id="{DEAAD8BD-C033-4CE9-B542-05E95A5354FB}"/>
                  </a:ext>
                </a:extLst>
              </p:cNvPr>
              <p:cNvSpPr/>
              <p:nvPr/>
            </p:nvSpPr>
            <p:spPr>
              <a:xfrm rot="2753055">
                <a:off x="3182944" y="576947"/>
                <a:ext cx="153500" cy="528459"/>
              </a:xfrm>
              <a:custGeom>
                <a:avLst/>
                <a:gdLst/>
                <a:ahLst/>
                <a:cxnLst/>
                <a:rect l="l" t="t" r="r" b="b"/>
                <a:pathLst>
                  <a:path w="153500" h="528459">
                    <a:moveTo>
                      <a:pt x="77300" y="0"/>
                    </a:moveTo>
                    <a:lnTo>
                      <a:pt x="153500" y="457200"/>
                    </a:lnTo>
                    <a:lnTo>
                      <a:pt x="151130" y="457200"/>
                    </a:lnTo>
                    <a:cubicBezTo>
                      <a:pt x="150932" y="474676"/>
                      <a:pt x="143839" y="491792"/>
                      <a:pt x="130738" y="505303"/>
                    </a:cubicBezTo>
                    <a:cubicBezTo>
                      <a:pt x="101443" y="535517"/>
                      <a:pt x="53202" y="536261"/>
                      <a:pt x="22988" y="506966"/>
                    </a:cubicBezTo>
                    <a:cubicBezTo>
                      <a:pt x="-641" y="484056"/>
                      <a:pt x="-6246" y="449558"/>
                      <a:pt x="7061" y="4214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64EC1AD-4F69-4135-9FAF-937DD0FB1C90}"/>
              </a:ext>
            </a:extLst>
          </p:cNvPr>
          <p:cNvSpPr/>
          <p:nvPr/>
        </p:nvSpPr>
        <p:spPr>
          <a:xfrm>
            <a:off x="3937350" y="5048925"/>
            <a:ext cx="6222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olvetica Rg" pitchFamily="34" charset="0"/>
              </a:rPr>
              <a:t>PERTUMBUHAN EKONOMI MENINGKAT &amp; PEMBANGUNAN NASIONAL BERJALAN LANCAR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D05021-1487-45C8-AB6B-2371E4376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882125"/>
            <a:ext cx="10272000" cy="763600"/>
          </a:xfrm>
        </p:spPr>
        <p:txBody>
          <a:bodyPr/>
          <a:lstStyle/>
          <a:p>
            <a:r>
              <a:rPr lang="en-US" dirty="0"/>
              <a:t>PENCEGAHAN KORUPSI</a:t>
            </a:r>
            <a:endParaRPr lang="en-ID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0CD6F8-B775-42B7-81AA-983EC4137AF5}"/>
              </a:ext>
            </a:extLst>
          </p:cNvPr>
          <p:cNvSpPr txBox="1"/>
          <p:nvPr/>
        </p:nvSpPr>
        <p:spPr>
          <a:xfrm>
            <a:off x="7664918" y="2694654"/>
            <a:ext cx="3026342" cy="16312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Perpres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No. 55</a:t>
            </a:r>
          </a:p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2012</a:t>
            </a:r>
          </a:p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nasional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pencegahan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pemberantasan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hevron 8">
            <a:extLst>
              <a:ext uri="{FF2B5EF4-FFF2-40B4-BE49-F238E27FC236}">
                <a16:creationId xmlns:a16="http://schemas.microsoft.com/office/drawing/2014/main" id="{9B139B08-68B5-4693-9371-84122403F2A1}"/>
              </a:ext>
            </a:extLst>
          </p:cNvPr>
          <p:cNvSpPr/>
          <p:nvPr/>
        </p:nvSpPr>
        <p:spPr>
          <a:xfrm flipH="1">
            <a:off x="5343963" y="2519662"/>
            <a:ext cx="1504074" cy="1981199"/>
          </a:xfrm>
          <a:prstGeom prst="chevron">
            <a:avLst>
              <a:gd name="adj" fmla="val 70909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53824C-1B5A-45EC-AD42-B624F0177B98}"/>
              </a:ext>
            </a:extLst>
          </p:cNvPr>
          <p:cNvSpPr txBox="1"/>
          <p:nvPr/>
        </p:nvSpPr>
        <p:spPr>
          <a:xfrm>
            <a:off x="1133839" y="2694654"/>
            <a:ext cx="3880923" cy="16312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Masing-masing</a:t>
            </a:r>
            <a:r>
              <a:rPr lang="en-US" sz="20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Kementerian</a:t>
            </a:r>
            <a:r>
              <a:rPr lang="en-US" sz="20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/ </a:t>
            </a:r>
            <a:r>
              <a:rPr lang="en-US" sz="2000" dirty="0" err="1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Lembaga</a:t>
            </a:r>
            <a:r>
              <a:rPr lang="en-US" sz="20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Negara </a:t>
            </a:r>
            <a:r>
              <a:rPr lang="en-US" sz="2000" dirty="0" err="1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serta</a:t>
            </a:r>
            <a:r>
              <a:rPr lang="en-US" sz="20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seluruh</a:t>
            </a:r>
            <a:r>
              <a:rPr lang="en-US" sz="20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pemerintah</a:t>
            </a:r>
            <a:r>
              <a:rPr lang="en-US" sz="20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daerah</a:t>
            </a:r>
            <a:r>
              <a:rPr lang="en-US" sz="20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harus</a:t>
            </a:r>
            <a:r>
              <a:rPr lang="en-US" sz="2000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membuat</a:t>
            </a:r>
            <a:r>
              <a:rPr lang="en-US" sz="2000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aksi</a:t>
            </a:r>
            <a:r>
              <a:rPr lang="en-US" sz="2000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pencegahan</a:t>
            </a:r>
            <a:r>
              <a:rPr lang="en-US" sz="2000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dan</a:t>
            </a:r>
            <a:r>
              <a:rPr lang="en-US" sz="20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pemberantasan</a:t>
            </a:r>
            <a:r>
              <a:rPr lang="en-US" sz="20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korupsi</a:t>
            </a:r>
            <a:endParaRPr lang="en-US" sz="20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14" name="Picture 2" descr="C:\Users\Design-X\Downloads\hammer-719062_1920.jpg">
            <a:extLst>
              <a:ext uri="{FF2B5EF4-FFF2-40B4-BE49-F238E27FC236}">
                <a16:creationId xmlns:a16="http://schemas.microsoft.com/office/drawing/2014/main" id="{75B39D70-DF83-4698-96EE-ADE521AC5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913" y="4718483"/>
            <a:ext cx="2962173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515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Google Shape;1783;p4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lvetica Rg" pitchFamily="34" charset="0"/>
              </a:rPr>
              <a:t>Pencegahan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lvetica Rg" pitchFamily="34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lvetica Rg" pitchFamily="34" charset="0"/>
              </a:rPr>
              <a:t>Korupsi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lvetica Rg" pitchFamily="34" charset="0"/>
              </a:rPr>
              <a:t> 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lvetica Rg" pitchFamily="34" charset="0"/>
              </a:rPr>
            </a:b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lvetica Rg" pitchFamily="34" charset="0"/>
              </a:rPr>
              <a:t>dalam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lvetica Rg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lvetica Rg" pitchFamily="34" charset="0"/>
              </a:rPr>
              <a:t>pengelolaan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lvetica Rg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lvetica Rg" pitchFamily="34" charset="0"/>
              </a:rPr>
              <a:t>keuangan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lvetica Rg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lvetica Rg" pitchFamily="34" charset="0"/>
              </a:rPr>
              <a:t>daerah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lvetica Rg" pitchFamily="34" charset="0"/>
              </a:rPr>
              <a:t> </a:t>
            </a:r>
            <a:endParaRPr lang="en-US" sz="3600" dirty="0">
              <a:latin typeface="Coolvetica Rg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769244-A976-4DB7-81D5-E7E139375069}"/>
              </a:ext>
            </a:extLst>
          </p:cNvPr>
          <p:cNvSpPr txBox="1"/>
          <p:nvPr/>
        </p:nvSpPr>
        <p:spPr>
          <a:xfrm>
            <a:off x="182881" y="3968634"/>
            <a:ext cx="61794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lvetica Rg" pitchFamily="34" charset="0"/>
              </a:rPr>
              <a:t>Situational control</a:t>
            </a:r>
            <a:endParaRPr lang="en-US" sz="3600" dirty="0">
              <a:solidFill>
                <a:schemeClr val="bg1"/>
              </a:solidFill>
              <a:latin typeface="Coolvetica Rg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A55CF5-08B0-4A20-B6AF-BFB2A15775C0}"/>
              </a:ext>
            </a:extLst>
          </p:cNvPr>
          <p:cNvSpPr txBox="1"/>
          <p:nvPr/>
        </p:nvSpPr>
        <p:spPr>
          <a:xfrm>
            <a:off x="5609925" y="3968634"/>
            <a:ext cx="61794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lvetica Rg" pitchFamily="34" charset="0"/>
              </a:rPr>
              <a:t>Social Control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lvetica Rg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558491-C1CD-4137-845E-4056AED1C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910" y="2499420"/>
            <a:ext cx="1896020" cy="17923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68F704-D7A8-460A-A5C2-3D62650DB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4294" y="2459706"/>
            <a:ext cx="1896020" cy="175262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3467" y="1007339"/>
            <a:ext cx="3228896" cy="625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44146" y="1043216"/>
            <a:ext cx="5070563" cy="522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859536" rtl="0" eaLnBrk="1" fontAlgn="auto" latinLnBrk="0" hangingPunct="1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None/>
              <a:tabLst/>
              <a:defRPr/>
            </a:pPr>
            <a:r>
              <a:rPr kumimoji="0" lang="en-US" sz="2632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olvetica Rg" pitchFamily="34" charset="0"/>
                <a:ea typeface="+mn-ea"/>
                <a:cs typeface="+mn-cs"/>
                <a:sym typeface="Lato"/>
              </a:rPr>
              <a:t>SIKLUS ANGGARAN 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olvetica Rg" pitchFamily="34" charset="0"/>
              <a:ea typeface="Lato"/>
              <a:cs typeface="Lato"/>
              <a:sym typeface="Lato"/>
            </a:endParaRP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5425970"/>
              </p:ext>
            </p:extLst>
          </p:nvPr>
        </p:nvGraphicFramePr>
        <p:xfrm>
          <a:off x="851893" y="1588816"/>
          <a:ext cx="5070563" cy="4261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Left Arrow 8"/>
          <p:cNvSpPr/>
          <p:nvPr/>
        </p:nvSpPr>
        <p:spPr>
          <a:xfrm>
            <a:off x="5378193" y="1772151"/>
            <a:ext cx="3300650" cy="2214101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859536">
              <a:spcAft>
                <a:spcPts val="600"/>
              </a:spcAft>
            </a:pPr>
            <a:r>
              <a:rPr lang="en-US" sz="3200" kern="1200" dirty="0" err="1">
                <a:solidFill>
                  <a:schemeClr val="lt1"/>
                </a:solidFill>
                <a:latin typeface="Coolvetica Rg" pitchFamily="34" charset="0"/>
                <a:ea typeface="+mn-ea"/>
                <a:cs typeface="+mn-cs"/>
              </a:rPr>
              <a:t>Pengawasan</a:t>
            </a:r>
            <a:r>
              <a:rPr lang="en-US" sz="3200" kern="1200" dirty="0">
                <a:solidFill>
                  <a:schemeClr val="lt1"/>
                </a:solidFill>
                <a:latin typeface="Coolvetica Rg" pitchFamily="34" charset="0"/>
                <a:ea typeface="+mn-ea"/>
                <a:cs typeface="+mn-cs"/>
              </a:rPr>
              <a:t> </a:t>
            </a:r>
            <a:endParaRPr lang="en-US" sz="3200" dirty="0">
              <a:latin typeface="Coolvetica Rg" pitchFamily="34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6301722" y="3719738"/>
            <a:ext cx="3362154" cy="1887795"/>
          </a:xfrm>
          <a:prstGeom prst="leftArrow">
            <a:avLst/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859536">
              <a:spcAft>
                <a:spcPts val="600"/>
              </a:spcAft>
            </a:pPr>
            <a:r>
              <a:rPr lang="en-US" sz="2507" kern="1200" dirty="0" err="1">
                <a:solidFill>
                  <a:schemeClr val="lt1"/>
                </a:solidFill>
                <a:latin typeface="Coolvetica Rg" pitchFamily="34" charset="0"/>
                <a:ea typeface="+mn-ea"/>
                <a:cs typeface="+mn-cs"/>
              </a:rPr>
              <a:t>Penegakkan</a:t>
            </a:r>
            <a:r>
              <a:rPr lang="en-US" sz="2507" kern="1200" dirty="0">
                <a:solidFill>
                  <a:schemeClr val="lt1"/>
                </a:solidFill>
                <a:latin typeface="Coolvetica Rg" pitchFamily="34" charset="0"/>
                <a:ea typeface="+mn-ea"/>
                <a:cs typeface="+mn-cs"/>
              </a:rPr>
              <a:t> </a:t>
            </a:r>
            <a:r>
              <a:rPr lang="en-US" sz="2507" kern="1200" dirty="0" err="1">
                <a:solidFill>
                  <a:schemeClr val="lt1"/>
                </a:solidFill>
                <a:latin typeface="Coolvetica Rg" pitchFamily="34" charset="0"/>
                <a:ea typeface="+mn-ea"/>
                <a:cs typeface="+mn-cs"/>
              </a:rPr>
              <a:t>hukum</a:t>
            </a:r>
            <a:r>
              <a:rPr lang="en-US" sz="2507" kern="1200" dirty="0">
                <a:solidFill>
                  <a:schemeClr val="lt1"/>
                </a:solidFill>
                <a:latin typeface="Coolvetica Rg" pitchFamily="34" charset="0"/>
                <a:ea typeface="+mn-ea"/>
                <a:cs typeface="+mn-cs"/>
              </a:rPr>
              <a:t> </a:t>
            </a:r>
            <a:endParaRPr lang="en-US" sz="2667" dirty="0">
              <a:latin typeface="Coolvetica Rg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740840" y="1927617"/>
            <a:ext cx="1846073" cy="1694743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859536">
              <a:spcAft>
                <a:spcPts val="600"/>
              </a:spcAft>
            </a:pPr>
            <a:r>
              <a:rPr lang="en-US" sz="2256" b="1" i="1" kern="12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Situational control 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9727367" y="3812420"/>
            <a:ext cx="1821166" cy="1702432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859536">
              <a:spcAft>
                <a:spcPts val="600"/>
              </a:spcAft>
            </a:pPr>
            <a:r>
              <a:rPr lang="en-US" sz="2256" b="1" i="1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Social control</a:t>
            </a:r>
            <a:endParaRPr lang="en-US" sz="24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p42"/>
          <p:cNvSpPr txBox="1">
            <a:spLocks noGrp="1"/>
          </p:cNvSpPr>
          <p:nvPr>
            <p:ph type="subTitle" idx="1"/>
          </p:nvPr>
        </p:nvSpPr>
        <p:spPr>
          <a:xfrm>
            <a:off x="1337482" y="1138434"/>
            <a:ext cx="10058830" cy="2163032"/>
          </a:xfrm>
          <a:prstGeom prst="rect">
            <a:avLst/>
          </a:prstGeom>
          <a:solidFill>
            <a:schemeClr val="tx1"/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>
              <a:buNone/>
            </a:pPr>
            <a:r>
              <a:rPr lang="en-US" sz="2000" dirty="0" err="1">
                <a:latin typeface="Coolvetica Rg" pitchFamily="34" charset="0"/>
              </a:rPr>
              <a:t>Upaya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pencegahan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sosial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tentunya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tidak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otomatis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berhasil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apabila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tidak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diimbangi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dengan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instrumen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situasional</a:t>
            </a:r>
            <a:r>
              <a:rPr lang="en-US" sz="2000" dirty="0">
                <a:latin typeface="Coolvetica Rg" pitchFamily="34" charset="0"/>
              </a:rPr>
              <a:t>, </a:t>
            </a:r>
            <a:r>
              <a:rPr lang="en-US" sz="2000" dirty="0" err="1">
                <a:latin typeface="Coolvetica Rg" pitchFamily="34" charset="0"/>
              </a:rPr>
              <a:t>yaitu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menciptakan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kondisi</a:t>
            </a:r>
            <a:r>
              <a:rPr lang="en-US" sz="2000" dirty="0">
                <a:latin typeface="Coolvetica Rg" pitchFamily="34" charset="0"/>
              </a:rPr>
              <a:t> – </a:t>
            </a:r>
            <a:r>
              <a:rPr lang="en-US" sz="2000" dirty="0" err="1">
                <a:latin typeface="Coolvetica Rg" pitchFamily="34" charset="0"/>
              </a:rPr>
              <a:t>kondisi</a:t>
            </a:r>
            <a:r>
              <a:rPr lang="en-US" sz="2000" dirty="0">
                <a:latin typeface="Coolvetica Rg" pitchFamily="34" charset="0"/>
              </a:rPr>
              <a:t> yang </a:t>
            </a:r>
            <a:r>
              <a:rPr lang="en-US" sz="2000" dirty="0" err="1">
                <a:latin typeface="Coolvetica Rg" pitchFamily="34" charset="0"/>
              </a:rPr>
              <a:t>tidak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memungkinkan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bagi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pelaku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untuk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melakukan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tindak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pidana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korupsi</a:t>
            </a:r>
            <a:endParaRPr lang="en-US" sz="2000" dirty="0">
              <a:latin typeface="Coolvetica Rg" pitchFamily="34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Coolvetica Rg" pitchFamily="34" charset="0"/>
              </a:rPr>
              <a:t>Salah </a:t>
            </a:r>
            <a:r>
              <a:rPr lang="en-US" sz="2000" dirty="0" err="1">
                <a:latin typeface="Coolvetica Rg" pitchFamily="34" charset="0"/>
              </a:rPr>
              <a:t>satu</a:t>
            </a:r>
            <a:r>
              <a:rPr lang="en-US" sz="2000" dirty="0">
                <a:latin typeface="Coolvetica Rg" pitchFamily="34" charset="0"/>
              </a:rPr>
              <a:t>  </a:t>
            </a:r>
            <a:r>
              <a:rPr lang="en-US" sz="2000" dirty="0" err="1">
                <a:latin typeface="Coolvetica Rg" pitchFamily="34" charset="0"/>
              </a:rPr>
              <a:t>upaya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pencegahan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korupsi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melalui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instrumen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situasional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adalah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dengan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cara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i="1" dirty="0">
                <a:latin typeface="Coolvetica Rg" pitchFamily="34" charset="0"/>
              </a:rPr>
              <a:t>increase the effort and increase the risk</a:t>
            </a:r>
            <a:endParaRPr lang="en-US" sz="2000" dirty="0">
              <a:latin typeface="Coolvetica Rg" pitchFamily="34" charset="0"/>
            </a:endParaRPr>
          </a:p>
        </p:txBody>
      </p:sp>
      <p:sp>
        <p:nvSpPr>
          <p:cNvPr id="1739" name="Google Shape;1739;p42"/>
          <p:cNvSpPr txBox="1">
            <a:spLocks noGrp="1"/>
          </p:cNvSpPr>
          <p:nvPr>
            <p:ph type="title"/>
          </p:nvPr>
        </p:nvSpPr>
        <p:spPr>
          <a:xfrm>
            <a:off x="1345541" y="239711"/>
            <a:ext cx="5890000" cy="1122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ID" sz="4800" dirty="0"/>
              <a:t>Situational Control</a:t>
            </a:r>
          </a:p>
        </p:txBody>
      </p:sp>
      <p:sp>
        <p:nvSpPr>
          <p:cNvPr id="1740" name="Google Shape;1740;p42"/>
          <p:cNvSpPr txBox="1">
            <a:spLocks noGrp="1"/>
          </p:cNvSpPr>
          <p:nvPr>
            <p:ph type="title" idx="2"/>
          </p:nvPr>
        </p:nvSpPr>
        <p:spPr>
          <a:xfrm>
            <a:off x="0" y="-156587"/>
            <a:ext cx="1384400" cy="1385600"/>
          </a:xfrm>
          <a:prstGeom prst="rect">
            <a:avLst/>
          </a:prstGeom>
        </p:spPr>
        <p:txBody>
          <a:bodyPr spcFirstLastPara="1" wrap="square" lIns="0" tIns="0" rIns="0" bIns="121900" anchor="ctr" anchorCtr="0">
            <a:noAutofit/>
          </a:bodyPr>
          <a:lstStyle/>
          <a:p>
            <a:r>
              <a:rPr lang="en" b="1" dirty="0"/>
              <a:t>01</a:t>
            </a:r>
            <a:endParaRPr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2C62594-84BA-4D2A-9F14-D1FF4296CDB0}"/>
              </a:ext>
            </a:extLst>
          </p:cNvPr>
          <p:cNvSpPr/>
          <p:nvPr/>
        </p:nvSpPr>
        <p:spPr>
          <a:xfrm>
            <a:off x="1461041" y="3028890"/>
            <a:ext cx="4411529" cy="40011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lvetica Rg" pitchFamily="34" charset="0"/>
              </a:rPr>
              <a:t>Increase the effort 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lvetica Rg" pitchFamily="34" charset="0"/>
              </a:rPr>
              <a:t>and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lvetica Rg" pitchFamily="34" charset="0"/>
              </a:rPr>
              <a:t> </a:t>
            </a:r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lvetica Rg" pitchFamily="34" charset="0"/>
              </a:rPr>
              <a:t>increase the risk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AAE57D9-A5EB-4785-A6CA-3A9BE5A90DA5}"/>
              </a:ext>
            </a:extLst>
          </p:cNvPr>
          <p:cNvSpPr txBox="1"/>
          <p:nvPr/>
        </p:nvSpPr>
        <p:spPr>
          <a:xfrm>
            <a:off x="1375981" y="3397716"/>
            <a:ext cx="9895202" cy="286232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Penyimpangan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penggunaan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anggaran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otomatis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akan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berkurang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apabila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calon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pelaku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tahu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bahwa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sangat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sulit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untuk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memperoleh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keuntungan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pribadi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dari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pengelolaan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anggaran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karena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adanya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pengawasan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terpadu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dari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aparat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pengawasan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.</a:t>
            </a:r>
          </a:p>
          <a:p>
            <a:pPr algn="just"/>
            <a:endParaRPr lang="en-US" sz="2000" dirty="0">
              <a:solidFill>
                <a:schemeClr val="bg1"/>
              </a:solidFill>
              <a:latin typeface="Coolvetica Rg" pitchFamily="34" charset="0"/>
            </a:endParaRPr>
          </a:p>
          <a:p>
            <a:pPr algn="just"/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Selain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itu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ada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upaya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untuk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meningkatkan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resiko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bagi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calon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pelaku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penyimpangan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pengelolaan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anggaran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melalui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mekanisme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pelaporan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kepada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penegak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hukum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apabila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terjadi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penyimpangan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terindikasi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tindak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pidana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maupun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mekanisme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pengembalian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kerugian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melalui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gugatan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tata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usaha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negara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sebagaimana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diatur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dalam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undang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–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undang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nomor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30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tahun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2014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tentang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administrasi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pemerintahan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p42"/>
          <p:cNvSpPr txBox="1">
            <a:spLocks noGrp="1"/>
          </p:cNvSpPr>
          <p:nvPr>
            <p:ph type="subTitle" idx="1"/>
          </p:nvPr>
        </p:nvSpPr>
        <p:spPr>
          <a:xfrm>
            <a:off x="846595" y="1784980"/>
            <a:ext cx="10058830" cy="2163032"/>
          </a:xfrm>
          <a:prstGeom prst="rect">
            <a:avLst/>
          </a:prstGeom>
          <a:solidFill>
            <a:schemeClr val="tx1"/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buNone/>
            </a:pPr>
            <a:r>
              <a:rPr lang="en-US" sz="2000" dirty="0">
                <a:latin typeface="Coolvetica Rg" pitchFamily="34" charset="0"/>
              </a:rPr>
              <a:t>	</a:t>
            </a:r>
            <a:r>
              <a:rPr lang="en-US" sz="2000" dirty="0" err="1">
                <a:latin typeface="Coolvetica Rg" pitchFamily="34" charset="0"/>
              </a:rPr>
              <a:t>Dalam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konteks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pencegahan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secara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sosial</a:t>
            </a:r>
            <a:r>
              <a:rPr lang="en-US" sz="2000" dirty="0">
                <a:latin typeface="Coolvetica Rg" pitchFamily="34" charset="0"/>
              </a:rPr>
              <a:t> yang </a:t>
            </a:r>
            <a:r>
              <a:rPr lang="en-US" sz="2000" dirty="0" err="1">
                <a:latin typeface="Coolvetica Rg" pitchFamily="34" charset="0"/>
              </a:rPr>
              <a:t>terfokus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kepada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pelaku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tindak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pidana</a:t>
            </a:r>
            <a:r>
              <a:rPr lang="en-US" sz="2000" dirty="0">
                <a:latin typeface="Coolvetica Rg" pitchFamily="34" charset="0"/>
              </a:rPr>
              <a:t>, </a:t>
            </a:r>
            <a:r>
              <a:rPr lang="en-US" sz="2000" dirty="0" err="1">
                <a:latin typeface="Coolvetica Rg" pitchFamily="34" charset="0"/>
              </a:rPr>
              <a:t>penghukuman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terhadap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pelaku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tindak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pidana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korupsi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terkait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penyelewengan</a:t>
            </a:r>
            <a:r>
              <a:rPr lang="en-US" sz="2000" dirty="0">
                <a:latin typeface="Coolvetica Rg" pitchFamily="34" charset="0"/>
              </a:rPr>
              <a:t> yang </a:t>
            </a:r>
            <a:r>
              <a:rPr lang="en-US" sz="2000" dirty="0" err="1">
                <a:latin typeface="Coolvetica Rg" pitchFamily="34" charset="0"/>
              </a:rPr>
              <a:t>dilakukan</a:t>
            </a:r>
            <a:r>
              <a:rPr lang="en-US" sz="2000" dirty="0">
                <a:latin typeface="Coolvetica Rg" pitchFamily="34" charset="0"/>
              </a:rPr>
              <a:t> pada </a:t>
            </a:r>
            <a:r>
              <a:rPr lang="en-US" sz="2000" dirty="0" err="1">
                <a:latin typeface="Coolvetica Rg" pitchFamily="34" charset="0"/>
              </a:rPr>
              <a:t>seluruh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siklus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anggaran</a:t>
            </a:r>
            <a:r>
              <a:rPr lang="en-US" sz="2000" dirty="0">
                <a:latin typeface="Coolvetica Rg" pitchFamily="34" charset="0"/>
              </a:rPr>
              <a:t>  </a:t>
            </a:r>
            <a:r>
              <a:rPr lang="en-US" sz="2000" dirty="0" err="1">
                <a:latin typeface="Coolvetica Rg" pitchFamily="34" charset="0"/>
              </a:rPr>
              <a:t>dapat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dilakukan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secara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insidentil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sesuai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dengan</a:t>
            </a:r>
            <a:r>
              <a:rPr lang="en-US" sz="2000" dirty="0">
                <a:latin typeface="Coolvetica Rg" pitchFamily="34" charset="0"/>
              </a:rPr>
              <a:t> trend </a:t>
            </a:r>
            <a:r>
              <a:rPr lang="en-US" sz="2000" dirty="0" err="1">
                <a:latin typeface="Coolvetica Rg" pitchFamily="34" charset="0"/>
              </a:rPr>
              <a:t>kejahatan</a:t>
            </a:r>
            <a:r>
              <a:rPr lang="en-US" sz="2000" dirty="0">
                <a:latin typeface="Coolvetica Rg" pitchFamily="34" charset="0"/>
              </a:rPr>
              <a:t> yang </a:t>
            </a:r>
            <a:r>
              <a:rPr lang="en-US" sz="2000" dirty="0" err="1">
                <a:latin typeface="Coolvetica Rg" pitchFamily="34" charset="0"/>
              </a:rPr>
              <a:t>terjadi</a:t>
            </a:r>
            <a:r>
              <a:rPr lang="en-US" sz="2000" dirty="0">
                <a:latin typeface="Coolvetica Rg" pitchFamily="34" charset="0"/>
              </a:rPr>
              <a:t>, </a:t>
            </a:r>
            <a:r>
              <a:rPr lang="en-US" sz="2000" dirty="0" err="1">
                <a:latin typeface="Coolvetica Rg" pitchFamily="34" charset="0"/>
              </a:rPr>
              <a:t>adanya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pelaporan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masyarakat</a:t>
            </a:r>
            <a:r>
              <a:rPr lang="en-US" sz="2000" dirty="0">
                <a:latin typeface="Coolvetica Rg" pitchFamily="34" charset="0"/>
              </a:rPr>
              <a:t>, </a:t>
            </a:r>
            <a:r>
              <a:rPr lang="en-US" sz="2000" dirty="0" err="1">
                <a:latin typeface="Coolvetica Rg" pitchFamily="34" charset="0"/>
              </a:rPr>
              <a:t>maupun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temuan</a:t>
            </a:r>
            <a:r>
              <a:rPr lang="en-US" sz="2000" dirty="0">
                <a:latin typeface="Coolvetica Rg" pitchFamily="34" charset="0"/>
              </a:rPr>
              <a:t> </a:t>
            </a:r>
            <a:r>
              <a:rPr lang="en-US" sz="2000" dirty="0" err="1">
                <a:latin typeface="Coolvetica Rg" pitchFamily="34" charset="0"/>
              </a:rPr>
              <a:t>dari</a:t>
            </a:r>
            <a:r>
              <a:rPr lang="en-US" sz="2000" dirty="0">
                <a:latin typeface="Coolvetica Rg" pitchFamily="34" charset="0"/>
              </a:rPr>
              <a:t> badan </a:t>
            </a:r>
            <a:r>
              <a:rPr lang="en-US" sz="2000" dirty="0" err="1">
                <a:latin typeface="Coolvetica Rg" pitchFamily="34" charset="0"/>
              </a:rPr>
              <a:t>pengawas</a:t>
            </a:r>
            <a:r>
              <a:rPr lang="en-US" sz="2000" dirty="0">
                <a:latin typeface="Coolvetica Rg" pitchFamily="34" charset="0"/>
              </a:rPr>
              <a:t> internal </a:t>
            </a:r>
            <a:r>
              <a:rPr lang="en-US" sz="2000" dirty="0" err="1">
                <a:latin typeface="Coolvetica Rg" pitchFamily="34" charset="0"/>
              </a:rPr>
              <a:t>serta</a:t>
            </a:r>
            <a:r>
              <a:rPr lang="en-US" sz="2000" dirty="0">
                <a:latin typeface="Coolvetica Rg" pitchFamily="34" charset="0"/>
              </a:rPr>
              <a:t> BPK</a:t>
            </a:r>
          </a:p>
        </p:txBody>
      </p:sp>
      <p:sp>
        <p:nvSpPr>
          <p:cNvPr id="1739" name="Google Shape;1739;p42"/>
          <p:cNvSpPr txBox="1">
            <a:spLocks noGrp="1"/>
          </p:cNvSpPr>
          <p:nvPr>
            <p:ph type="title"/>
          </p:nvPr>
        </p:nvSpPr>
        <p:spPr>
          <a:xfrm>
            <a:off x="1345541" y="662580"/>
            <a:ext cx="5890000" cy="1122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ID" sz="4800" dirty="0"/>
              <a:t>Social Control</a:t>
            </a:r>
          </a:p>
        </p:txBody>
      </p:sp>
      <p:sp>
        <p:nvSpPr>
          <p:cNvPr id="1740" name="Google Shape;1740;p42"/>
          <p:cNvSpPr txBox="1">
            <a:spLocks noGrp="1"/>
          </p:cNvSpPr>
          <p:nvPr>
            <p:ph type="title" idx="2"/>
          </p:nvPr>
        </p:nvSpPr>
        <p:spPr>
          <a:xfrm>
            <a:off x="0" y="-156587"/>
            <a:ext cx="1384400" cy="1385600"/>
          </a:xfrm>
          <a:prstGeom prst="rect">
            <a:avLst/>
          </a:prstGeom>
        </p:spPr>
        <p:txBody>
          <a:bodyPr spcFirstLastPara="1" wrap="square" lIns="0" tIns="0" rIns="0" bIns="121900" anchor="ctr" anchorCtr="0">
            <a:noAutofit/>
          </a:bodyPr>
          <a:lstStyle/>
          <a:p>
            <a:r>
              <a:rPr lang="en" b="1" dirty="0"/>
              <a:t>02</a:t>
            </a:r>
            <a:endParaRPr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AAE57D9-A5EB-4785-A6CA-3A9BE5A90DA5}"/>
              </a:ext>
            </a:extLst>
          </p:cNvPr>
          <p:cNvSpPr txBox="1"/>
          <p:nvPr/>
        </p:nvSpPr>
        <p:spPr>
          <a:xfrm>
            <a:off x="1345541" y="3948012"/>
            <a:ext cx="9895202" cy="132343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Penekanan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insidentil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disini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penting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karena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penghukuman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tidak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dapat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dijadikan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oolvetica Rg" pitchFamily="34" charset="0"/>
              </a:rPr>
              <a:t>rutinitas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Penindakan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harus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berstrategi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dan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memiliki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tujuan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akhir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yaitu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oolvetica Rg" pitchFamily="34" charset="0"/>
              </a:rPr>
              <a:t>penjeraan</a:t>
            </a:r>
            <a:r>
              <a:rPr lang="en-US" sz="2000" dirty="0">
                <a:solidFill>
                  <a:srgbClr val="FF0000"/>
                </a:solidFill>
                <a:latin typeface="Coolvetica Rg" pitchFamily="34" charset="0"/>
              </a:rPr>
              <a:t> dan </a:t>
            </a:r>
            <a:r>
              <a:rPr lang="en-US" sz="2000" dirty="0" err="1">
                <a:solidFill>
                  <a:srgbClr val="FF0000"/>
                </a:solidFill>
                <a:latin typeface="Coolvetica Rg" pitchFamily="34" charset="0"/>
              </a:rPr>
              <a:t>menunjang</a:t>
            </a:r>
            <a:r>
              <a:rPr lang="en-US" sz="2000" dirty="0">
                <a:solidFill>
                  <a:srgbClr val="FF0000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oolvetica Rg" pitchFamily="34" charset="0"/>
              </a:rPr>
              <a:t>upaya</a:t>
            </a:r>
            <a:r>
              <a:rPr lang="en-US" sz="2000" dirty="0">
                <a:solidFill>
                  <a:srgbClr val="FF0000"/>
                </a:solidFill>
                <a:latin typeface="Coolvetica Rg" pitchFamily="34" charset="0"/>
              </a:rPr>
              <a:t> lain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dalam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rangka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mewujudkan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Coolvetica Rg" pitchFamily="34" charset="0"/>
              </a:rPr>
              <a:t>good finance governance</a:t>
            </a:r>
            <a:r>
              <a:rPr lang="en-US" sz="2000" dirty="0">
                <a:solidFill>
                  <a:srgbClr val="FF0000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dalam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pengelolaan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keuangan</a:t>
            </a:r>
            <a:r>
              <a:rPr lang="en-US" sz="2000" dirty="0">
                <a:solidFill>
                  <a:schemeClr val="bg1"/>
                </a:solidFill>
                <a:latin typeface="Coolvetica Rg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olvetica Rg" pitchFamily="34" charset="0"/>
              </a:rPr>
              <a:t>daerah</a:t>
            </a:r>
            <a:endParaRPr lang="en-US" sz="2000" dirty="0">
              <a:solidFill>
                <a:schemeClr val="bg1"/>
              </a:solidFill>
              <a:latin typeface="Coolvetica R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88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" name="Google Shape;2870;p7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b="1" dirty="0"/>
              <a:t>PENUTUP</a:t>
            </a:r>
            <a:endParaRPr b="1" dirty="0"/>
          </a:p>
        </p:txBody>
      </p:sp>
      <p:sp>
        <p:nvSpPr>
          <p:cNvPr id="2871" name="Google Shape;2871;p70"/>
          <p:cNvSpPr txBox="1">
            <a:spLocks noGrp="1"/>
          </p:cNvSpPr>
          <p:nvPr>
            <p:ph type="subTitle" idx="1"/>
          </p:nvPr>
        </p:nvSpPr>
        <p:spPr>
          <a:xfrm>
            <a:off x="2303867" y="4718266"/>
            <a:ext cx="8934800" cy="134439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-ID" sz="2400" dirty="0" err="1"/>
              <a:t>Penguatan</a:t>
            </a:r>
            <a:r>
              <a:rPr lang="en-ID" sz="2400" dirty="0"/>
              <a:t> </a:t>
            </a:r>
            <a:r>
              <a:rPr lang="en-ID" sz="2400" dirty="0" err="1"/>
              <a:t>institusional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berbagai</a:t>
            </a:r>
            <a:r>
              <a:rPr lang="en-ID" sz="2400" dirty="0"/>
              <a:t> </a:t>
            </a:r>
            <a:r>
              <a:rPr lang="en-ID" sz="2400" dirty="0" err="1"/>
              <a:t>dimensi</a:t>
            </a:r>
            <a:r>
              <a:rPr lang="en-ID" sz="2400" dirty="0"/>
              <a:t> </a:t>
            </a:r>
            <a:r>
              <a:rPr lang="en-ID" sz="2400" dirty="0" err="1"/>
              <a:t>baik</a:t>
            </a:r>
            <a:r>
              <a:rPr lang="en-ID" sz="2400" dirty="0"/>
              <a:t> </a:t>
            </a:r>
            <a:r>
              <a:rPr lang="en-ID" sz="2400" dirty="0" err="1"/>
              <a:t>anggaran</a:t>
            </a:r>
            <a:r>
              <a:rPr lang="en-ID" sz="2400" dirty="0"/>
              <a:t>, instrumental, dan </a:t>
            </a:r>
            <a:r>
              <a:rPr lang="en-ID" sz="2400" dirty="0" err="1"/>
              <a:t>struktural</a:t>
            </a:r>
            <a:r>
              <a:rPr lang="en-ID" sz="2400" dirty="0"/>
              <a:t> </a:t>
            </a:r>
            <a:r>
              <a:rPr lang="en-ID" sz="2400" dirty="0" err="1"/>
              <a:t>berkorelasi</a:t>
            </a:r>
            <a:r>
              <a:rPr lang="en-ID" sz="2400" dirty="0"/>
              <a:t> </a:t>
            </a:r>
            <a:r>
              <a:rPr lang="en-ID" sz="2400" dirty="0" err="1"/>
              <a:t>positif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optimalisasi</a:t>
            </a:r>
            <a:r>
              <a:rPr lang="en-ID" sz="2400" dirty="0"/>
              <a:t> </a:t>
            </a:r>
            <a:r>
              <a:rPr lang="en-ID" sz="2400" dirty="0" err="1"/>
              <a:t>penindakan</a:t>
            </a:r>
            <a:r>
              <a:rPr lang="en-ID" sz="2400" dirty="0"/>
              <a:t> </a:t>
            </a:r>
            <a:r>
              <a:rPr lang="en-ID" sz="2400" dirty="0" err="1"/>
              <a:t>tindak</a:t>
            </a:r>
            <a:r>
              <a:rPr lang="en-ID" sz="2400" dirty="0"/>
              <a:t> </a:t>
            </a:r>
            <a:r>
              <a:rPr lang="en-ID" sz="2400" dirty="0" err="1"/>
              <a:t>pidana</a:t>
            </a:r>
            <a:r>
              <a:rPr lang="en-ID" sz="2400" dirty="0"/>
              <a:t> </a:t>
            </a:r>
            <a:r>
              <a:rPr lang="en-ID" sz="2400" dirty="0" err="1"/>
              <a:t>korupsi</a:t>
            </a:r>
            <a:endParaRPr sz="2400" dirty="0"/>
          </a:p>
        </p:txBody>
      </p:sp>
      <p:sp>
        <p:nvSpPr>
          <p:cNvPr id="2873" name="Google Shape;2873;p70"/>
          <p:cNvSpPr txBox="1">
            <a:spLocks noGrp="1"/>
          </p:cNvSpPr>
          <p:nvPr>
            <p:ph type="subTitle" idx="3"/>
          </p:nvPr>
        </p:nvSpPr>
        <p:spPr>
          <a:xfrm>
            <a:off x="2303867" y="3154333"/>
            <a:ext cx="8934800" cy="134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nn-NO" dirty="0"/>
              <a:t>Koordinasi dan sinergi antara lembaga penegak hukum adalah keniscayaan dalam mengakselerasi penanganan tindak pidana korupsi </a:t>
            </a:r>
            <a:endParaRPr dirty="0"/>
          </a:p>
        </p:txBody>
      </p:sp>
      <p:sp>
        <p:nvSpPr>
          <p:cNvPr id="2875" name="Google Shape;2875;p70"/>
          <p:cNvSpPr txBox="1">
            <a:spLocks noGrp="1"/>
          </p:cNvSpPr>
          <p:nvPr>
            <p:ph type="subTitle" idx="5"/>
          </p:nvPr>
        </p:nvSpPr>
        <p:spPr>
          <a:xfrm>
            <a:off x="2258540" y="1814030"/>
            <a:ext cx="8934800" cy="96832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 algn="just"/>
            <a:r>
              <a:rPr lang="sv-SE" sz="2500" dirty="0"/>
              <a:t>Penelusuran dan pemulihan aset menjadi prioritas utama  POLRI dalam penanganan perkara tindak pidana korupsi.</a:t>
            </a:r>
            <a:endParaRPr sz="2500" dirty="0"/>
          </a:p>
        </p:txBody>
      </p:sp>
      <p:sp>
        <p:nvSpPr>
          <p:cNvPr id="2877" name="Google Shape;2877;p70"/>
          <p:cNvSpPr/>
          <p:nvPr/>
        </p:nvSpPr>
        <p:spPr>
          <a:xfrm>
            <a:off x="953467" y="1578400"/>
            <a:ext cx="1350400" cy="13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78" name="Google Shape;2878;p70"/>
          <p:cNvSpPr/>
          <p:nvPr/>
        </p:nvSpPr>
        <p:spPr>
          <a:xfrm>
            <a:off x="953467" y="3148333"/>
            <a:ext cx="1350400" cy="13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79" name="Google Shape;2879;p70"/>
          <p:cNvSpPr/>
          <p:nvPr/>
        </p:nvSpPr>
        <p:spPr>
          <a:xfrm>
            <a:off x="953467" y="4718267"/>
            <a:ext cx="1350400" cy="13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936" name="Google Shape;2936;p70"/>
          <p:cNvGrpSpPr/>
          <p:nvPr/>
        </p:nvGrpSpPr>
        <p:grpSpPr>
          <a:xfrm flipH="1">
            <a:off x="1204031" y="1762165"/>
            <a:ext cx="812353" cy="897841"/>
            <a:chOff x="6475250" y="2897775"/>
            <a:chExt cx="511000" cy="564775"/>
          </a:xfrm>
        </p:grpSpPr>
        <p:sp>
          <p:nvSpPr>
            <p:cNvPr id="2937" name="Google Shape;2937;p70"/>
            <p:cNvSpPr/>
            <p:nvPr/>
          </p:nvSpPr>
          <p:spPr>
            <a:xfrm>
              <a:off x="6581650" y="2897775"/>
              <a:ext cx="404600" cy="358550"/>
            </a:xfrm>
            <a:custGeom>
              <a:avLst/>
              <a:gdLst/>
              <a:ahLst/>
              <a:cxnLst/>
              <a:rect l="l" t="t" r="r" b="b"/>
              <a:pathLst>
                <a:path w="16184" h="14342" extrusionOk="0">
                  <a:moveTo>
                    <a:pt x="8097" y="1306"/>
                  </a:moveTo>
                  <a:cubicBezTo>
                    <a:pt x="9356" y="1306"/>
                    <a:pt x="10624" y="1709"/>
                    <a:pt x="11696" y="2541"/>
                  </a:cubicBezTo>
                  <a:cubicBezTo>
                    <a:pt x="14247" y="4531"/>
                    <a:pt x="14711" y="8224"/>
                    <a:pt x="12713" y="10775"/>
                  </a:cubicBezTo>
                  <a:cubicBezTo>
                    <a:pt x="11557" y="12263"/>
                    <a:pt x="9830" y="13039"/>
                    <a:pt x="8084" y="13039"/>
                  </a:cubicBezTo>
                  <a:cubicBezTo>
                    <a:pt x="6825" y="13039"/>
                    <a:pt x="5557" y="12635"/>
                    <a:pt x="4488" y="11801"/>
                  </a:cubicBezTo>
                  <a:cubicBezTo>
                    <a:pt x="1927" y="9812"/>
                    <a:pt x="1472" y="6127"/>
                    <a:pt x="3462" y="3567"/>
                  </a:cubicBezTo>
                  <a:cubicBezTo>
                    <a:pt x="4618" y="2084"/>
                    <a:pt x="6348" y="1306"/>
                    <a:pt x="8097" y="1306"/>
                  </a:cubicBezTo>
                  <a:close/>
                  <a:moveTo>
                    <a:pt x="8092" y="1"/>
                  </a:moveTo>
                  <a:cubicBezTo>
                    <a:pt x="5955" y="1"/>
                    <a:pt x="3842" y="950"/>
                    <a:pt x="2427" y="2764"/>
                  </a:cubicBezTo>
                  <a:cubicBezTo>
                    <a:pt x="0" y="5887"/>
                    <a:pt x="562" y="10401"/>
                    <a:pt x="3685" y="12827"/>
                  </a:cubicBezTo>
                  <a:cubicBezTo>
                    <a:pt x="4993" y="13848"/>
                    <a:pt x="6544" y="14342"/>
                    <a:pt x="8084" y="14342"/>
                  </a:cubicBezTo>
                  <a:cubicBezTo>
                    <a:pt x="10219" y="14342"/>
                    <a:pt x="12333" y="13392"/>
                    <a:pt x="13748" y="11578"/>
                  </a:cubicBezTo>
                  <a:cubicBezTo>
                    <a:pt x="16183" y="8456"/>
                    <a:pt x="15621" y="3951"/>
                    <a:pt x="12499" y="1515"/>
                  </a:cubicBezTo>
                  <a:cubicBezTo>
                    <a:pt x="11187" y="495"/>
                    <a:pt x="9633" y="1"/>
                    <a:pt x="8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8" name="Google Shape;2938;p70"/>
            <p:cNvSpPr/>
            <p:nvPr/>
          </p:nvSpPr>
          <p:spPr>
            <a:xfrm>
              <a:off x="6618450" y="2930400"/>
              <a:ext cx="331000" cy="293375"/>
            </a:xfrm>
            <a:custGeom>
              <a:avLst/>
              <a:gdLst/>
              <a:ahLst/>
              <a:cxnLst/>
              <a:rect l="l" t="t" r="r" b="b"/>
              <a:pathLst>
                <a:path w="13240" h="11735" extrusionOk="0">
                  <a:moveTo>
                    <a:pt x="6625" y="1"/>
                  </a:moveTo>
                  <a:cubicBezTo>
                    <a:pt x="4876" y="1"/>
                    <a:pt x="3146" y="779"/>
                    <a:pt x="1990" y="2262"/>
                  </a:cubicBezTo>
                  <a:cubicBezTo>
                    <a:pt x="0" y="4822"/>
                    <a:pt x="455" y="8507"/>
                    <a:pt x="3016" y="10496"/>
                  </a:cubicBezTo>
                  <a:cubicBezTo>
                    <a:pt x="4085" y="11330"/>
                    <a:pt x="5353" y="11734"/>
                    <a:pt x="6612" y="11734"/>
                  </a:cubicBezTo>
                  <a:cubicBezTo>
                    <a:pt x="8358" y="11734"/>
                    <a:pt x="10085" y="10958"/>
                    <a:pt x="11241" y="9470"/>
                  </a:cubicBezTo>
                  <a:cubicBezTo>
                    <a:pt x="13239" y="6919"/>
                    <a:pt x="12775" y="3226"/>
                    <a:pt x="10224" y="1236"/>
                  </a:cubicBezTo>
                  <a:cubicBezTo>
                    <a:pt x="9152" y="404"/>
                    <a:pt x="7884" y="1"/>
                    <a:pt x="66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9" name="Google Shape;2939;p70"/>
            <p:cNvSpPr/>
            <p:nvPr/>
          </p:nvSpPr>
          <p:spPr>
            <a:xfrm>
              <a:off x="6665725" y="2930400"/>
              <a:ext cx="283725" cy="239900"/>
            </a:xfrm>
            <a:custGeom>
              <a:avLst/>
              <a:gdLst/>
              <a:ahLst/>
              <a:cxnLst/>
              <a:rect l="l" t="t" r="r" b="b"/>
              <a:pathLst>
                <a:path w="11349" h="9596" extrusionOk="0">
                  <a:moveTo>
                    <a:pt x="4734" y="1"/>
                  </a:moveTo>
                  <a:cubicBezTo>
                    <a:pt x="2985" y="1"/>
                    <a:pt x="1255" y="779"/>
                    <a:pt x="99" y="2262"/>
                  </a:cubicBezTo>
                  <a:cubicBezTo>
                    <a:pt x="63" y="2307"/>
                    <a:pt x="36" y="2342"/>
                    <a:pt x="1" y="2387"/>
                  </a:cubicBezTo>
                  <a:cubicBezTo>
                    <a:pt x="1158" y="984"/>
                    <a:pt x="2839" y="251"/>
                    <a:pt x="4537" y="251"/>
                  </a:cubicBezTo>
                  <a:cubicBezTo>
                    <a:pt x="5796" y="251"/>
                    <a:pt x="7065" y="654"/>
                    <a:pt x="8137" y="1486"/>
                  </a:cubicBezTo>
                  <a:cubicBezTo>
                    <a:pt x="10652" y="3449"/>
                    <a:pt x="11134" y="7044"/>
                    <a:pt x="9252" y="9595"/>
                  </a:cubicBezTo>
                  <a:cubicBezTo>
                    <a:pt x="9287" y="9551"/>
                    <a:pt x="9323" y="9515"/>
                    <a:pt x="9350" y="9470"/>
                  </a:cubicBezTo>
                  <a:cubicBezTo>
                    <a:pt x="11348" y="6919"/>
                    <a:pt x="10884" y="3226"/>
                    <a:pt x="8333" y="1236"/>
                  </a:cubicBezTo>
                  <a:cubicBezTo>
                    <a:pt x="7261" y="404"/>
                    <a:pt x="5993" y="1"/>
                    <a:pt x="4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0" name="Google Shape;2940;p70"/>
            <p:cNvSpPr/>
            <p:nvPr/>
          </p:nvSpPr>
          <p:spPr>
            <a:xfrm>
              <a:off x="6618450" y="3202175"/>
              <a:ext cx="72275" cy="80100"/>
            </a:xfrm>
            <a:custGeom>
              <a:avLst/>
              <a:gdLst/>
              <a:ahLst/>
              <a:cxnLst/>
              <a:rect l="l" t="t" r="r" b="b"/>
              <a:pathLst>
                <a:path w="2891" h="3204" extrusionOk="0">
                  <a:moveTo>
                    <a:pt x="1900" y="0"/>
                  </a:moveTo>
                  <a:lnTo>
                    <a:pt x="0" y="2436"/>
                  </a:lnTo>
                  <a:lnTo>
                    <a:pt x="990" y="3203"/>
                  </a:lnTo>
                  <a:lnTo>
                    <a:pt x="2890" y="768"/>
                  </a:lnTo>
                  <a:lnTo>
                    <a:pt x="19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1" name="Google Shape;2941;p70"/>
            <p:cNvSpPr/>
            <p:nvPr/>
          </p:nvSpPr>
          <p:spPr>
            <a:xfrm>
              <a:off x="6475250" y="3241200"/>
              <a:ext cx="188275" cy="221350"/>
            </a:xfrm>
            <a:custGeom>
              <a:avLst/>
              <a:gdLst/>
              <a:ahLst/>
              <a:cxnLst/>
              <a:rect l="l" t="t" r="r" b="b"/>
              <a:pathLst>
                <a:path w="7531" h="8854" extrusionOk="0">
                  <a:moveTo>
                    <a:pt x="6014" y="0"/>
                  </a:moveTo>
                  <a:lnTo>
                    <a:pt x="331" y="7306"/>
                  </a:lnTo>
                  <a:cubicBezTo>
                    <a:pt x="1" y="7717"/>
                    <a:pt x="81" y="8323"/>
                    <a:pt x="492" y="8653"/>
                  </a:cubicBezTo>
                  <a:cubicBezTo>
                    <a:pt x="667" y="8788"/>
                    <a:pt x="876" y="8854"/>
                    <a:pt x="1083" y="8854"/>
                  </a:cubicBezTo>
                  <a:cubicBezTo>
                    <a:pt x="1369" y="8854"/>
                    <a:pt x="1652" y="8728"/>
                    <a:pt x="1839" y="8484"/>
                  </a:cubicBezTo>
                  <a:lnTo>
                    <a:pt x="7530" y="1178"/>
                  </a:lnTo>
                  <a:lnTo>
                    <a:pt x="6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2" name="Google Shape;2942;p70"/>
            <p:cNvSpPr/>
            <p:nvPr/>
          </p:nvSpPr>
          <p:spPr>
            <a:xfrm>
              <a:off x="6643875" y="3197025"/>
              <a:ext cx="53325" cy="51325"/>
            </a:xfrm>
            <a:custGeom>
              <a:avLst/>
              <a:gdLst/>
              <a:ahLst/>
              <a:cxnLst/>
              <a:rect l="l" t="t" r="r" b="b"/>
              <a:pathLst>
                <a:path w="2133" h="2053" extrusionOk="0">
                  <a:moveTo>
                    <a:pt x="767" y="1"/>
                  </a:moveTo>
                  <a:lnTo>
                    <a:pt x="0" y="991"/>
                  </a:lnTo>
                  <a:lnTo>
                    <a:pt x="1356" y="2053"/>
                  </a:lnTo>
                  <a:lnTo>
                    <a:pt x="2132" y="1062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3" name="Google Shape;2943;p70"/>
            <p:cNvSpPr/>
            <p:nvPr/>
          </p:nvSpPr>
          <p:spPr>
            <a:xfrm>
              <a:off x="6632275" y="3244975"/>
              <a:ext cx="25675" cy="20550"/>
            </a:xfrm>
            <a:custGeom>
              <a:avLst/>
              <a:gdLst/>
              <a:ahLst/>
              <a:cxnLst/>
              <a:rect l="l" t="t" r="r" b="b"/>
              <a:pathLst>
                <a:path w="1027" h="822" extrusionOk="0">
                  <a:moveTo>
                    <a:pt x="36" y="1"/>
                  </a:moveTo>
                  <a:lnTo>
                    <a:pt x="0" y="54"/>
                  </a:lnTo>
                  <a:lnTo>
                    <a:pt x="991" y="821"/>
                  </a:lnTo>
                  <a:lnTo>
                    <a:pt x="1026" y="77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4" name="Google Shape;2944;p70"/>
            <p:cNvSpPr/>
            <p:nvPr/>
          </p:nvSpPr>
          <p:spPr>
            <a:xfrm>
              <a:off x="6647450" y="3225350"/>
              <a:ext cx="25650" cy="20550"/>
            </a:xfrm>
            <a:custGeom>
              <a:avLst/>
              <a:gdLst/>
              <a:ahLst/>
              <a:cxnLst/>
              <a:rect l="l" t="t" r="r" b="b"/>
              <a:pathLst>
                <a:path w="1026" h="822" extrusionOk="0">
                  <a:moveTo>
                    <a:pt x="45" y="1"/>
                  </a:moveTo>
                  <a:lnTo>
                    <a:pt x="0" y="54"/>
                  </a:lnTo>
                  <a:lnTo>
                    <a:pt x="990" y="821"/>
                  </a:lnTo>
                  <a:lnTo>
                    <a:pt x="1026" y="777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3" name="Google Shape;8160;p86">
            <a:extLst>
              <a:ext uri="{FF2B5EF4-FFF2-40B4-BE49-F238E27FC236}">
                <a16:creationId xmlns:a16="http://schemas.microsoft.com/office/drawing/2014/main" id="{4620719F-76A9-41EA-AC63-341142FEF65B}"/>
              </a:ext>
            </a:extLst>
          </p:cNvPr>
          <p:cNvGrpSpPr/>
          <p:nvPr/>
        </p:nvGrpSpPr>
        <p:grpSpPr>
          <a:xfrm>
            <a:off x="1204031" y="3386022"/>
            <a:ext cx="887190" cy="818566"/>
            <a:chOff x="583100" y="3982600"/>
            <a:chExt cx="296175" cy="296175"/>
          </a:xfrm>
          <a:solidFill>
            <a:schemeClr val="tx1"/>
          </a:solidFill>
        </p:grpSpPr>
        <p:sp>
          <p:nvSpPr>
            <p:cNvPr id="84" name="Google Shape;8161;p86">
              <a:extLst>
                <a:ext uri="{FF2B5EF4-FFF2-40B4-BE49-F238E27FC236}">
                  <a16:creationId xmlns:a16="http://schemas.microsoft.com/office/drawing/2014/main" id="{1CA23D14-F547-41F0-8438-774BEF470498}"/>
                </a:ext>
              </a:extLst>
            </p:cNvPr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162;p86">
              <a:extLst>
                <a:ext uri="{FF2B5EF4-FFF2-40B4-BE49-F238E27FC236}">
                  <a16:creationId xmlns:a16="http://schemas.microsoft.com/office/drawing/2014/main" id="{A6A57F4D-B287-456D-B90C-9FDC5FAB47BD}"/>
                </a:ext>
              </a:extLst>
            </p:cNvPr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163;p86">
              <a:extLst>
                <a:ext uri="{FF2B5EF4-FFF2-40B4-BE49-F238E27FC236}">
                  <a16:creationId xmlns:a16="http://schemas.microsoft.com/office/drawing/2014/main" id="{624890E8-6884-4D6B-9CA5-9C7BD7668A55}"/>
                </a:ext>
              </a:extLst>
            </p:cNvPr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164;p86">
              <a:extLst>
                <a:ext uri="{FF2B5EF4-FFF2-40B4-BE49-F238E27FC236}">
                  <a16:creationId xmlns:a16="http://schemas.microsoft.com/office/drawing/2014/main" id="{AF29FBC5-1E33-4ACD-8C02-67EF3B1F1DD2}"/>
                </a:ext>
              </a:extLst>
            </p:cNvPr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165;p86">
              <a:extLst>
                <a:ext uri="{FF2B5EF4-FFF2-40B4-BE49-F238E27FC236}">
                  <a16:creationId xmlns:a16="http://schemas.microsoft.com/office/drawing/2014/main" id="{D998AE0C-43DE-407B-B6B2-4025D3DF8987}"/>
                </a:ext>
              </a:extLst>
            </p:cNvPr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166;p86">
              <a:extLst>
                <a:ext uri="{FF2B5EF4-FFF2-40B4-BE49-F238E27FC236}">
                  <a16:creationId xmlns:a16="http://schemas.microsoft.com/office/drawing/2014/main" id="{42E10DAE-3ACE-4F8C-B7E1-52033C9ED7ED}"/>
                </a:ext>
              </a:extLst>
            </p:cNvPr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167;p86">
              <a:extLst>
                <a:ext uri="{FF2B5EF4-FFF2-40B4-BE49-F238E27FC236}">
                  <a16:creationId xmlns:a16="http://schemas.microsoft.com/office/drawing/2014/main" id="{D5E2D3CE-1837-437D-9599-EC379BC9719E}"/>
                </a:ext>
              </a:extLst>
            </p:cNvPr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7996;p86">
            <a:extLst>
              <a:ext uri="{FF2B5EF4-FFF2-40B4-BE49-F238E27FC236}">
                <a16:creationId xmlns:a16="http://schemas.microsoft.com/office/drawing/2014/main" id="{48AC467B-42AD-4532-A07C-87754ABD1CA9}"/>
              </a:ext>
            </a:extLst>
          </p:cNvPr>
          <p:cNvSpPr/>
          <p:nvPr/>
        </p:nvSpPr>
        <p:spPr>
          <a:xfrm>
            <a:off x="1175536" y="4970464"/>
            <a:ext cx="928172" cy="922119"/>
          </a:xfrm>
          <a:custGeom>
            <a:avLst/>
            <a:gdLst/>
            <a:ahLst/>
            <a:cxnLst/>
            <a:rect l="l" t="t" r="r" b="b"/>
            <a:pathLst>
              <a:path w="12697" h="12634" extrusionOk="0">
                <a:moveTo>
                  <a:pt x="11437" y="819"/>
                </a:moveTo>
                <a:cubicBezTo>
                  <a:pt x="11657" y="819"/>
                  <a:pt x="11815" y="1040"/>
                  <a:pt x="11815" y="1260"/>
                </a:cubicBezTo>
                <a:cubicBezTo>
                  <a:pt x="11815" y="1512"/>
                  <a:pt x="11657" y="1670"/>
                  <a:pt x="11437" y="1670"/>
                </a:cubicBezTo>
                <a:lnTo>
                  <a:pt x="1229" y="1670"/>
                </a:lnTo>
                <a:cubicBezTo>
                  <a:pt x="1009" y="1670"/>
                  <a:pt x="788" y="1449"/>
                  <a:pt x="788" y="1260"/>
                </a:cubicBezTo>
                <a:cubicBezTo>
                  <a:pt x="788" y="1071"/>
                  <a:pt x="1009" y="819"/>
                  <a:pt x="1229" y="819"/>
                </a:cubicBezTo>
                <a:close/>
                <a:moveTo>
                  <a:pt x="8790" y="3277"/>
                </a:moveTo>
                <a:cubicBezTo>
                  <a:pt x="9042" y="3277"/>
                  <a:pt x="9200" y="3466"/>
                  <a:pt x="9200" y="3655"/>
                </a:cubicBezTo>
                <a:lnTo>
                  <a:pt x="9200" y="5356"/>
                </a:lnTo>
                <a:lnTo>
                  <a:pt x="9232" y="5356"/>
                </a:lnTo>
                <a:cubicBezTo>
                  <a:pt x="9232" y="5608"/>
                  <a:pt x="9042" y="5765"/>
                  <a:pt x="8822" y="5765"/>
                </a:cubicBezTo>
                <a:cubicBezTo>
                  <a:pt x="8633" y="5765"/>
                  <a:pt x="8412" y="5545"/>
                  <a:pt x="8412" y="5356"/>
                </a:cubicBezTo>
                <a:lnTo>
                  <a:pt x="8412" y="4694"/>
                </a:lnTo>
                <a:lnTo>
                  <a:pt x="6617" y="6459"/>
                </a:lnTo>
                <a:cubicBezTo>
                  <a:pt x="6538" y="6537"/>
                  <a:pt x="6435" y="6577"/>
                  <a:pt x="6333" y="6577"/>
                </a:cubicBezTo>
                <a:cubicBezTo>
                  <a:pt x="6231" y="6577"/>
                  <a:pt x="6128" y="6537"/>
                  <a:pt x="6050" y="6459"/>
                </a:cubicBezTo>
                <a:lnTo>
                  <a:pt x="5482" y="5923"/>
                </a:lnTo>
                <a:lnTo>
                  <a:pt x="4096" y="7278"/>
                </a:lnTo>
                <a:cubicBezTo>
                  <a:pt x="4033" y="7356"/>
                  <a:pt x="3931" y="7396"/>
                  <a:pt x="3824" y="7396"/>
                </a:cubicBezTo>
                <a:cubicBezTo>
                  <a:pt x="3718" y="7396"/>
                  <a:pt x="3608" y="7356"/>
                  <a:pt x="3529" y="7278"/>
                </a:cubicBezTo>
                <a:cubicBezTo>
                  <a:pt x="3372" y="7120"/>
                  <a:pt x="3372" y="6868"/>
                  <a:pt x="3529" y="6711"/>
                </a:cubicBezTo>
                <a:lnTo>
                  <a:pt x="5167" y="5041"/>
                </a:lnTo>
                <a:cubicBezTo>
                  <a:pt x="5246" y="4962"/>
                  <a:pt x="5356" y="4923"/>
                  <a:pt x="5467" y="4923"/>
                </a:cubicBezTo>
                <a:cubicBezTo>
                  <a:pt x="5577" y="4923"/>
                  <a:pt x="5687" y="4962"/>
                  <a:pt x="5766" y="5041"/>
                </a:cubicBezTo>
                <a:lnTo>
                  <a:pt x="6302" y="5608"/>
                </a:lnTo>
                <a:lnTo>
                  <a:pt x="7814" y="4096"/>
                </a:lnTo>
                <a:lnTo>
                  <a:pt x="7152" y="4096"/>
                </a:lnTo>
                <a:cubicBezTo>
                  <a:pt x="6900" y="4096"/>
                  <a:pt x="6743" y="3907"/>
                  <a:pt x="6743" y="3655"/>
                </a:cubicBezTo>
                <a:cubicBezTo>
                  <a:pt x="6743" y="3434"/>
                  <a:pt x="6932" y="3277"/>
                  <a:pt x="7152" y="3277"/>
                </a:cubicBezTo>
                <a:close/>
                <a:moveTo>
                  <a:pt x="6302" y="11058"/>
                </a:moveTo>
                <a:cubicBezTo>
                  <a:pt x="6554" y="11058"/>
                  <a:pt x="6743" y="11279"/>
                  <a:pt x="6743" y="11468"/>
                </a:cubicBezTo>
                <a:cubicBezTo>
                  <a:pt x="6743" y="11657"/>
                  <a:pt x="6554" y="11846"/>
                  <a:pt x="6302" y="11846"/>
                </a:cubicBezTo>
                <a:cubicBezTo>
                  <a:pt x="6081" y="11846"/>
                  <a:pt x="5924" y="11657"/>
                  <a:pt x="5924" y="11468"/>
                </a:cubicBezTo>
                <a:cubicBezTo>
                  <a:pt x="5924" y="11279"/>
                  <a:pt x="6113" y="11058"/>
                  <a:pt x="6302" y="11058"/>
                </a:cubicBezTo>
                <a:close/>
                <a:moveTo>
                  <a:pt x="1229" y="0"/>
                </a:moveTo>
                <a:cubicBezTo>
                  <a:pt x="568" y="0"/>
                  <a:pt x="1" y="536"/>
                  <a:pt x="1" y="1229"/>
                </a:cubicBezTo>
                <a:cubicBezTo>
                  <a:pt x="1" y="1764"/>
                  <a:pt x="379" y="2205"/>
                  <a:pt x="851" y="2394"/>
                </a:cubicBezTo>
                <a:lnTo>
                  <a:pt x="851" y="8254"/>
                </a:lnTo>
                <a:lnTo>
                  <a:pt x="442" y="8254"/>
                </a:lnTo>
                <a:cubicBezTo>
                  <a:pt x="221" y="8254"/>
                  <a:pt x="64" y="8475"/>
                  <a:pt x="64" y="8664"/>
                </a:cubicBezTo>
                <a:cubicBezTo>
                  <a:pt x="64" y="8916"/>
                  <a:pt x="253" y="9042"/>
                  <a:pt x="442" y="9042"/>
                </a:cubicBezTo>
                <a:lnTo>
                  <a:pt x="5955" y="9042"/>
                </a:lnTo>
                <a:lnTo>
                  <a:pt x="5955" y="10239"/>
                </a:lnTo>
                <a:cubicBezTo>
                  <a:pt x="5482" y="10397"/>
                  <a:pt x="5136" y="10869"/>
                  <a:pt x="5136" y="11405"/>
                </a:cubicBezTo>
                <a:cubicBezTo>
                  <a:pt x="5136" y="12098"/>
                  <a:pt x="5671" y="12633"/>
                  <a:pt x="6365" y="12633"/>
                </a:cubicBezTo>
                <a:cubicBezTo>
                  <a:pt x="7026" y="12633"/>
                  <a:pt x="7625" y="12098"/>
                  <a:pt x="7625" y="11405"/>
                </a:cubicBezTo>
                <a:cubicBezTo>
                  <a:pt x="7625" y="10869"/>
                  <a:pt x="7247" y="10428"/>
                  <a:pt x="6774" y="10239"/>
                </a:cubicBezTo>
                <a:lnTo>
                  <a:pt x="6774" y="9042"/>
                </a:lnTo>
                <a:lnTo>
                  <a:pt x="12288" y="9042"/>
                </a:lnTo>
                <a:cubicBezTo>
                  <a:pt x="12540" y="9042"/>
                  <a:pt x="12697" y="8853"/>
                  <a:pt x="12697" y="8664"/>
                </a:cubicBezTo>
                <a:cubicBezTo>
                  <a:pt x="12666" y="8443"/>
                  <a:pt x="12508" y="8254"/>
                  <a:pt x="12256" y="8254"/>
                </a:cubicBezTo>
                <a:lnTo>
                  <a:pt x="11815" y="8254"/>
                </a:lnTo>
                <a:lnTo>
                  <a:pt x="11815" y="2394"/>
                </a:lnTo>
                <a:cubicBezTo>
                  <a:pt x="12288" y="2237"/>
                  <a:pt x="12666" y="1764"/>
                  <a:pt x="12666" y="1229"/>
                </a:cubicBezTo>
                <a:cubicBezTo>
                  <a:pt x="12666" y="567"/>
                  <a:pt x="12098" y="0"/>
                  <a:pt x="1143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p44"/>
          <p:cNvSpPr txBox="1">
            <a:spLocks noGrp="1"/>
          </p:cNvSpPr>
          <p:nvPr>
            <p:ph type="body" idx="1"/>
          </p:nvPr>
        </p:nvSpPr>
        <p:spPr>
          <a:xfrm>
            <a:off x="959999" y="1420302"/>
            <a:ext cx="6437637" cy="472061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406390" algn="just">
              <a:buSzPts val="1200"/>
            </a:pPr>
            <a:r>
              <a:rPr lang="en-US" sz="1800" b="1" dirty="0" err="1">
                <a:solidFill>
                  <a:schemeClr val="lt1"/>
                </a:solidFill>
              </a:rPr>
              <a:t>Ciri</a:t>
            </a:r>
            <a:r>
              <a:rPr lang="en-US" sz="1800" b="1" dirty="0">
                <a:solidFill>
                  <a:schemeClr val="lt1"/>
                </a:solidFill>
              </a:rPr>
              <a:t> – </a:t>
            </a:r>
            <a:r>
              <a:rPr lang="en-US" sz="1800" b="1" dirty="0" err="1">
                <a:solidFill>
                  <a:schemeClr val="lt1"/>
                </a:solidFill>
              </a:rPr>
              <a:t>ciri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pengelolaan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keuangan</a:t>
            </a:r>
            <a:r>
              <a:rPr lang="en-US" sz="1800" b="1" dirty="0">
                <a:solidFill>
                  <a:schemeClr val="lt1"/>
                </a:solidFill>
              </a:rPr>
              <a:t> yang </a:t>
            </a:r>
            <a:r>
              <a:rPr lang="en-US" sz="1800" b="1" dirty="0" err="1">
                <a:solidFill>
                  <a:schemeClr val="lt1"/>
                </a:solidFill>
              </a:rPr>
              <a:t>baik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adalah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adanya</a:t>
            </a:r>
            <a:r>
              <a:rPr lang="en-US" sz="1800" b="1" dirty="0">
                <a:solidFill>
                  <a:schemeClr val="lt1"/>
                </a:solidFill>
              </a:rPr>
              <a:t> good finance governance, </a:t>
            </a:r>
            <a:r>
              <a:rPr lang="en-US" sz="1800" b="1" dirty="0" err="1">
                <a:solidFill>
                  <a:schemeClr val="lt1"/>
                </a:solidFill>
              </a:rPr>
              <a:t>dimana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dalam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setiap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tahap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pengelolaan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keuangan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harus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dilaksanakan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secara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teliti</a:t>
            </a:r>
            <a:r>
              <a:rPr lang="en-US" sz="1800" b="1" dirty="0">
                <a:solidFill>
                  <a:schemeClr val="lt1"/>
                </a:solidFill>
              </a:rPr>
              <a:t> dan </a:t>
            </a:r>
            <a:r>
              <a:rPr lang="en-US" sz="1800" b="1" dirty="0" err="1">
                <a:solidFill>
                  <a:schemeClr val="lt1"/>
                </a:solidFill>
              </a:rPr>
              <a:t>cermat</a:t>
            </a:r>
            <a:r>
              <a:rPr lang="en-US" sz="1800" b="1" dirty="0">
                <a:solidFill>
                  <a:schemeClr val="lt1"/>
                </a:solidFill>
              </a:rPr>
              <a:t>,  </a:t>
            </a:r>
            <a:r>
              <a:rPr lang="en-US" sz="1800" b="1" dirty="0" err="1">
                <a:solidFill>
                  <a:schemeClr val="lt1"/>
                </a:solidFill>
              </a:rPr>
              <a:t>berorientasi</a:t>
            </a:r>
            <a:r>
              <a:rPr lang="en-US" sz="1800" b="1" dirty="0">
                <a:solidFill>
                  <a:schemeClr val="lt1"/>
                </a:solidFill>
              </a:rPr>
              <a:t> pada </a:t>
            </a:r>
            <a:r>
              <a:rPr lang="en-US" sz="1800" b="1" dirty="0" err="1">
                <a:solidFill>
                  <a:schemeClr val="lt1"/>
                </a:solidFill>
              </a:rPr>
              <a:t>hasil</a:t>
            </a:r>
            <a:r>
              <a:rPr lang="en-US" sz="1800" b="1" dirty="0">
                <a:solidFill>
                  <a:schemeClr val="lt1"/>
                </a:solidFill>
              </a:rPr>
              <a:t>,  </a:t>
            </a:r>
            <a:r>
              <a:rPr lang="en-US" sz="1800" b="1" dirty="0" err="1">
                <a:solidFill>
                  <a:schemeClr val="lt1"/>
                </a:solidFill>
              </a:rPr>
              <a:t>memegang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teguh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asas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profesionalitas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serta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proporsionalitas</a:t>
            </a:r>
            <a:r>
              <a:rPr lang="en-US" sz="1800" b="1" dirty="0">
                <a:solidFill>
                  <a:schemeClr val="lt1"/>
                </a:solidFill>
              </a:rPr>
              <a:t> dan </a:t>
            </a:r>
            <a:r>
              <a:rPr lang="en-US" sz="1800" b="1" dirty="0" err="1">
                <a:solidFill>
                  <a:schemeClr val="lt1"/>
                </a:solidFill>
              </a:rPr>
              <a:t>memungkinkan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adanya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pengawasan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baik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secara</a:t>
            </a:r>
            <a:r>
              <a:rPr lang="en-US" sz="1800" b="1" dirty="0">
                <a:solidFill>
                  <a:schemeClr val="lt1"/>
                </a:solidFill>
              </a:rPr>
              <a:t> internal </a:t>
            </a:r>
            <a:r>
              <a:rPr lang="en-US" sz="1800" b="1" dirty="0" err="1">
                <a:solidFill>
                  <a:schemeClr val="lt1"/>
                </a:solidFill>
              </a:rPr>
              <a:t>maupun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eksternal</a:t>
            </a:r>
            <a:endParaRPr lang="en-US" sz="1800" b="1" dirty="0">
              <a:solidFill>
                <a:schemeClr val="lt1"/>
              </a:solidFill>
            </a:endParaRPr>
          </a:p>
          <a:p>
            <a:pPr marL="203195" indent="0" algn="just">
              <a:buSzPts val="1200"/>
              <a:buNone/>
            </a:pPr>
            <a:endParaRPr lang="en-US" sz="1800" b="1" dirty="0">
              <a:solidFill>
                <a:schemeClr val="lt1"/>
              </a:solidFill>
            </a:endParaRPr>
          </a:p>
          <a:p>
            <a:pPr indent="-406390" algn="just">
              <a:buSzPts val="1200"/>
            </a:pPr>
            <a:r>
              <a:rPr lang="en-US" sz="1800" b="1" dirty="0">
                <a:solidFill>
                  <a:schemeClr val="lt1"/>
                </a:solidFill>
              </a:rPr>
              <a:t>Pola </a:t>
            </a:r>
            <a:r>
              <a:rPr lang="en-US" sz="1800" b="1" dirty="0" err="1">
                <a:solidFill>
                  <a:schemeClr val="lt1"/>
                </a:solidFill>
              </a:rPr>
              <a:t>penindakan</a:t>
            </a:r>
            <a:r>
              <a:rPr lang="en-US" sz="1800" b="1" dirty="0">
                <a:solidFill>
                  <a:schemeClr val="lt1"/>
                </a:solidFill>
              </a:rPr>
              <a:t> dan </a:t>
            </a:r>
            <a:r>
              <a:rPr lang="en-US" sz="1800" b="1" dirty="0" err="1">
                <a:solidFill>
                  <a:schemeClr val="lt1"/>
                </a:solidFill>
              </a:rPr>
              <a:t>pengawasan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dalam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pengelolaan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keuangan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hanya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sebagai</a:t>
            </a:r>
            <a:r>
              <a:rPr lang="en-US" sz="1800" b="1" dirty="0">
                <a:solidFill>
                  <a:schemeClr val="lt1"/>
                </a:solidFill>
              </a:rPr>
              <a:t> ALAT  dan </a:t>
            </a:r>
            <a:r>
              <a:rPr lang="en-US" sz="1800" b="1" dirty="0" err="1">
                <a:solidFill>
                  <a:schemeClr val="lt1"/>
                </a:solidFill>
              </a:rPr>
              <a:t>tidak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akan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berarti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apabila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tidak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ada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keinginan</a:t>
            </a:r>
            <a:r>
              <a:rPr lang="en-US" sz="1800" b="1" dirty="0">
                <a:solidFill>
                  <a:schemeClr val="lt1"/>
                </a:solidFill>
              </a:rPr>
              <a:t> yang </a:t>
            </a:r>
            <a:r>
              <a:rPr lang="en-US" sz="1800" b="1" dirty="0" err="1">
                <a:solidFill>
                  <a:schemeClr val="lt1"/>
                </a:solidFill>
              </a:rPr>
              <a:t>kuat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dari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seluruh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pihak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untuk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meraih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tujuan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pengelolaan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keuangan</a:t>
            </a:r>
            <a:r>
              <a:rPr lang="en-US" sz="1800" b="1" dirty="0">
                <a:solidFill>
                  <a:schemeClr val="lt1"/>
                </a:solidFill>
              </a:rPr>
              <a:t> negara </a:t>
            </a:r>
            <a:r>
              <a:rPr lang="en-US" sz="1800" b="1" dirty="0" err="1">
                <a:solidFill>
                  <a:schemeClr val="lt1"/>
                </a:solidFill>
              </a:rPr>
              <a:t>yaitu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terciptanya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  <a:r>
              <a:rPr lang="en-US" sz="1800" b="1" dirty="0" err="1">
                <a:solidFill>
                  <a:schemeClr val="lt1"/>
                </a:solidFill>
              </a:rPr>
              <a:t>masyarakat</a:t>
            </a:r>
            <a:r>
              <a:rPr lang="en-US" sz="1800" b="1" dirty="0">
                <a:solidFill>
                  <a:schemeClr val="lt1"/>
                </a:solidFill>
              </a:rPr>
              <a:t> Indonesia yang </a:t>
            </a:r>
            <a:r>
              <a:rPr lang="en-US" sz="1800" b="1" dirty="0" err="1">
                <a:solidFill>
                  <a:schemeClr val="lt1"/>
                </a:solidFill>
              </a:rPr>
              <a:t>adil</a:t>
            </a:r>
            <a:r>
              <a:rPr lang="en-US" sz="1800" b="1" dirty="0">
                <a:solidFill>
                  <a:schemeClr val="lt1"/>
                </a:solidFill>
              </a:rPr>
              <a:t> dan </a:t>
            </a:r>
            <a:r>
              <a:rPr lang="en-US" sz="1800" b="1" dirty="0" err="1">
                <a:solidFill>
                  <a:schemeClr val="lt1"/>
                </a:solidFill>
              </a:rPr>
              <a:t>makmur</a:t>
            </a:r>
            <a:r>
              <a:rPr lang="en-US" sz="1800" b="1" dirty="0">
                <a:solidFill>
                  <a:schemeClr val="lt1"/>
                </a:solidFill>
              </a:rPr>
              <a:t> </a:t>
            </a:r>
          </a:p>
        </p:txBody>
      </p:sp>
      <p:grpSp>
        <p:nvGrpSpPr>
          <p:cNvPr id="1791" name="Google Shape;1791;p44"/>
          <p:cNvGrpSpPr/>
          <p:nvPr/>
        </p:nvGrpSpPr>
        <p:grpSpPr>
          <a:xfrm>
            <a:off x="7861892" y="4290299"/>
            <a:ext cx="2991071" cy="1095036"/>
            <a:chOff x="3273725" y="3789375"/>
            <a:chExt cx="1738725" cy="636550"/>
          </a:xfrm>
        </p:grpSpPr>
        <p:sp>
          <p:nvSpPr>
            <p:cNvPr id="1792" name="Google Shape;1792;p44"/>
            <p:cNvSpPr/>
            <p:nvPr/>
          </p:nvSpPr>
          <p:spPr>
            <a:xfrm>
              <a:off x="3273725" y="4335575"/>
              <a:ext cx="1738725" cy="90350"/>
            </a:xfrm>
            <a:custGeom>
              <a:avLst/>
              <a:gdLst/>
              <a:ahLst/>
              <a:cxnLst/>
              <a:rect l="l" t="t" r="r" b="b"/>
              <a:pathLst>
                <a:path w="69549" h="3614" extrusionOk="0">
                  <a:moveTo>
                    <a:pt x="34775" y="0"/>
                  </a:moveTo>
                  <a:cubicBezTo>
                    <a:pt x="15568" y="0"/>
                    <a:pt x="0" y="812"/>
                    <a:pt x="0" y="1802"/>
                  </a:cubicBezTo>
                  <a:cubicBezTo>
                    <a:pt x="0" y="2802"/>
                    <a:pt x="15568" y="3613"/>
                    <a:pt x="34775" y="3613"/>
                  </a:cubicBezTo>
                  <a:cubicBezTo>
                    <a:pt x="53982" y="3613"/>
                    <a:pt x="69549" y="2802"/>
                    <a:pt x="69549" y="1802"/>
                  </a:cubicBezTo>
                  <a:cubicBezTo>
                    <a:pt x="69549" y="812"/>
                    <a:pt x="53982" y="0"/>
                    <a:pt x="34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3" name="Google Shape;1793;p44"/>
            <p:cNvSpPr/>
            <p:nvPr/>
          </p:nvSpPr>
          <p:spPr>
            <a:xfrm>
              <a:off x="3427375" y="4089575"/>
              <a:ext cx="811850" cy="300450"/>
            </a:xfrm>
            <a:custGeom>
              <a:avLst/>
              <a:gdLst/>
              <a:ahLst/>
              <a:cxnLst/>
              <a:rect l="l" t="t" r="r" b="b"/>
              <a:pathLst>
                <a:path w="32474" h="12018" extrusionOk="0">
                  <a:moveTo>
                    <a:pt x="1402" y="1"/>
                  </a:moveTo>
                  <a:cubicBezTo>
                    <a:pt x="1" y="4006"/>
                    <a:pt x="1" y="8012"/>
                    <a:pt x="1402" y="12017"/>
                  </a:cubicBezTo>
                  <a:lnTo>
                    <a:pt x="32474" y="12017"/>
                  </a:lnTo>
                  <a:lnTo>
                    <a:pt x="324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4" name="Google Shape;1794;p44"/>
            <p:cNvSpPr/>
            <p:nvPr/>
          </p:nvSpPr>
          <p:spPr>
            <a:xfrm>
              <a:off x="3427375" y="4089575"/>
              <a:ext cx="79875" cy="300450"/>
            </a:xfrm>
            <a:custGeom>
              <a:avLst/>
              <a:gdLst/>
              <a:ahLst/>
              <a:cxnLst/>
              <a:rect l="l" t="t" r="r" b="b"/>
              <a:pathLst>
                <a:path w="3195" h="12018" extrusionOk="0">
                  <a:moveTo>
                    <a:pt x="1402" y="1"/>
                  </a:moveTo>
                  <a:cubicBezTo>
                    <a:pt x="1" y="4006"/>
                    <a:pt x="1" y="8012"/>
                    <a:pt x="1402" y="12017"/>
                  </a:cubicBezTo>
                  <a:lnTo>
                    <a:pt x="3088" y="12017"/>
                  </a:lnTo>
                  <a:cubicBezTo>
                    <a:pt x="1848" y="8012"/>
                    <a:pt x="1883" y="4006"/>
                    <a:pt x="3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5" name="Google Shape;1795;p44"/>
            <p:cNvSpPr/>
            <p:nvPr/>
          </p:nvSpPr>
          <p:spPr>
            <a:xfrm>
              <a:off x="3492725" y="4089575"/>
              <a:ext cx="46200" cy="300450"/>
            </a:xfrm>
            <a:custGeom>
              <a:avLst/>
              <a:gdLst/>
              <a:ahLst/>
              <a:cxnLst/>
              <a:rect l="l" t="t" r="r" b="b"/>
              <a:pathLst>
                <a:path w="1848" h="12018" extrusionOk="0">
                  <a:moveTo>
                    <a:pt x="1393" y="1"/>
                  </a:moveTo>
                  <a:cubicBezTo>
                    <a:pt x="1" y="4006"/>
                    <a:pt x="1" y="8012"/>
                    <a:pt x="1393" y="12017"/>
                  </a:cubicBezTo>
                  <a:lnTo>
                    <a:pt x="1847" y="12017"/>
                  </a:lnTo>
                  <a:cubicBezTo>
                    <a:pt x="509" y="8012"/>
                    <a:pt x="491" y="4006"/>
                    <a:pt x="18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6" name="Google Shape;1796;p44"/>
            <p:cNvSpPr/>
            <p:nvPr/>
          </p:nvSpPr>
          <p:spPr>
            <a:xfrm>
              <a:off x="4076400" y="4089575"/>
              <a:ext cx="45950" cy="300450"/>
            </a:xfrm>
            <a:custGeom>
              <a:avLst/>
              <a:gdLst/>
              <a:ahLst/>
              <a:cxnLst/>
              <a:rect l="l" t="t" r="r" b="b"/>
              <a:pathLst>
                <a:path w="1838" h="12018" extrusionOk="0">
                  <a:moveTo>
                    <a:pt x="1392" y="1"/>
                  </a:moveTo>
                  <a:cubicBezTo>
                    <a:pt x="0" y="4006"/>
                    <a:pt x="0" y="8012"/>
                    <a:pt x="1392" y="12017"/>
                  </a:cubicBezTo>
                  <a:lnTo>
                    <a:pt x="1838" y="12017"/>
                  </a:lnTo>
                  <a:cubicBezTo>
                    <a:pt x="500" y="8012"/>
                    <a:pt x="491" y="4006"/>
                    <a:pt x="18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7" name="Google Shape;1797;p44"/>
            <p:cNvSpPr/>
            <p:nvPr/>
          </p:nvSpPr>
          <p:spPr>
            <a:xfrm>
              <a:off x="4187025" y="4357200"/>
              <a:ext cx="650575" cy="32825"/>
            </a:xfrm>
            <a:custGeom>
              <a:avLst/>
              <a:gdLst/>
              <a:ahLst/>
              <a:cxnLst/>
              <a:rect l="l" t="t" r="r" b="b"/>
              <a:pathLst>
                <a:path w="26023" h="1313" extrusionOk="0">
                  <a:moveTo>
                    <a:pt x="0" y="1"/>
                  </a:moveTo>
                  <a:lnTo>
                    <a:pt x="0" y="1312"/>
                  </a:lnTo>
                  <a:lnTo>
                    <a:pt x="26023" y="1312"/>
                  </a:lnTo>
                  <a:lnTo>
                    <a:pt x="26023" y="1"/>
                  </a:lnTo>
                  <a:close/>
                </a:path>
              </a:pathLst>
            </a:custGeom>
            <a:solidFill>
              <a:srgbClr val="FF95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8" name="Google Shape;1798;p44"/>
            <p:cNvSpPr/>
            <p:nvPr/>
          </p:nvSpPr>
          <p:spPr>
            <a:xfrm>
              <a:off x="4196825" y="4122350"/>
              <a:ext cx="619150" cy="234875"/>
            </a:xfrm>
            <a:custGeom>
              <a:avLst/>
              <a:gdLst/>
              <a:ahLst/>
              <a:cxnLst/>
              <a:rect l="l" t="t" r="r" b="b"/>
              <a:pathLst>
                <a:path w="24766" h="9395" extrusionOk="0">
                  <a:moveTo>
                    <a:pt x="1062" y="1"/>
                  </a:moveTo>
                  <a:cubicBezTo>
                    <a:pt x="1" y="3132"/>
                    <a:pt x="1" y="6263"/>
                    <a:pt x="1062" y="9395"/>
                  </a:cubicBezTo>
                  <a:lnTo>
                    <a:pt x="24765" y="9395"/>
                  </a:lnTo>
                  <a:cubicBezTo>
                    <a:pt x="24578" y="8904"/>
                    <a:pt x="24426" y="8405"/>
                    <a:pt x="24301" y="7905"/>
                  </a:cubicBezTo>
                  <a:cubicBezTo>
                    <a:pt x="24293" y="7851"/>
                    <a:pt x="24275" y="7789"/>
                    <a:pt x="24266" y="7735"/>
                  </a:cubicBezTo>
                  <a:cubicBezTo>
                    <a:pt x="24150" y="7272"/>
                    <a:pt x="24070" y="6808"/>
                    <a:pt x="24007" y="6344"/>
                  </a:cubicBezTo>
                  <a:cubicBezTo>
                    <a:pt x="23998" y="6290"/>
                    <a:pt x="23989" y="6237"/>
                    <a:pt x="23989" y="6174"/>
                  </a:cubicBezTo>
                  <a:cubicBezTo>
                    <a:pt x="23927" y="5710"/>
                    <a:pt x="23900" y="5246"/>
                    <a:pt x="23900" y="4783"/>
                  </a:cubicBezTo>
                  <a:cubicBezTo>
                    <a:pt x="23900" y="4729"/>
                    <a:pt x="23900" y="4676"/>
                    <a:pt x="23900" y="4613"/>
                  </a:cubicBezTo>
                  <a:cubicBezTo>
                    <a:pt x="23900" y="4149"/>
                    <a:pt x="23927" y="3685"/>
                    <a:pt x="23989" y="3221"/>
                  </a:cubicBezTo>
                  <a:cubicBezTo>
                    <a:pt x="23989" y="3168"/>
                    <a:pt x="23998" y="3114"/>
                    <a:pt x="24007" y="3052"/>
                  </a:cubicBezTo>
                  <a:cubicBezTo>
                    <a:pt x="24070" y="2588"/>
                    <a:pt x="24150" y="2124"/>
                    <a:pt x="24266" y="1660"/>
                  </a:cubicBezTo>
                  <a:cubicBezTo>
                    <a:pt x="24275" y="1607"/>
                    <a:pt x="24293" y="1544"/>
                    <a:pt x="24301" y="1491"/>
                  </a:cubicBezTo>
                  <a:cubicBezTo>
                    <a:pt x="24426" y="991"/>
                    <a:pt x="24578" y="492"/>
                    <a:pt x="24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9" name="Google Shape;1799;p44"/>
            <p:cNvSpPr/>
            <p:nvPr/>
          </p:nvSpPr>
          <p:spPr>
            <a:xfrm>
              <a:off x="4223375" y="4122350"/>
              <a:ext cx="592600" cy="234875"/>
            </a:xfrm>
            <a:custGeom>
              <a:avLst/>
              <a:gdLst/>
              <a:ahLst/>
              <a:cxnLst/>
              <a:rect l="l" t="t" r="r" b="b"/>
              <a:pathLst>
                <a:path w="23704" h="9395" extrusionOk="0">
                  <a:moveTo>
                    <a:pt x="0" y="1"/>
                  </a:moveTo>
                  <a:cubicBezTo>
                    <a:pt x="0" y="1"/>
                    <a:pt x="13301" y="3141"/>
                    <a:pt x="20019" y="9395"/>
                  </a:cubicBezTo>
                  <a:lnTo>
                    <a:pt x="23703" y="9395"/>
                  </a:lnTo>
                  <a:cubicBezTo>
                    <a:pt x="23516" y="8904"/>
                    <a:pt x="23364" y="8405"/>
                    <a:pt x="23239" y="7905"/>
                  </a:cubicBezTo>
                  <a:cubicBezTo>
                    <a:pt x="23231" y="7851"/>
                    <a:pt x="23213" y="7789"/>
                    <a:pt x="23204" y="7735"/>
                  </a:cubicBezTo>
                  <a:cubicBezTo>
                    <a:pt x="23088" y="7272"/>
                    <a:pt x="23008" y="6808"/>
                    <a:pt x="22945" y="6344"/>
                  </a:cubicBezTo>
                  <a:cubicBezTo>
                    <a:pt x="22936" y="6290"/>
                    <a:pt x="22927" y="6237"/>
                    <a:pt x="22927" y="6174"/>
                  </a:cubicBezTo>
                  <a:cubicBezTo>
                    <a:pt x="22865" y="5710"/>
                    <a:pt x="22838" y="5246"/>
                    <a:pt x="22838" y="4783"/>
                  </a:cubicBezTo>
                  <a:cubicBezTo>
                    <a:pt x="22838" y="4729"/>
                    <a:pt x="22838" y="4676"/>
                    <a:pt x="22838" y="4613"/>
                  </a:cubicBezTo>
                  <a:cubicBezTo>
                    <a:pt x="22838" y="4149"/>
                    <a:pt x="22865" y="3685"/>
                    <a:pt x="22927" y="3221"/>
                  </a:cubicBezTo>
                  <a:cubicBezTo>
                    <a:pt x="22927" y="3168"/>
                    <a:pt x="22936" y="3114"/>
                    <a:pt x="22945" y="3052"/>
                  </a:cubicBezTo>
                  <a:cubicBezTo>
                    <a:pt x="23008" y="2588"/>
                    <a:pt x="23088" y="2124"/>
                    <a:pt x="23204" y="1660"/>
                  </a:cubicBezTo>
                  <a:cubicBezTo>
                    <a:pt x="23213" y="1607"/>
                    <a:pt x="23231" y="1544"/>
                    <a:pt x="23239" y="1491"/>
                  </a:cubicBezTo>
                  <a:cubicBezTo>
                    <a:pt x="23364" y="991"/>
                    <a:pt x="23516" y="492"/>
                    <a:pt x="23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0" name="Google Shape;1800;p44"/>
            <p:cNvSpPr/>
            <p:nvPr/>
          </p:nvSpPr>
          <p:spPr>
            <a:xfrm>
              <a:off x="3591525" y="4169650"/>
              <a:ext cx="91250" cy="146100"/>
            </a:xfrm>
            <a:custGeom>
              <a:avLst/>
              <a:gdLst/>
              <a:ahLst/>
              <a:cxnLst/>
              <a:rect l="l" t="t" r="r" b="b"/>
              <a:pathLst>
                <a:path w="3650" h="5844" extrusionOk="0">
                  <a:moveTo>
                    <a:pt x="1" y="0"/>
                  </a:moveTo>
                  <a:lnTo>
                    <a:pt x="1" y="5843"/>
                  </a:lnTo>
                  <a:lnTo>
                    <a:pt x="3650" y="5843"/>
                  </a:lnTo>
                  <a:lnTo>
                    <a:pt x="3650" y="4737"/>
                  </a:lnTo>
                  <a:lnTo>
                    <a:pt x="1330" y="4737"/>
                  </a:lnTo>
                  <a:lnTo>
                    <a:pt x="13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1" name="Google Shape;1801;p44"/>
            <p:cNvSpPr/>
            <p:nvPr/>
          </p:nvSpPr>
          <p:spPr>
            <a:xfrm>
              <a:off x="3693000" y="4169650"/>
              <a:ext cx="133400" cy="146100"/>
            </a:xfrm>
            <a:custGeom>
              <a:avLst/>
              <a:gdLst/>
              <a:ahLst/>
              <a:cxnLst/>
              <a:rect l="l" t="t" r="r" b="b"/>
              <a:pathLst>
                <a:path w="5336" h="5844" extrusionOk="0">
                  <a:moveTo>
                    <a:pt x="2606" y="990"/>
                  </a:moveTo>
                  <a:cubicBezTo>
                    <a:pt x="2695" y="1338"/>
                    <a:pt x="2802" y="1775"/>
                    <a:pt x="2900" y="2123"/>
                  </a:cubicBezTo>
                  <a:lnTo>
                    <a:pt x="3266" y="3354"/>
                  </a:lnTo>
                  <a:lnTo>
                    <a:pt x="1972" y="3354"/>
                  </a:lnTo>
                  <a:lnTo>
                    <a:pt x="2320" y="2123"/>
                  </a:lnTo>
                  <a:cubicBezTo>
                    <a:pt x="2419" y="1784"/>
                    <a:pt x="2508" y="1338"/>
                    <a:pt x="2588" y="990"/>
                  </a:cubicBezTo>
                  <a:close/>
                  <a:moveTo>
                    <a:pt x="1785" y="0"/>
                  </a:moveTo>
                  <a:lnTo>
                    <a:pt x="1" y="5843"/>
                  </a:lnTo>
                  <a:lnTo>
                    <a:pt x="1366" y="5843"/>
                  </a:lnTo>
                  <a:lnTo>
                    <a:pt x="1785" y="4345"/>
                  </a:lnTo>
                  <a:lnTo>
                    <a:pt x="3462" y="4345"/>
                  </a:lnTo>
                  <a:lnTo>
                    <a:pt x="3908" y="5843"/>
                  </a:lnTo>
                  <a:lnTo>
                    <a:pt x="5336" y="5843"/>
                  </a:lnTo>
                  <a:lnTo>
                    <a:pt x="35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2" name="Google Shape;1802;p44"/>
            <p:cNvSpPr/>
            <p:nvPr/>
          </p:nvSpPr>
          <p:spPr>
            <a:xfrm>
              <a:off x="3821925" y="4169650"/>
              <a:ext cx="186475" cy="146100"/>
            </a:xfrm>
            <a:custGeom>
              <a:avLst/>
              <a:gdLst/>
              <a:ahLst/>
              <a:cxnLst/>
              <a:rect l="l" t="t" r="r" b="b"/>
              <a:pathLst>
                <a:path w="7459" h="5844" extrusionOk="0">
                  <a:moveTo>
                    <a:pt x="0" y="0"/>
                  </a:moveTo>
                  <a:lnTo>
                    <a:pt x="1392" y="5843"/>
                  </a:lnTo>
                  <a:lnTo>
                    <a:pt x="2837" y="5843"/>
                  </a:lnTo>
                  <a:lnTo>
                    <a:pt x="3390" y="3337"/>
                  </a:lnTo>
                  <a:cubicBezTo>
                    <a:pt x="3533" y="2739"/>
                    <a:pt x="3622" y="2186"/>
                    <a:pt x="3729" y="1526"/>
                  </a:cubicBezTo>
                  <a:lnTo>
                    <a:pt x="3747" y="1526"/>
                  </a:lnTo>
                  <a:cubicBezTo>
                    <a:pt x="3818" y="2195"/>
                    <a:pt x="3917" y="2739"/>
                    <a:pt x="4024" y="3337"/>
                  </a:cubicBezTo>
                  <a:lnTo>
                    <a:pt x="4523" y="5843"/>
                  </a:lnTo>
                  <a:lnTo>
                    <a:pt x="5951" y="5843"/>
                  </a:lnTo>
                  <a:lnTo>
                    <a:pt x="7458" y="0"/>
                  </a:lnTo>
                  <a:lnTo>
                    <a:pt x="6111" y="0"/>
                  </a:lnTo>
                  <a:lnTo>
                    <a:pt x="5638" y="2400"/>
                  </a:lnTo>
                  <a:cubicBezTo>
                    <a:pt x="5513" y="3087"/>
                    <a:pt x="5389" y="3774"/>
                    <a:pt x="5299" y="4425"/>
                  </a:cubicBezTo>
                  <a:lnTo>
                    <a:pt x="5282" y="4425"/>
                  </a:lnTo>
                  <a:cubicBezTo>
                    <a:pt x="5192" y="3774"/>
                    <a:pt x="5103" y="3149"/>
                    <a:pt x="4969" y="2462"/>
                  </a:cubicBezTo>
                  <a:lnTo>
                    <a:pt x="4505" y="0"/>
                  </a:lnTo>
                  <a:lnTo>
                    <a:pt x="3096" y="0"/>
                  </a:lnTo>
                  <a:lnTo>
                    <a:pt x="2605" y="2400"/>
                  </a:lnTo>
                  <a:cubicBezTo>
                    <a:pt x="2454" y="3114"/>
                    <a:pt x="2320" y="3818"/>
                    <a:pt x="2222" y="4452"/>
                  </a:cubicBezTo>
                  <a:lnTo>
                    <a:pt x="2204" y="4452"/>
                  </a:lnTo>
                  <a:cubicBezTo>
                    <a:pt x="2106" y="3863"/>
                    <a:pt x="1990" y="3105"/>
                    <a:pt x="1856" y="2418"/>
                  </a:cubicBezTo>
                  <a:lnTo>
                    <a:pt x="14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3" name="Google Shape;1803;p44"/>
            <p:cNvSpPr/>
            <p:nvPr/>
          </p:nvSpPr>
          <p:spPr>
            <a:xfrm>
              <a:off x="4148425" y="4089575"/>
              <a:ext cx="689175" cy="300450"/>
            </a:xfrm>
            <a:custGeom>
              <a:avLst/>
              <a:gdLst/>
              <a:ahLst/>
              <a:cxnLst/>
              <a:rect l="l" t="t" r="r" b="b"/>
              <a:pathLst>
                <a:path w="27567" h="12018" extrusionOk="0">
                  <a:moveTo>
                    <a:pt x="1803" y="1"/>
                  </a:moveTo>
                  <a:cubicBezTo>
                    <a:pt x="1803" y="1"/>
                    <a:pt x="215" y="2159"/>
                    <a:pt x="108" y="5835"/>
                  </a:cubicBezTo>
                  <a:cubicBezTo>
                    <a:pt x="1" y="9510"/>
                    <a:pt x="1044" y="12017"/>
                    <a:pt x="1044" y="12017"/>
                  </a:cubicBezTo>
                  <a:lnTo>
                    <a:pt x="27567" y="12017"/>
                  </a:lnTo>
                  <a:lnTo>
                    <a:pt x="27567" y="10706"/>
                  </a:lnTo>
                  <a:lnTo>
                    <a:pt x="2998" y="10706"/>
                  </a:lnTo>
                  <a:cubicBezTo>
                    <a:pt x="2998" y="10706"/>
                    <a:pt x="2115" y="7976"/>
                    <a:pt x="2195" y="5799"/>
                  </a:cubicBezTo>
                  <a:cubicBezTo>
                    <a:pt x="2284" y="3622"/>
                    <a:pt x="2704" y="1740"/>
                    <a:pt x="2998" y="1312"/>
                  </a:cubicBezTo>
                  <a:lnTo>
                    <a:pt x="27567" y="1312"/>
                  </a:lnTo>
                  <a:lnTo>
                    <a:pt x="275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4" name="Google Shape;1804;p44"/>
            <p:cNvSpPr/>
            <p:nvPr/>
          </p:nvSpPr>
          <p:spPr>
            <a:xfrm>
              <a:off x="4113650" y="4089575"/>
              <a:ext cx="79850" cy="300450"/>
            </a:xfrm>
            <a:custGeom>
              <a:avLst/>
              <a:gdLst/>
              <a:ahLst/>
              <a:cxnLst/>
              <a:rect l="l" t="t" r="r" b="b"/>
              <a:pathLst>
                <a:path w="3194" h="12018" extrusionOk="0">
                  <a:moveTo>
                    <a:pt x="1392" y="1"/>
                  </a:moveTo>
                  <a:cubicBezTo>
                    <a:pt x="0" y="4006"/>
                    <a:pt x="0" y="8012"/>
                    <a:pt x="1392" y="12017"/>
                  </a:cubicBezTo>
                  <a:lnTo>
                    <a:pt x="3078" y="12017"/>
                  </a:lnTo>
                  <a:cubicBezTo>
                    <a:pt x="1847" y="8012"/>
                    <a:pt x="1882" y="4006"/>
                    <a:pt x="3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5" name="Google Shape;1805;p44"/>
            <p:cNvSpPr/>
            <p:nvPr/>
          </p:nvSpPr>
          <p:spPr>
            <a:xfrm>
              <a:off x="3602250" y="3789375"/>
              <a:ext cx="811825" cy="300225"/>
            </a:xfrm>
            <a:custGeom>
              <a:avLst/>
              <a:gdLst/>
              <a:ahLst/>
              <a:cxnLst/>
              <a:rect l="l" t="t" r="r" b="b"/>
              <a:pathLst>
                <a:path w="32473" h="12009" extrusionOk="0">
                  <a:moveTo>
                    <a:pt x="1392" y="1"/>
                  </a:moveTo>
                  <a:cubicBezTo>
                    <a:pt x="0" y="4006"/>
                    <a:pt x="0" y="8003"/>
                    <a:pt x="1392" y="12009"/>
                  </a:cubicBezTo>
                  <a:lnTo>
                    <a:pt x="32473" y="12009"/>
                  </a:lnTo>
                  <a:lnTo>
                    <a:pt x="324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6" name="Google Shape;1806;p44"/>
            <p:cNvSpPr/>
            <p:nvPr/>
          </p:nvSpPr>
          <p:spPr>
            <a:xfrm>
              <a:off x="3602250" y="3789375"/>
              <a:ext cx="79850" cy="300225"/>
            </a:xfrm>
            <a:custGeom>
              <a:avLst/>
              <a:gdLst/>
              <a:ahLst/>
              <a:cxnLst/>
              <a:rect l="l" t="t" r="r" b="b"/>
              <a:pathLst>
                <a:path w="3194" h="12009" extrusionOk="0">
                  <a:moveTo>
                    <a:pt x="1392" y="1"/>
                  </a:moveTo>
                  <a:cubicBezTo>
                    <a:pt x="0" y="4006"/>
                    <a:pt x="0" y="8003"/>
                    <a:pt x="1392" y="12009"/>
                  </a:cubicBezTo>
                  <a:lnTo>
                    <a:pt x="3087" y="12009"/>
                  </a:lnTo>
                  <a:cubicBezTo>
                    <a:pt x="1847" y="8003"/>
                    <a:pt x="1882" y="4006"/>
                    <a:pt x="3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7" name="Google Shape;1807;p44"/>
            <p:cNvSpPr/>
            <p:nvPr/>
          </p:nvSpPr>
          <p:spPr>
            <a:xfrm>
              <a:off x="4371675" y="3821950"/>
              <a:ext cx="619150" cy="235100"/>
            </a:xfrm>
            <a:custGeom>
              <a:avLst/>
              <a:gdLst/>
              <a:ahLst/>
              <a:cxnLst/>
              <a:rect l="l" t="t" r="r" b="b"/>
              <a:pathLst>
                <a:path w="24766" h="9404" extrusionOk="0">
                  <a:moveTo>
                    <a:pt x="1062" y="0"/>
                  </a:moveTo>
                  <a:cubicBezTo>
                    <a:pt x="1" y="3132"/>
                    <a:pt x="1" y="6272"/>
                    <a:pt x="1062" y="9403"/>
                  </a:cubicBezTo>
                  <a:lnTo>
                    <a:pt x="24765" y="9403"/>
                  </a:lnTo>
                  <a:cubicBezTo>
                    <a:pt x="24578" y="8904"/>
                    <a:pt x="24426" y="8404"/>
                    <a:pt x="24302" y="7904"/>
                  </a:cubicBezTo>
                  <a:cubicBezTo>
                    <a:pt x="24284" y="7851"/>
                    <a:pt x="24275" y="7797"/>
                    <a:pt x="24266" y="7744"/>
                  </a:cubicBezTo>
                  <a:cubicBezTo>
                    <a:pt x="24150" y="7280"/>
                    <a:pt x="24061" y="6816"/>
                    <a:pt x="24007" y="6343"/>
                  </a:cubicBezTo>
                  <a:cubicBezTo>
                    <a:pt x="23998" y="6290"/>
                    <a:pt x="23989" y="6236"/>
                    <a:pt x="23989" y="6183"/>
                  </a:cubicBezTo>
                  <a:cubicBezTo>
                    <a:pt x="23927" y="5719"/>
                    <a:pt x="23900" y="5255"/>
                    <a:pt x="23900" y="4782"/>
                  </a:cubicBezTo>
                  <a:cubicBezTo>
                    <a:pt x="23900" y="4728"/>
                    <a:pt x="23900" y="4675"/>
                    <a:pt x="23900" y="4621"/>
                  </a:cubicBezTo>
                  <a:cubicBezTo>
                    <a:pt x="23900" y="4158"/>
                    <a:pt x="23927" y="3685"/>
                    <a:pt x="23989" y="3221"/>
                  </a:cubicBezTo>
                  <a:cubicBezTo>
                    <a:pt x="23989" y="3167"/>
                    <a:pt x="23998" y="3114"/>
                    <a:pt x="24007" y="3060"/>
                  </a:cubicBezTo>
                  <a:cubicBezTo>
                    <a:pt x="24061" y="2587"/>
                    <a:pt x="24150" y="2124"/>
                    <a:pt x="24266" y="1660"/>
                  </a:cubicBezTo>
                  <a:cubicBezTo>
                    <a:pt x="24275" y="1606"/>
                    <a:pt x="24284" y="1553"/>
                    <a:pt x="24302" y="1499"/>
                  </a:cubicBezTo>
                  <a:cubicBezTo>
                    <a:pt x="24426" y="1000"/>
                    <a:pt x="24578" y="500"/>
                    <a:pt x="24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8" name="Google Shape;1808;p44"/>
            <p:cNvSpPr/>
            <p:nvPr/>
          </p:nvSpPr>
          <p:spPr>
            <a:xfrm>
              <a:off x="4398225" y="3821950"/>
              <a:ext cx="592600" cy="235100"/>
            </a:xfrm>
            <a:custGeom>
              <a:avLst/>
              <a:gdLst/>
              <a:ahLst/>
              <a:cxnLst/>
              <a:rect l="l" t="t" r="r" b="b"/>
              <a:pathLst>
                <a:path w="23704" h="9404" extrusionOk="0">
                  <a:moveTo>
                    <a:pt x="0" y="0"/>
                  </a:moveTo>
                  <a:cubicBezTo>
                    <a:pt x="0" y="0"/>
                    <a:pt x="13302" y="3141"/>
                    <a:pt x="20019" y="9403"/>
                  </a:cubicBezTo>
                  <a:lnTo>
                    <a:pt x="23703" y="9403"/>
                  </a:lnTo>
                  <a:cubicBezTo>
                    <a:pt x="23516" y="8904"/>
                    <a:pt x="23364" y="8404"/>
                    <a:pt x="23240" y="7904"/>
                  </a:cubicBezTo>
                  <a:cubicBezTo>
                    <a:pt x="23222" y="7851"/>
                    <a:pt x="23213" y="7797"/>
                    <a:pt x="23204" y="7744"/>
                  </a:cubicBezTo>
                  <a:cubicBezTo>
                    <a:pt x="23088" y="7280"/>
                    <a:pt x="22999" y="6816"/>
                    <a:pt x="22945" y="6343"/>
                  </a:cubicBezTo>
                  <a:cubicBezTo>
                    <a:pt x="22936" y="6290"/>
                    <a:pt x="22927" y="6236"/>
                    <a:pt x="22927" y="6183"/>
                  </a:cubicBezTo>
                  <a:cubicBezTo>
                    <a:pt x="22865" y="5719"/>
                    <a:pt x="22838" y="5255"/>
                    <a:pt x="22838" y="4782"/>
                  </a:cubicBezTo>
                  <a:cubicBezTo>
                    <a:pt x="22838" y="4728"/>
                    <a:pt x="22838" y="4675"/>
                    <a:pt x="22838" y="4621"/>
                  </a:cubicBezTo>
                  <a:cubicBezTo>
                    <a:pt x="22838" y="4158"/>
                    <a:pt x="22865" y="3685"/>
                    <a:pt x="22927" y="3221"/>
                  </a:cubicBezTo>
                  <a:cubicBezTo>
                    <a:pt x="22927" y="3167"/>
                    <a:pt x="22936" y="3114"/>
                    <a:pt x="22945" y="3060"/>
                  </a:cubicBezTo>
                  <a:cubicBezTo>
                    <a:pt x="22999" y="2587"/>
                    <a:pt x="23088" y="2124"/>
                    <a:pt x="23204" y="1660"/>
                  </a:cubicBezTo>
                  <a:cubicBezTo>
                    <a:pt x="23213" y="1606"/>
                    <a:pt x="23222" y="1553"/>
                    <a:pt x="23240" y="1499"/>
                  </a:cubicBezTo>
                  <a:cubicBezTo>
                    <a:pt x="23364" y="1000"/>
                    <a:pt x="23516" y="500"/>
                    <a:pt x="237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9" name="Google Shape;1809;p44"/>
            <p:cNvSpPr/>
            <p:nvPr/>
          </p:nvSpPr>
          <p:spPr>
            <a:xfrm>
              <a:off x="4323275" y="3789375"/>
              <a:ext cx="689175" cy="300225"/>
            </a:xfrm>
            <a:custGeom>
              <a:avLst/>
              <a:gdLst/>
              <a:ahLst/>
              <a:cxnLst/>
              <a:rect l="l" t="t" r="r" b="b"/>
              <a:pathLst>
                <a:path w="27567" h="12009" extrusionOk="0">
                  <a:moveTo>
                    <a:pt x="1803" y="1"/>
                  </a:moveTo>
                  <a:cubicBezTo>
                    <a:pt x="1803" y="1"/>
                    <a:pt x="215" y="2151"/>
                    <a:pt x="108" y="5826"/>
                  </a:cubicBezTo>
                  <a:cubicBezTo>
                    <a:pt x="1" y="9511"/>
                    <a:pt x="1045" y="12009"/>
                    <a:pt x="1045" y="12009"/>
                  </a:cubicBezTo>
                  <a:lnTo>
                    <a:pt x="27567" y="12009"/>
                  </a:lnTo>
                  <a:lnTo>
                    <a:pt x="27567" y="10706"/>
                  </a:lnTo>
                  <a:lnTo>
                    <a:pt x="2998" y="10706"/>
                  </a:lnTo>
                  <a:cubicBezTo>
                    <a:pt x="2998" y="10706"/>
                    <a:pt x="2115" y="7976"/>
                    <a:pt x="2195" y="5800"/>
                  </a:cubicBezTo>
                  <a:cubicBezTo>
                    <a:pt x="2285" y="3623"/>
                    <a:pt x="2704" y="1740"/>
                    <a:pt x="2998" y="1303"/>
                  </a:cubicBezTo>
                  <a:lnTo>
                    <a:pt x="27567" y="1303"/>
                  </a:lnTo>
                  <a:lnTo>
                    <a:pt x="275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0" name="Google Shape;1810;p44"/>
            <p:cNvSpPr/>
            <p:nvPr/>
          </p:nvSpPr>
          <p:spPr>
            <a:xfrm>
              <a:off x="4288500" y="3789375"/>
              <a:ext cx="79850" cy="300225"/>
            </a:xfrm>
            <a:custGeom>
              <a:avLst/>
              <a:gdLst/>
              <a:ahLst/>
              <a:cxnLst/>
              <a:rect l="l" t="t" r="r" b="b"/>
              <a:pathLst>
                <a:path w="3194" h="12009" extrusionOk="0">
                  <a:moveTo>
                    <a:pt x="1392" y="1"/>
                  </a:moveTo>
                  <a:cubicBezTo>
                    <a:pt x="0" y="4006"/>
                    <a:pt x="0" y="8003"/>
                    <a:pt x="1392" y="12009"/>
                  </a:cubicBezTo>
                  <a:lnTo>
                    <a:pt x="3078" y="12009"/>
                  </a:lnTo>
                  <a:cubicBezTo>
                    <a:pt x="1847" y="8003"/>
                    <a:pt x="1882" y="4006"/>
                    <a:pt x="3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1" name="Google Shape;1811;p44"/>
            <p:cNvSpPr/>
            <p:nvPr/>
          </p:nvSpPr>
          <p:spPr>
            <a:xfrm>
              <a:off x="4447275" y="3859425"/>
              <a:ext cx="531950" cy="4025"/>
            </a:xfrm>
            <a:custGeom>
              <a:avLst/>
              <a:gdLst/>
              <a:ahLst/>
              <a:cxnLst/>
              <a:rect l="l" t="t" r="r" b="b"/>
              <a:pathLst>
                <a:path w="21278" h="161" extrusionOk="0">
                  <a:moveTo>
                    <a:pt x="90" y="0"/>
                  </a:moveTo>
                  <a:cubicBezTo>
                    <a:pt x="45" y="0"/>
                    <a:pt x="1" y="36"/>
                    <a:pt x="1" y="80"/>
                  </a:cubicBezTo>
                  <a:cubicBezTo>
                    <a:pt x="1" y="125"/>
                    <a:pt x="45" y="161"/>
                    <a:pt x="90" y="161"/>
                  </a:cubicBezTo>
                  <a:lnTo>
                    <a:pt x="21242" y="161"/>
                  </a:lnTo>
                  <a:cubicBezTo>
                    <a:pt x="21251" y="107"/>
                    <a:pt x="21260" y="54"/>
                    <a:pt x="21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2" name="Google Shape;1812;p44"/>
            <p:cNvSpPr/>
            <p:nvPr/>
          </p:nvSpPr>
          <p:spPr>
            <a:xfrm>
              <a:off x="4486525" y="3898450"/>
              <a:ext cx="485350" cy="4025"/>
            </a:xfrm>
            <a:custGeom>
              <a:avLst/>
              <a:gdLst/>
              <a:ahLst/>
              <a:cxnLst/>
              <a:rect l="l" t="t" r="r" b="b"/>
              <a:pathLst>
                <a:path w="19414" h="161" extrusionOk="0">
                  <a:moveTo>
                    <a:pt x="81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81" y="161"/>
                  </a:cubicBezTo>
                  <a:lnTo>
                    <a:pt x="19395" y="161"/>
                  </a:lnTo>
                  <a:cubicBezTo>
                    <a:pt x="19395" y="107"/>
                    <a:pt x="19404" y="54"/>
                    <a:pt x="19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3" name="Google Shape;1813;p44"/>
            <p:cNvSpPr/>
            <p:nvPr/>
          </p:nvSpPr>
          <p:spPr>
            <a:xfrm>
              <a:off x="4433225" y="3937475"/>
              <a:ext cx="535975" cy="4025"/>
            </a:xfrm>
            <a:custGeom>
              <a:avLst/>
              <a:gdLst/>
              <a:ahLst/>
              <a:cxnLst/>
              <a:rect l="l" t="t" r="r" b="b"/>
              <a:pathLst>
                <a:path w="21439" h="161" extrusionOk="0">
                  <a:moveTo>
                    <a:pt x="81" y="0"/>
                  </a:moveTo>
                  <a:cubicBezTo>
                    <a:pt x="37" y="0"/>
                    <a:pt x="1" y="36"/>
                    <a:pt x="1" y="81"/>
                  </a:cubicBezTo>
                  <a:cubicBezTo>
                    <a:pt x="1" y="125"/>
                    <a:pt x="37" y="161"/>
                    <a:pt x="81" y="161"/>
                  </a:cubicBezTo>
                  <a:lnTo>
                    <a:pt x="21438" y="161"/>
                  </a:lnTo>
                  <a:cubicBezTo>
                    <a:pt x="21438" y="107"/>
                    <a:pt x="21438" y="54"/>
                    <a:pt x="21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4" name="Google Shape;1814;p44"/>
            <p:cNvSpPr/>
            <p:nvPr/>
          </p:nvSpPr>
          <p:spPr>
            <a:xfrm>
              <a:off x="4472475" y="3976500"/>
              <a:ext cx="499400" cy="4050"/>
            </a:xfrm>
            <a:custGeom>
              <a:avLst/>
              <a:gdLst/>
              <a:ahLst/>
              <a:cxnLst/>
              <a:rect l="l" t="t" r="r" b="b"/>
              <a:pathLst>
                <a:path w="19976" h="162" extrusionOk="0">
                  <a:moveTo>
                    <a:pt x="81" y="1"/>
                  </a:moveTo>
                  <a:cubicBezTo>
                    <a:pt x="37" y="1"/>
                    <a:pt x="1" y="36"/>
                    <a:pt x="1" y="81"/>
                  </a:cubicBezTo>
                  <a:cubicBezTo>
                    <a:pt x="1" y="125"/>
                    <a:pt x="37" y="161"/>
                    <a:pt x="81" y="161"/>
                  </a:cubicBezTo>
                  <a:lnTo>
                    <a:pt x="19975" y="161"/>
                  </a:lnTo>
                  <a:cubicBezTo>
                    <a:pt x="19966" y="108"/>
                    <a:pt x="19957" y="54"/>
                    <a:pt x="19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5" name="Google Shape;1815;p44"/>
            <p:cNvSpPr/>
            <p:nvPr/>
          </p:nvSpPr>
          <p:spPr>
            <a:xfrm>
              <a:off x="4447275" y="4015525"/>
              <a:ext cx="531950" cy="4050"/>
            </a:xfrm>
            <a:custGeom>
              <a:avLst/>
              <a:gdLst/>
              <a:ahLst/>
              <a:cxnLst/>
              <a:rect l="l" t="t" r="r" b="b"/>
              <a:pathLst>
                <a:path w="21278" h="162" extrusionOk="0">
                  <a:moveTo>
                    <a:pt x="90" y="1"/>
                  </a:moveTo>
                  <a:cubicBezTo>
                    <a:pt x="45" y="1"/>
                    <a:pt x="1" y="36"/>
                    <a:pt x="1" y="81"/>
                  </a:cubicBezTo>
                  <a:cubicBezTo>
                    <a:pt x="1" y="126"/>
                    <a:pt x="45" y="161"/>
                    <a:pt x="90" y="161"/>
                  </a:cubicBezTo>
                  <a:lnTo>
                    <a:pt x="21278" y="161"/>
                  </a:lnTo>
                  <a:cubicBezTo>
                    <a:pt x="21260" y="108"/>
                    <a:pt x="21251" y="54"/>
                    <a:pt x="2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6" name="Google Shape;1816;p44"/>
            <p:cNvSpPr/>
            <p:nvPr/>
          </p:nvSpPr>
          <p:spPr>
            <a:xfrm>
              <a:off x="4272650" y="4159600"/>
              <a:ext cx="531725" cy="4275"/>
            </a:xfrm>
            <a:custGeom>
              <a:avLst/>
              <a:gdLst/>
              <a:ahLst/>
              <a:cxnLst/>
              <a:rect l="l" t="t" r="r" b="b"/>
              <a:pathLst>
                <a:path w="21269" h="171" extrusionOk="0">
                  <a:moveTo>
                    <a:pt x="81" y="1"/>
                  </a:moveTo>
                  <a:cubicBezTo>
                    <a:pt x="36" y="1"/>
                    <a:pt x="1" y="45"/>
                    <a:pt x="1" y="90"/>
                  </a:cubicBezTo>
                  <a:cubicBezTo>
                    <a:pt x="1" y="126"/>
                    <a:pt x="36" y="170"/>
                    <a:pt x="81" y="170"/>
                  </a:cubicBezTo>
                  <a:lnTo>
                    <a:pt x="21233" y="170"/>
                  </a:lnTo>
                  <a:cubicBezTo>
                    <a:pt x="21242" y="117"/>
                    <a:pt x="21260" y="54"/>
                    <a:pt x="212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7" name="Google Shape;1817;p44"/>
            <p:cNvSpPr/>
            <p:nvPr/>
          </p:nvSpPr>
          <p:spPr>
            <a:xfrm>
              <a:off x="4311675" y="4198625"/>
              <a:ext cx="485350" cy="4275"/>
            </a:xfrm>
            <a:custGeom>
              <a:avLst/>
              <a:gdLst/>
              <a:ahLst/>
              <a:cxnLst/>
              <a:rect l="l" t="t" r="r" b="b"/>
              <a:pathLst>
                <a:path w="19414" h="171" extrusionOk="0">
                  <a:moveTo>
                    <a:pt x="81" y="1"/>
                  </a:moveTo>
                  <a:cubicBezTo>
                    <a:pt x="37" y="1"/>
                    <a:pt x="1" y="46"/>
                    <a:pt x="1" y="81"/>
                  </a:cubicBezTo>
                  <a:cubicBezTo>
                    <a:pt x="1" y="135"/>
                    <a:pt x="37" y="170"/>
                    <a:pt x="81" y="170"/>
                  </a:cubicBezTo>
                  <a:lnTo>
                    <a:pt x="19395" y="170"/>
                  </a:lnTo>
                  <a:cubicBezTo>
                    <a:pt x="19395" y="117"/>
                    <a:pt x="19404" y="63"/>
                    <a:pt x="19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8" name="Google Shape;1818;p44"/>
            <p:cNvSpPr/>
            <p:nvPr/>
          </p:nvSpPr>
          <p:spPr>
            <a:xfrm>
              <a:off x="4258375" y="4237675"/>
              <a:ext cx="535975" cy="4250"/>
            </a:xfrm>
            <a:custGeom>
              <a:avLst/>
              <a:gdLst/>
              <a:ahLst/>
              <a:cxnLst/>
              <a:rect l="l" t="t" r="r" b="b"/>
              <a:pathLst>
                <a:path w="21439" h="170" extrusionOk="0">
                  <a:moveTo>
                    <a:pt x="81" y="0"/>
                  </a:moveTo>
                  <a:cubicBezTo>
                    <a:pt x="36" y="0"/>
                    <a:pt x="1" y="45"/>
                    <a:pt x="1" y="80"/>
                  </a:cubicBezTo>
                  <a:cubicBezTo>
                    <a:pt x="1" y="134"/>
                    <a:pt x="36" y="170"/>
                    <a:pt x="81" y="170"/>
                  </a:cubicBezTo>
                  <a:lnTo>
                    <a:pt x="21438" y="170"/>
                  </a:lnTo>
                  <a:cubicBezTo>
                    <a:pt x="21438" y="116"/>
                    <a:pt x="21438" y="63"/>
                    <a:pt x="21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9" name="Google Shape;1819;p44"/>
            <p:cNvSpPr/>
            <p:nvPr/>
          </p:nvSpPr>
          <p:spPr>
            <a:xfrm>
              <a:off x="4297625" y="4276700"/>
              <a:ext cx="499400" cy="4250"/>
            </a:xfrm>
            <a:custGeom>
              <a:avLst/>
              <a:gdLst/>
              <a:ahLst/>
              <a:cxnLst/>
              <a:rect l="l" t="t" r="r" b="b"/>
              <a:pathLst>
                <a:path w="19976" h="170" extrusionOk="0">
                  <a:moveTo>
                    <a:pt x="81" y="0"/>
                  </a:moveTo>
                  <a:cubicBezTo>
                    <a:pt x="37" y="0"/>
                    <a:pt x="1" y="36"/>
                    <a:pt x="1" y="89"/>
                  </a:cubicBezTo>
                  <a:cubicBezTo>
                    <a:pt x="1" y="134"/>
                    <a:pt x="37" y="170"/>
                    <a:pt x="81" y="170"/>
                  </a:cubicBezTo>
                  <a:lnTo>
                    <a:pt x="19975" y="170"/>
                  </a:lnTo>
                  <a:cubicBezTo>
                    <a:pt x="19966" y="116"/>
                    <a:pt x="19957" y="63"/>
                    <a:pt x="199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0" name="Google Shape;1820;p44"/>
            <p:cNvSpPr/>
            <p:nvPr/>
          </p:nvSpPr>
          <p:spPr>
            <a:xfrm>
              <a:off x="4272650" y="4315725"/>
              <a:ext cx="531725" cy="4250"/>
            </a:xfrm>
            <a:custGeom>
              <a:avLst/>
              <a:gdLst/>
              <a:ahLst/>
              <a:cxnLst/>
              <a:rect l="l" t="t" r="r" b="b"/>
              <a:pathLst>
                <a:path w="21269" h="170" extrusionOk="0">
                  <a:moveTo>
                    <a:pt x="81" y="0"/>
                  </a:moveTo>
                  <a:cubicBezTo>
                    <a:pt x="36" y="0"/>
                    <a:pt x="1" y="36"/>
                    <a:pt x="1" y="90"/>
                  </a:cubicBezTo>
                  <a:cubicBezTo>
                    <a:pt x="1" y="134"/>
                    <a:pt x="36" y="170"/>
                    <a:pt x="81" y="170"/>
                  </a:cubicBezTo>
                  <a:lnTo>
                    <a:pt x="21268" y="170"/>
                  </a:lnTo>
                  <a:cubicBezTo>
                    <a:pt x="21260" y="116"/>
                    <a:pt x="21242" y="54"/>
                    <a:pt x="21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821" name="Google Shape;1821;p44"/>
          <p:cNvSpPr/>
          <p:nvPr/>
        </p:nvSpPr>
        <p:spPr>
          <a:xfrm rot="10800000">
            <a:off x="11238563" y="83"/>
            <a:ext cx="953421" cy="712964"/>
          </a:xfrm>
          <a:custGeom>
            <a:avLst/>
            <a:gdLst/>
            <a:ahLst/>
            <a:cxnLst/>
            <a:rect l="l" t="t" r="r" b="b"/>
            <a:pathLst>
              <a:path w="54357" h="47925" extrusionOk="0">
                <a:moveTo>
                  <a:pt x="0" y="0"/>
                </a:moveTo>
                <a:lnTo>
                  <a:pt x="0" y="47924"/>
                </a:lnTo>
                <a:lnTo>
                  <a:pt x="54356" y="47924"/>
                </a:lnTo>
                <a:lnTo>
                  <a:pt x="5435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822" name="Google Shape;1822;p44"/>
          <p:cNvGrpSpPr/>
          <p:nvPr/>
        </p:nvGrpSpPr>
        <p:grpSpPr>
          <a:xfrm rot="10800000">
            <a:off x="11436103" y="2303758"/>
            <a:ext cx="568127" cy="1593343"/>
            <a:chOff x="268563" y="1557235"/>
            <a:chExt cx="426095" cy="1195007"/>
          </a:xfrm>
        </p:grpSpPr>
        <p:sp>
          <p:nvSpPr>
            <p:cNvPr id="1823" name="Google Shape;1823;p44"/>
            <p:cNvSpPr/>
            <p:nvPr/>
          </p:nvSpPr>
          <p:spPr>
            <a:xfrm>
              <a:off x="268563" y="1557235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4" name="Google Shape;1824;p44"/>
            <p:cNvSpPr/>
            <p:nvPr/>
          </p:nvSpPr>
          <p:spPr>
            <a:xfrm>
              <a:off x="268563" y="1784391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5" name="Google Shape;1825;p44"/>
            <p:cNvSpPr/>
            <p:nvPr/>
          </p:nvSpPr>
          <p:spPr>
            <a:xfrm>
              <a:off x="268563" y="2011548"/>
              <a:ext cx="59480" cy="59480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1" y="1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6" name="Google Shape;1826;p44"/>
            <p:cNvSpPr/>
            <p:nvPr/>
          </p:nvSpPr>
          <p:spPr>
            <a:xfrm>
              <a:off x="268563" y="2238737"/>
              <a:ext cx="59480" cy="59448"/>
            </a:xfrm>
            <a:custGeom>
              <a:avLst/>
              <a:gdLst/>
              <a:ahLst/>
              <a:cxnLst/>
              <a:rect l="l" t="t" r="r" b="b"/>
              <a:pathLst>
                <a:path w="1857" h="1856" extrusionOk="0">
                  <a:moveTo>
                    <a:pt x="1" y="0"/>
                  </a:moveTo>
                  <a:lnTo>
                    <a:pt x="1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7" name="Google Shape;1827;p44"/>
            <p:cNvSpPr/>
            <p:nvPr/>
          </p:nvSpPr>
          <p:spPr>
            <a:xfrm>
              <a:off x="268563" y="2465894"/>
              <a:ext cx="59480" cy="59159"/>
            </a:xfrm>
            <a:custGeom>
              <a:avLst/>
              <a:gdLst/>
              <a:ahLst/>
              <a:cxnLst/>
              <a:rect l="l" t="t" r="r" b="b"/>
              <a:pathLst>
                <a:path w="1857" h="1847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8" name="Google Shape;1828;p44"/>
            <p:cNvSpPr/>
            <p:nvPr/>
          </p:nvSpPr>
          <p:spPr>
            <a:xfrm>
              <a:off x="268563" y="2693050"/>
              <a:ext cx="59480" cy="59191"/>
            </a:xfrm>
            <a:custGeom>
              <a:avLst/>
              <a:gdLst/>
              <a:ahLst/>
              <a:cxnLst/>
              <a:rect l="l" t="t" r="r" b="b"/>
              <a:pathLst>
                <a:path w="1857" h="1848" extrusionOk="0">
                  <a:moveTo>
                    <a:pt x="1" y="0"/>
                  </a:moveTo>
                  <a:lnTo>
                    <a:pt x="1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9" name="Google Shape;1829;p44"/>
            <p:cNvSpPr/>
            <p:nvPr/>
          </p:nvSpPr>
          <p:spPr>
            <a:xfrm>
              <a:off x="452030" y="1557235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0" name="Google Shape;1830;p44"/>
            <p:cNvSpPr/>
            <p:nvPr/>
          </p:nvSpPr>
          <p:spPr>
            <a:xfrm>
              <a:off x="452030" y="1784391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1" name="Google Shape;1831;p44"/>
            <p:cNvSpPr/>
            <p:nvPr/>
          </p:nvSpPr>
          <p:spPr>
            <a:xfrm>
              <a:off x="452030" y="2011548"/>
              <a:ext cx="59448" cy="59480"/>
            </a:xfrm>
            <a:custGeom>
              <a:avLst/>
              <a:gdLst/>
              <a:ahLst/>
              <a:cxnLst/>
              <a:rect l="l" t="t" r="r" b="b"/>
              <a:pathLst>
                <a:path w="1856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2" name="Google Shape;1832;p44"/>
            <p:cNvSpPr/>
            <p:nvPr/>
          </p:nvSpPr>
          <p:spPr>
            <a:xfrm>
              <a:off x="452030" y="2238737"/>
              <a:ext cx="59448" cy="59448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56" y="185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3" name="Google Shape;1833;p44"/>
            <p:cNvSpPr/>
            <p:nvPr/>
          </p:nvSpPr>
          <p:spPr>
            <a:xfrm>
              <a:off x="452030" y="2465894"/>
              <a:ext cx="59448" cy="59159"/>
            </a:xfrm>
            <a:custGeom>
              <a:avLst/>
              <a:gdLst/>
              <a:ahLst/>
              <a:cxnLst/>
              <a:rect l="l" t="t" r="r" b="b"/>
              <a:pathLst>
                <a:path w="1856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4" name="Google Shape;1834;p44"/>
            <p:cNvSpPr/>
            <p:nvPr/>
          </p:nvSpPr>
          <p:spPr>
            <a:xfrm>
              <a:off x="452030" y="2693050"/>
              <a:ext cx="59448" cy="59191"/>
            </a:xfrm>
            <a:custGeom>
              <a:avLst/>
              <a:gdLst/>
              <a:ahLst/>
              <a:cxnLst/>
              <a:rect l="l" t="t" r="r" b="b"/>
              <a:pathLst>
                <a:path w="185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56" y="1847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5" name="Google Shape;1835;p44"/>
            <p:cNvSpPr/>
            <p:nvPr/>
          </p:nvSpPr>
          <p:spPr>
            <a:xfrm>
              <a:off x="635466" y="1557235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6" name="Google Shape;1836;p44"/>
            <p:cNvSpPr/>
            <p:nvPr/>
          </p:nvSpPr>
          <p:spPr>
            <a:xfrm>
              <a:off x="635466" y="1784391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7" name="Google Shape;1837;p44"/>
            <p:cNvSpPr/>
            <p:nvPr/>
          </p:nvSpPr>
          <p:spPr>
            <a:xfrm>
              <a:off x="635466" y="2011548"/>
              <a:ext cx="59191" cy="59480"/>
            </a:xfrm>
            <a:custGeom>
              <a:avLst/>
              <a:gdLst/>
              <a:ahLst/>
              <a:cxnLst/>
              <a:rect l="l" t="t" r="r" b="b"/>
              <a:pathLst>
                <a:path w="1848" h="1857" extrusionOk="0">
                  <a:moveTo>
                    <a:pt x="0" y="1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8" name="Google Shape;1838;p44"/>
            <p:cNvSpPr/>
            <p:nvPr/>
          </p:nvSpPr>
          <p:spPr>
            <a:xfrm>
              <a:off x="635466" y="2238737"/>
              <a:ext cx="59191" cy="59448"/>
            </a:xfrm>
            <a:custGeom>
              <a:avLst/>
              <a:gdLst/>
              <a:ahLst/>
              <a:cxnLst/>
              <a:rect l="l" t="t" r="r" b="b"/>
              <a:pathLst>
                <a:path w="1848" h="1856" extrusionOk="0">
                  <a:moveTo>
                    <a:pt x="0" y="0"/>
                  </a:moveTo>
                  <a:lnTo>
                    <a:pt x="0" y="1856"/>
                  </a:lnTo>
                  <a:lnTo>
                    <a:pt x="1847" y="1856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9" name="Google Shape;1839;p44"/>
            <p:cNvSpPr/>
            <p:nvPr/>
          </p:nvSpPr>
          <p:spPr>
            <a:xfrm>
              <a:off x="635466" y="2465894"/>
              <a:ext cx="59191" cy="59159"/>
            </a:xfrm>
            <a:custGeom>
              <a:avLst/>
              <a:gdLst/>
              <a:ahLst/>
              <a:cxnLst/>
              <a:rect l="l" t="t" r="r" b="b"/>
              <a:pathLst>
                <a:path w="1848" h="1847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0" name="Google Shape;1840;p44"/>
            <p:cNvSpPr/>
            <p:nvPr/>
          </p:nvSpPr>
          <p:spPr>
            <a:xfrm>
              <a:off x="635466" y="2693050"/>
              <a:ext cx="59191" cy="59191"/>
            </a:xfrm>
            <a:custGeom>
              <a:avLst/>
              <a:gdLst/>
              <a:ahLst/>
              <a:cxnLst/>
              <a:rect l="l" t="t" r="r" b="b"/>
              <a:pathLst>
                <a:path w="1848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1847" y="184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4" name="Google Shape;2870;p70">
            <a:extLst>
              <a:ext uri="{FF2B5EF4-FFF2-40B4-BE49-F238E27FC236}">
                <a16:creationId xmlns:a16="http://schemas.microsoft.com/office/drawing/2014/main" id="{4C9C201A-EE8F-4577-980F-C06A7692467E}"/>
              </a:ext>
            </a:extLst>
          </p:cNvPr>
          <p:cNvSpPr txBox="1">
            <a:spLocks/>
          </p:cNvSpPr>
          <p:nvPr/>
        </p:nvSpPr>
        <p:spPr>
          <a:xfrm>
            <a:off x="966563" y="361333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ID" b="1" kern="0" dirty="0"/>
              <a:t>PENUTUP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" name="Google Shape;2949;p71"/>
          <p:cNvSpPr txBox="1">
            <a:spLocks noGrp="1"/>
          </p:cNvSpPr>
          <p:nvPr>
            <p:ph type="ctrTitle"/>
          </p:nvPr>
        </p:nvSpPr>
        <p:spPr>
          <a:xfrm>
            <a:off x="2043247" y="405325"/>
            <a:ext cx="8688922" cy="135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TERIMA KASIH </a:t>
            </a: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FB1789-8929-449C-986F-740AAE6266BB}"/>
              </a:ext>
            </a:extLst>
          </p:cNvPr>
          <p:cNvSpPr/>
          <p:nvPr/>
        </p:nvSpPr>
        <p:spPr>
          <a:xfrm>
            <a:off x="1405288" y="5505650"/>
            <a:ext cx="6381550" cy="6930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41"/>
          <p:cNvSpPr txBox="1">
            <a:spLocks noGrp="1"/>
          </p:cNvSpPr>
          <p:nvPr>
            <p:ph type="title"/>
          </p:nvPr>
        </p:nvSpPr>
        <p:spPr>
          <a:xfrm>
            <a:off x="0" y="24310"/>
            <a:ext cx="6729412" cy="1034469"/>
          </a:xfrm>
          <a:prstGeom prst="rect">
            <a:avLst/>
          </a:prstGeom>
          <a:solidFill>
            <a:schemeClr val="tx1"/>
          </a:solidFill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CORRUPTION PERCEPTIONS INDEX </a:t>
            </a:r>
            <a:r>
              <a:rPr lang="en-ID" sz="24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2022</a:t>
            </a:r>
            <a:endParaRPr sz="24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7DF05B5-ADDC-40A1-A2CE-6F1729D8E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186" y="4010859"/>
            <a:ext cx="3371851" cy="256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DF89A2-58C1-42C8-8344-69F3A1375E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186" y="856175"/>
            <a:ext cx="3371851" cy="2529468"/>
          </a:xfrm>
          <a:prstGeom prst="rect">
            <a:avLst/>
          </a:prstGeom>
        </p:spPr>
      </p:pic>
      <p:sp>
        <p:nvSpPr>
          <p:cNvPr id="68" name="Google Shape;1675;p41">
            <a:extLst>
              <a:ext uri="{FF2B5EF4-FFF2-40B4-BE49-F238E27FC236}">
                <a16:creationId xmlns:a16="http://schemas.microsoft.com/office/drawing/2014/main" id="{75EFFDBC-090F-4F66-9042-E78E9286D1C4}"/>
              </a:ext>
            </a:extLst>
          </p:cNvPr>
          <p:cNvSpPr txBox="1">
            <a:spLocks/>
          </p:cNvSpPr>
          <p:nvPr/>
        </p:nvSpPr>
        <p:spPr>
          <a:xfrm>
            <a:off x="7337630" y="3448454"/>
            <a:ext cx="4237045" cy="562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layfair Display"/>
              <a:buNone/>
              <a:defRPr sz="6000" b="0" i="0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ID" sz="2400" kern="0" dirty="0">
                <a:solidFill>
                  <a:schemeClr val="tx2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ASEAN</a:t>
            </a:r>
            <a:r>
              <a:rPr lang="en-ID" sz="2400" kern="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CPI 2022</a:t>
            </a:r>
          </a:p>
        </p:txBody>
      </p:sp>
      <p:sp>
        <p:nvSpPr>
          <p:cNvPr id="71" name="Google Shape;1845;p45">
            <a:extLst>
              <a:ext uri="{FF2B5EF4-FFF2-40B4-BE49-F238E27FC236}">
                <a16:creationId xmlns:a16="http://schemas.microsoft.com/office/drawing/2014/main" id="{45AA2BBB-284A-482B-924E-A36E77CDDC4C}"/>
              </a:ext>
            </a:extLst>
          </p:cNvPr>
          <p:cNvSpPr txBox="1">
            <a:spLocks/>
          </p:cNvSpPr>
          <p:nvPr/>
        </p:nvSpPr>
        <p:spPr>
          <a:xfrm>
            <a:off x="885524" y="1366786"/>
            <a:ext cx="6525928" cy="508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layfair Display"/>
              <a:buNone/>
              <a:defRPr sz="6000" b="0" i="0" u="none" strike="noStrike" cap="none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2000" b="1" kern="0" dirty="0" err="1">
                <a:solidFill>
                  <a:schemeClr val="bg1"/>
                </a:solidFill>
              </a:rPr>
              <a:t>Apa</a:t>
            </a:r>
            <a:r>
              <a:rPr lang="en-US" sz="2000" b="1" kern="0" dirty="0">
                <a:solidFill>
                  <a:schemeClr val="bg1"/>
                </a:solidFill>
              </a:rPr>
              <a:t> </a:t>
            </a:r>
            <a:r>
              <a:rPr lang="en-US" sz="2000" b="1" kern="0" dirty="0" err="1">
                <a:solidFill>
                  <a:schemeClr val="bg1"/>
                </a:solidFill>
              </a:rPr>
              <a:t>itu</a:t>
            </a:r>
            <a:r>
              <a:rPr lang="en-US" sz="2000" b="1" kern="0" dirty="0">
                <a:solidFill>
                  <a:schemeClr val="bg1"/>
                </a:solidFill>
              </a:rPr>
              <a:t> CPI ?</a:t>
            </a:r>
          </a:p>
          <a:p>
            <a:pPr algn="just"/>
            <a:endParaRPr lang="en-ID" sz="1400" b="0" i="0" dirty="0">
              <a:solidFill>
                <a:schemeClr val="bg1"/>
              </a:solidFill>
              <a:effectLst/>
              <a:latin typeface="Google Sans"/>
            </a:endParaRPr>
          </a:p>
          <a:p>
            <a:pPr algn="just">
              <a:lnSpc>
                <a:spcPct val="150000"/>
              </a:lnSpc>
            </a:pP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Transparency International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adalah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 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organisasi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 non-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pemerintah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berskala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internasional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 yang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bertekad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untuk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memerangi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ketidakadilan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 yang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disebabkan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 oleh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korupsi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. Salah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satu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publikasi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tahunan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 yang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dikeluarkan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 oleh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organisasi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ini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adalah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hasil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 survey yang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dikenal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sebagai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Indeks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Persepsi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Korupsi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 (IPK) / Corruption Perception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Indek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 (CPI). Corruption Perception Index (CPI)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direpresentasikan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dalam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bentuk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bobot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skor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ataupun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angka</a:t>
            </a:r>
            <a:r>
              <a:rPr lang="en-ID" sz="1600" dirty="0">
                <a:solidFill>
                  <a:schemeClr val="bg1"/>
                </a:solidFill>
                <a:latin typeface="Google Sans"/>
              </a:rPr>
              <a:t>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dengan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rentang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 0 – 100.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Dalam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hal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ini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,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skor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 0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berarti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 negara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tersebut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direpresentasikan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 sangat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korup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,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sementara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skor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 100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berarti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 negara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tersebut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 sangat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bersih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dari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tindak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lang="en-ID" sz="1600" b="0" i="0" dirty="0" err="1">
                <a:solidFill>
                  <a:schemeClr val="bg1"/>
                </a:solidFill>
                <a:effectLst/>
                <a:latin typeface="Google Sans"/>
              </a:rPr>
              <a:t>korupsi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Google Sans"/>
              </a:rPr>
              <a:t>.</a:t>
            </a:r>
            <a:endParaRPr lang="en-ID" sz="4000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p42"/>
          <p:cNvSpPr txBox="1">
            <a:spLocks noGrp="1"/>
          </p:cNvSpPr>
          <p:nvPr>
            <p:ph type="subTitle" idx="1"/>
          </p:nvPr>
        </p:nvSpPr>
        <p:spPr>
          <a:xfrm>
            <a:off x="1072775" y="5979157"/>
            <a:ext cx="5890000" cy="657225"/>
          </a:xfrm>
          <a:prstGeom prst="rect">
            <a:avLst/>
          </a:prstGeom>
          <a:solidFill>
            <a:schemeClr val="tx1"/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1600" dirty="0">
                <a:latin typeface="+mj-lt"/>
              </a:rPr>
              <a:t>Skor CPI Indonesia per-</a:t>
            </a:r>
            <a:r>
              <a:rPr lang="en-US" sz="1600" dirty="0" err="1">
                <a:latin typeface="+mj-lt"/>
              </a:rPr>
              <a:t>tahun</a:t>
            </a:r>
            <a:r>
              <a:rPr lang="en-US" sz="1600" dirty="0">
                <a:latin typeface="+mj-lt"/>
              </a:rPr>
              <a:t> </a:t>
            </a:r>
          </a:p>
          <a:p>
            <a:pPr marL="0" indent="0"/>
            <a:r>
              <a:rPr lang="en-US" sz="1600" dirty="0" err="1">
                <a:latin typeface="+mj-lt"/>
              </a:rPr>
              <a:t>Sumber</a:t>
            </a:r>
            <a:r>
              <a:rPr lang="en-US" sz="1600" dirty="0">
                <a:latin typeface="+mj-lt"/>
              </a:rPr>
              <a:t> : Transparency International Organization </a:t>
            </a:r>
            <a:endParaRPr sz="1867" dirty="0">
              <a:latin typeface="+mj-lt"/>
            </a:endParaRPr>
          </a:p>
        </p:txBody>
      </p:sp>
      <p:sp>
        <p:nvSpPr>
          <p:cNvPr id="1739" name="Google Shape;1739;p42"/>
          <p:cNvSpPr txBox="1">
            <a:spLocks noGrp="1"/>
          </p:cNvSpPr>
          <p:nvPr>
            <p:ph type="title"/>
          </p:nvPr>
        </p:nvSpPr>
        <p:spPr>
          <a:xfrm>
            <a:off x="-75926" y="76200"/>
            <a:ext cx="5890000" cy="988278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ID" sz="2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SKOR CPI INDONESIA </a:t>
            </a:r>
            <a:br>
              <a:rPr lang="en-ID" sz="2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ID" sz="20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SEJAK DISAHKANNYA UU NO.31 TAHUN 1999</a:t>
            </a:r>
            <a:endParaRPr sz="20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5AD75CE-50FD-4D02-BF81-C34EB7787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76" y="1148432"/>
            <a:ext cx="12210775" cy="474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p45"/>
          <p:cNvSpPr txBox="1">
            <a:spLocks noGrp="1"/>
          </p:cNvSpPr>
          <p:nvPr>
            <p:ph type="title"/>
          </p:nvPr>
        </p:nvSpPr>
        <p:spPr>
          <a:xfrm>
            <a:off x="960000" y="698142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>
                <a:solidFill>
                  <a:schemeClr val="bg1"/>
                </a:solidFill>
              </a:rPr>
              <a:t>Peran Polri dalam Pemberatansan Korupsi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846" name="Google Shape;1846;p45"/>
          <p:cNvSpPr txBox="1">
            <a:spLocks noGrp="1"/>
          </p:cNvSpPr>
          <p:nvPr>
            <p:ph type="subTitle" idx="1"/>
          </p:nvPr>
        </p:nvSpPr>
        <p:spPr>
          <a:xfrm>
            <a:off x="1618367" y="3268425"/>
            <a:ext cx="4082000" cy="707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dirty="0"/>
              <a:t>Pencegahan</a:t>
            </a:r>
            <a:endParaRPr dirty="0"/>
          </a:p>
        </p:txBody>
      </p:sp>
      <p:sp>
        <p:nvSpPr>
          <p:cNvPr id="1847" name="Google Shape;1847;p45"/>
          <p:cNvSpPr txBox="1">
            <a:spLocks noGrp="1"/>
          </p:cNvSpPr>
          <p:nvPr>
            <p:ph type="subTitle" idx="2"/>
          </p:nvPr>
        </p:nvSpPr>
        <p:spPr>
          <a:xfrm>
            <a:off x="6491500" y="3277950"/>
            <a:ext cx="4082000" cy="707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dirty="0"/>
              <a:t>Penindakan</a:t>
            </a:r>
            <a:endParaRPr dirty="0"/>
          </a:p>
        </p:txBody>
      </p:sp>
      <p:sp>
        <p:nvSpPr>
          <p:cNvPr id="1848" name="Google Shape;1848;p45"/>
          <p:cNvSpPr txBox="1">
            <a:spLocks noGrp="1"/>
          </p:cNvSpPr>
          <p:nvPr>
            <p:ph type="subTitle" idx="3"/>
          </p:nvPr>
        </p:nvSpPr>
        <p:spPr>
          <a:xfrm>
            <a:off x="1618367" y="3975624"/>
            <a:ext cx="4082000" cy="24442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Polri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sebagai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alat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negara yang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menjaga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kamtibmas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bertugas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melindungi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,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mengayomi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,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melayani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masyarakat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… (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Psl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30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ayat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4, UUD 45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Amandemen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ke-2) </a:t>
            </a:r>
          </a:p>
          <a:p>
            <a:pPr marL="0" indent="0" algn="just"/>
            <a:endParaRPr lang="en-ID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Dalam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melaksanakan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tugasnya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Polri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utamakan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tindakan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pencegahan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(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Psl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19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ayat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2, UU 2/2002)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Dalam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melaksanakan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tugas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,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Polri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dapat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melaksanakan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pemeriksaan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khusus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sebagai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bagian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dari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tindakan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kepolisian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dalam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rangka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pencegahan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(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Psl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15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ayat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1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huruf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f, UU No. 2/2002)</a:t>
            </a:r>
            <a:endParaRPr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1849" name="Google Shape;1849;p45"/>
          <p:cNvSpPr txBox="1">
            <a:spLocks noGrp="1"/>
          </p:cNvSpPr>
          <p:nvPr>
            <p:ph type="subTitle" idx="4"/>
          </p:nvPr>
        </p:nvSpPr>
        <p:spPr>
          <a:xfrm>
            <a:off x="6491500" y="3985150"/>
            <a:ext cx="4082000" cy="244422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Polri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sebagai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alat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negara yang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menjaga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kamtibmas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bertugas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menegakan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hukum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(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Psl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30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ayat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4, UUD 45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Amandemen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ke-2)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ID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Tugas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Pokok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Polri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adalah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menegakan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hukum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(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Psl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13, UU 2/2002)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ID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Polri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bertugas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melakukan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penyelidikan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dan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penyidikan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terhadap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semua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tindak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pidana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sesuai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dengan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hukum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acara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pidana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dan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peraturan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perundang-undangan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lainnya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(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Psl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14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ayat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1 </a:t>
            </a:r>
            <a:r>
              <a:rPr lang="en-ID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huruf</a:t>
            </a:r>
            <a:r>
              <a:rPr lang="en-ID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g, UU 2/2002)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ID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1850" name="Google Shape;1850;p45"/>
          <p:cNvSpPr/>
          <p:nvPr/>
        </p:nvSpPr>
        <p:spPr>
          <a:xfrm>
            <a:off x="3158600" y="1818625"/>
            <a:ext cx="1001600" cy="100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51" name="Google Shape;1851;p45"/>
          <p:cNvSpPr/>
          <p:nvPr/>
        </p:nvSpPr>
        <p:spPr>
          <a:xfrm>
            <a:off x="8031800" y="1838073"/>
            <a:ext cx="1001600" cy="100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856" name="Google Shape;1856;p45"/>
          <p:cNvGrpSpPr/>
          <p:nvPr/>
        </p:nvGrpSpPr>
        <p:grpSpPr>
          <a:xfrm>
            <a:off x="3423523" y="2094617"/>
            <a:ext cx="471736" cy="468663"/>
            <a:chOff x="580725" y="3617925"/>
            <a:chExt cx="299325" cy="297375"/>
          </a:xfrm>
        </p:grpSpPr>
        <p:sp>
          <p:nvSpPr>
            <p:cNvPr id="1857" name="Google Shape;1857;p45"/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45"/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45"/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45"/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45"/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8187;p86">
            <a:extLst>
              <a:ext uri="{FF2B5EF4-FFF2-40B4-BE49-F238E27FC236}">
                <a16:creationId xmlns:a16="http://schemas.microsoft.com/office/drawing/2014/main" id="{6F6B8955-E6C2-4008-B365-4356B6140D8B}"/>
              </a:ext>
            </a:extLst>
          </p:cNvPr>
          <p:cNvGrpSpPr/>
          <p:nvPr/>
        </p:nvGrpSpPr>
        <p:grpSpPr>
          <a:xfrm>
            <a:off x="8209754" y="2012333"/>
            <a:ext cx="645491" cy="600725"/>
            <a:chOff x="4266025" y="3609275"/>
            <a:chExt cx="299325" cy="277275"/>
          </a:xfrm>
          <a:solidFill>
            <a:schemeClr val="tx1"/>
          </a:solidFill>
        </p:grpSpPr>
        <p:sp>
          <p:nvSpPr>
            <p:cNvPr id="20" name="Google Shape;8188;p86">
              <a:extLst>
                <a:ext uri="{FF2B5EF4-FFF2-40B4-BE49-F238E27FC236}">
                  <a16:creationId xmlns:a16="http://schemas.microsoft.com/office/drawing/2014/main" id="{3A3F6BFF-7C16-424B-B583-3DF93A1EDC36}"/>
                </a:ext>
              </a:extLst>
            </p:cNvPr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189;p86">
              <a:extLst>
                <a:ext uri="{FF2B5EF4-FFF2-40B4-BE49-F238E27FC236}">
                  <a16:creationId xmlns:a16="http://schemas.microsoft.com/office/drawing/2014/main" id="{9445EF18-1FEF-417D-AD38-4454C2E22314}"/>
                </a:ext>
              </a:extLst>
            </p:cNvPr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p42"/>
          <p:cNvSpPr txBox="1">
            <a:spLocks noGrp="1"/>
          </p:cNvSpPr>
          <p:nvPr>
            <p:ph type="subTitle" idx="1"/>
          </p:nvPr>
        </p:nvSpPr>
        <p:spPr>
          <a:xfrm>
            <a:off x="1392941" y="6278800"/>
            <a:ext cx="5426959" cy="579200"/>
          </a:xfrm>
          <a:prstGeom prst="rect">
            <a:avLst/>
          </a:prstGeom>
          <a:solidFill>
            <a:schemeClr val="tx1"/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da-DK" sz="1600" dirty="0"/>
              <a:t>Sumber: BAG OPS DITTIPIDKOR BARESKRIM POLRI </a:t>
            </a:r>
            <a:endParaRPr sz="1867" dirty="0"/>
          </a:p>
        </p:txBody>
      </p:sp>
      <p:sp>
        <p:nvSpPr>
          <p:cNvPr id="1739" name="Google Shape;1739;p42"/>
          <p:cNvSpPr txBox="1">
            <a:spLocks noGrp="1"/>
          </p:cNvSpPr>
          <p:nvPr>
            <p:ph type="title"/>
          </p:nvPr>
        </p:nvSpPr>
        <p:spPr>
          <a:xfrm>
            <a:off x="958646" y="372044"/>
            <a:ext cx="10534853" cy="936056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3600" b="1" dirty="0">
                <a:solidFill>
                  <a:schemeClr val="tx2"/>
                </a:solidFill>
              </a:rPr>
              <a:t>Grafik Penanganan Perkara Tipidkor oleh Polri</a:t>
            </a:r>
            <a:endParaRPr sz="3600" b="1" dirty="0">
              <a:solidFill>
                <a:schemeClr val="tx2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2D73B64-16BA-4994-9F72-56C2C0629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03" y="1308100"/>
            <a:ext cx="12192000" cy="492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p42"/>
          <p:cNvSpPr txBox="1">
            <a:spLocks noGrp="1"/>
          </p:cNvSpPr>
          <p:nvPr>
            <p:ph type="subTitle" idx="1"/>
          </p:nvPr>
        </p:nvSpPr>
        <p:spPr>
          <a:xfrm>
            <a:off x="1392941" y="6278800"/>
            <a:ext cx="5426959" cy="579200"/>
          </a:xfrm>
          <a:prstGeom prst="rect">
            <a:avLst/>
          </a:prstGeom>
          <a:solidFill>
            <a:schemeClr val="tx1"/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da-DK" sz="1600" dirty="0"/>
              <a:t>Sumber: BAG OPS DITTIPIDKOR BARESKRIM POLRI </a:t>
            </a:r>
            <a:endParaRPr sz="1867" dirty="0"/>
          </a:p>
        </p:txBody>
      </p:sp>
      <p:sp>
        <p:nvSpPr>
          <p:cNvPr id="1739" name="Google Shape;1739;p42"/>
          <p:cNvSpPr txBox="1">
            <a:spLocks noGrp="1"/>
          </p:cNvSpPr>
          <p:nvPr>
            <p:ph type="title"/>
          </p:nvPr>
        </p:nvSpPr>
        <p:spPr>
          <a:xfrm>
            <a:off x="577850" y="321244"/>
            <a:ext cx="11036299" cy="936056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sv-SE" sz="2800" b="1" dirty="0">
                <a:solidFill>
                  <a:schemeClr val="tx2"/>
                </a:solidFill>
              </a:rPr>
              <a:t>PENEGAKAN HUKUM TINDAK PIDANA KORUPSI OLEH POLRI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CDBA76F5-DDD6-4EF2-BF90-745B9C7C9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8100"/>
            <a:ext cx="1219200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412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p42"/>
          <p:cNvSpPr txBox="1">
            <a:spLocks noGrp="1"/>
          </p:cNvSpPr>
          <p:nvPr>
            <p:ph type="title"/>
          </p:nvPr>
        </p:nvSpPr>
        <p:spPr>
          <a:xfrm>
            <a:off x="1550732" y="3191800"/>
            <a:ext cx="9162186" cy="1122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4800" dirty="0"/>
              <a:t>KEBIJAKAN DAN STRATEGI </a:t>
            </a:r>
            <a:r>
              <a:rPr lang="en" sz="4800" dirty="0">
                <a:solidFill>
                  <a:schemeClr val="bg1"/>
                </a:solidFill>
              </a:rPr>
              <a:t>POLRI</a:t>
            </a:r>
            <a:r>
              <a:rPr lang="en" sz="4800" dirty="0"/>
              <a:t> DALAM PEMBERANTASAN KORUPSI</a:t>
            </a:r>
            <a:endParaRPr sz="480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67FF15B-8B0C-4BD3-9A80-62A8A98A85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733"/>
            <a:ext cx="1516170" cy="1786479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980DE5D-1D1B-47CF-AC06-3B097037BF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297" y="5496324"/>
            <a:ext cx="1211071" cy="1314361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p62"/>
          <p:cNvSpPr txBox="1">
            <a:spLocks noGrp="1"/>
          </p:cNvSpPr>
          <p:nvPr>
            <p:ph type="title"/>
          </p:nvPr>
        </p:nvSpPr>
        <p:spPr>
          <a:xfrm>
            <a:off x="2514538" y="976503"/>
            <a:ext cx="6916615" cy="763600"/>
          </a:xfrm>
          <a:prstGeom prst="rect">
            <a:avLst/>
          </a:prstGeom>
          <a:solidFill>
            <a:schemeClr val="tx1"/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ID" dirty="0"/>
              <a:t>PENGUATAN STRUKTUR</a:t>
            </a:r>
            <a:endParaRPr dirty="0"/>
          </a:p>
        </p:txBody>
      </p:sp>
      <p:sp>
        <p:nvSpPr>
          <p:cNvPr id="2497" name="Google Shape;2497;p62"/>
          <p:cNvSpPr txBox="1"/>
          <p:nvPr/>
        </p:nvSpPr>
        <p:spPr>
          <a:xfrm>
            <a:off x="3846549" y="4678297"/>
            <a:ext cx="1835600" cy="13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i-FI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Modernisasi </a:t>
            </a:r>
          </a:p>
          <a:p>
            <a:pPr algn="ctr"/>
            <a:r>
              <a:rPr lang="fi-FI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Sarpras Almatsus </a:t>
            </a:r>
          </a:p>
          <a:p>
            <a:pPr algn="ctr"/>
            <a:r>
              <a:rPr lang="fi-FI" sz="16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dan Penerapan </a:t>
            </a:r>
          </a:p>
          <a:p>
            <a:pPr algn="ctr"/>
            <a:r>
              <a:rPr lang="fi-FI" sz="16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penggunaan TI</a:t>
            </a:r>
          </a:p>
        </p:txBody>
      </p:sp>
      <p:sp>
        <p:nvSpPr>
          <p:cNvPr id="2498" name="Google Shape;2498;p62"/>
          <p:cNvSpPr txBox="1"/>
          <p:nvPr/>
        </p:nvSpPr>
        <p:spPr>
          <a:xfrm>
            <a:off x="9168849" y="4678296"/>
            <a:ext cx="1835600" cy="1722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16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Anev</a:t>
            </a:r>
            <a:r>
              <a:rPr lang="en-US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efektivitas</a:t>
            </a:r>
            <a:r>
              <a:rPr lang="en-US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algn="ctr"/>
            <a:r>
              <a:rPr lang="en-US" sz="16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Struktur</a:t>
            </a:r>
            <a:r>
              <a:rPr lang="en-US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Organisasi</a:t>
            </a:r>
            <a:r>
              <a:rPr lang="en-US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algn="ctr"/>
            <a:r>
              <a:rPr lang="en-US" sz="16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berdasarkan</a:t>
            </a:r>
            <a:r>
              <a:rPr lang="en-US" sz="16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data </a:t>
            </a:r>
          </a:p>
          <a:p>
            <a:pPr algn="ctr"/>
            <a:r>
              <a:rPr lang="en-US" sz="16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Analisis</a:t>
            </a:r>
            <a:r>
              <a:rPr lang="en-US" sz="16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Beban </a:t>
            </a:r>
          </a:p>
          <a:p>
            <a:pPr algn="ctr"/>
            <a:r>
              <a:rPr lang="en-US" sz="16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Kinerja</a:t>
            </a:r>
          </a:p>
        </p:txBody>
      </p:sp>
      <p:sp>
        <p:nvSpPr>
          <p:cNvPr id="2499" name="Google Shape;2499;p62"/>
          <p:cNvSpPr txBox="1"/>
          <p:nvPr/>
        </p:nvSpPr>
        <p:spPr>
          <a:xfrm>
            <a:off x="1185333" y="4678300"/>
            <a:ext cx="1835600" cy="13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16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Penguatan</a:t>
            </a:r>
            <a:r>
              <a:rPr lang="en-US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dan </a:t>
            </a:r>
          </a:p>
          <a:p>
            <a:pPr algn="ctr"/>
            <a:r>
              <a:rPr lang="en-US" sz="16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pengefektifan</a:t>
            </a:r>
            <a:r>
              <a:rPr lang="en-US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algn="ctr"/>
            <a:r>
              <a:rPr lang="en-US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SDM dan </a:t>
            </a:r>
          </a:p>
          <a:p>
            <a:pPr algn="ctr"/>
            <a:r>
              <a:rPr lang="en-US" sz="16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Anggaran</a:t>
            </a:r>
            <a:endParaRPr lang="en-US" sz="16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00" name="Google Shape;2500;p62"/>
          <p:cNvSpPr txBox="1"/>
          <p:nvPr/>
        </p:nvSpPr>
        <p:spPr>
          <a:xfrm>
            <a:off x="6439300" y="4668672"/>
            <a:ext cx="2011679" cy="173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ID" sz="1600" b="1" dirty="0" err="1">
                <a:solidFill>
                  <a:schemeClr val="bg1"/>
                </a:solidFill>
              </a:rPr>
              <a:t>Penguatan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fungsi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ID" sz="1600" b="1" dirty="0" err="1">
                <a:solidFill>
                  <a:schemeClr val="bg1"/>
                </a:solidFill>
              </a:rPr>
              <a:t>penelusuran</a:t>
            </a:r>
            <a:r>
              <a:rPr lang="en-ID" sz="1600" b="1" dirty="0">
                <a:solidFill>
                  <a:schemeClr val="bg1"/>
                </a:solidFill>
              </a:rPr>
              <a:t> dan </a:t>
            </a:r>
          </a:p>
          <a:p>
            <a:pPr algn="ctr"/>
            <a:r>
              <a:rPr lang="en-ID" sz="1600" b="1" dirty="0" err="1">
                <a:solidFill>
                  <a:schemeClr val="bg1"/>
                </a:solidFill>
              </a:rPr>
              <a:t>pemulihan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aset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ID" sz="1600" dirty="0">
                <a:solidFill>
                  <a:schemeClr val="bg1"/>
                </a:solidFill>
              </a:rPr>
              <a:t>(PPA)</a:t>
            </a:r>
          </a:p>
        </p:txBody>
      </p:sp>
      <p:sp>
        <p:nvSpPr>
          <p:cNvPr id="2501" name="Google Shape;2501;p62"/>
          <p:cNvSpPr txBox="1"/>
          <p:nvPr/>
        </p:nvSpPr>
        <p:spPr>
          <a:xfrm>
            <a:off x="1185333" y="2068233"/>
            <a:ext cx="1835600" cy="70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" sz="2667" b="1" dirty="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</a:t>
            </a:r>
            <a:endParaRPr sz="2667" b="1" dirty="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502" name="Google Shape;2502;p62"/>
          <p:cNvSpPr/>
          <p:nvPr/>
        </p:nvSpPr>
        <p:spPr>
          <a:xfrm>
            <a:off x="1185433" y="2775439"/>
            <a:ext cx="1835600" cy="18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503" name="Google Shape;2503;p62"/>
          <p:cNvSpPr txBox="1"/>
          <p:nvPr/>
        </p:nvSpPr>
        <p:spPr>
          <a:xfrm>
            <a:off x="3846567" y="2068233"/>
            <a:ext cx="1835600" cy="70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" sz="2667" b="1" dirty="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</a:t>
            </a:r>
            <a:endParaRPr sz="2667" b="1" dirty="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504" name="Google Shape;2504;p62"/>
          <p:cNvSpPr txBox="1"/>
          <p:nvPr/>
        </p:nvSpPr>
        <p:spPr>
          <a:xfrm>
            <a:off x="6507700" y="2068233"/>
            <a:ext cx="1835600" cy="70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" sz="2667" b="1" dirty="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</a:t>
            </a:r>
            <a:endParaRPr sz="2667" b="1" dirty="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505" name="Google Shape;2505;p62"/>
          <p:cNvSpPr txBox="1"/>
          <p:nvPr/>
        </p:nvSpPr>
        <p:spPr>
          <a:xfrm>
            <a:off x="9168833" y="2068233"/>
            <a:ext cx="1835600" cy="70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" sz="2667" b="1" dirty="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</a:t>
            </a:r>
            <a:endParaRPr sz="2667" b="1" dirty="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506" name="Google Shape;2506;p62"/>
          <p:cNvSpPr/>
          <p:nvPr/>
        </p:nvSpPr>
        <p:spPr>
          <a:xfrm>
            <a:off x="3846517" y="2775439"/>
            <a:ext cx="1835600" cy="18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7" name="Google Shape;2507;p62"/>
          <p:cNvSpPr/>
          <p:nvPr/>
        </p:nvSpPr>
        <p:spPr>
          <a:xfrm>
            <a:off x="6507667" y="2775439"/>
            <a:ext cx="1835600" cy="18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8" name="Google Shape;2508;p62"/>
          <p:cNvSpPr/>
          <p:nvPr/>
        </p:nvSpPr>
        <p:spPr>
          <a:xfrm>
            <a:off x="9168833" y="2775439"/>
            <a:ext cx="1835600" cy="18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2509" name="Google Shape;2509;p62"/>
          <p:cNvCxnSpPr>
            <a:stCxn id="2502" idx="3"/>
            <a:endCxn id="2506" idx="1"/>
          </p:cNvCxnSpPr>
          <p:nvPr/>
        </p:nvCxnSpPr>
        <p:spPr>
          <a:xfrm>
            <a:off x="3021033" y="3695439"/>
            <a:ext cx="825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10" name="Google Shape;2510;p62"/>
          <p:cNvCxnSpPr>
            <a:stCxn id="2506" idx="3"/>
            <a:endCxn id="2507" idx="1"/>
          </p:cNvCxnSpPr>
          <p:nvPr/>
        </p:nvCxnSpPr>
        <p:spPr>
          <a:xfrm>
            <a:off x="5682117" y="3695439"/>
            <a:ext cx="825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11" name="Google Shape;2511;p62"/>
          <p:cNvCxnSpPr>
            <a:stCxn id="2507" idx="3"/>
            <a:endCxn id="2508" idx="1"/>
          </p:cNvCxnSpPr>
          <p:nvPr/>
        </p:nvCxnSpPr>
        <p:spPr>
          <a:xfrm>
            <a:off x="8343267" y="3695439"/>
            <a:ext cx="825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2525" name="Google Shape;2525;p62"/>
          <p:cNvGrpSpPr/>
          <p:nvPr/>
        </p:nvGrpSpPr>
        <p:grpSpPr>
          <a:xfrm flipH="1">
            <a:off x="7431153" y="3055429"/>
            <a:ext cx="825600" cy="844704"/>
            <a:chOff x="6475250" y="2897775"/>
            <a:chExt cx="511000" cy="564775"/>
          </a:xfrm>
        </p:grpSpPr>
        <p:sp>
          <p:nvSpPr>
            <p:cNvPr id="2526" name="Google Shape;2526;p62"/>
            <p:cNvSpPr/>
            <p:nvPr/>
          </p:nvSpPr>
          <p:spPr>
            <a:xfrm>
              <a:off x="6581650" y="2897775"/>
              <a:ext cx="404600" cy="358550"/>
            </a:xfrm>
            <a:custGeom>
              <a:avLst/>
              <a:gdLst/>
              <a:ahLst/>
              <a:cxnLst/>
              <a:rect l="l" t="t" r="r" b="b"/>
              <a:pathLst>
                <a:path w="16184" h="14342" extrusionOk="0">
                  <a:moveTo>
                    <a:pt x="8097" y="1306"/>
                  </a:moveTo>
                  <a:cubicBezTo>
                    <a:pt x="9356" y="1306"/>
                    <a:pt x="10624" y="1709"/>
                    <a:pt x="11696" y="2541"/>
                  </a:cubicBezTo>
                  <a:cubicBezTo>
                    <a:pt x="14247" y="4531"/>
                    <a:pt x="14711" y="8224"/>
                    <a:pt x="12713" y="10775"/>
                  </a:cubicBezTo>
                  <a:cubicBezTo>
                    <a:pt x="11557" y="12263"/>
                    <a:pt x="9830" y="13039"/>
                    <a:pt x="8084" y="13039"/>
                  </a:cubicBezTo>
                  <a:cubicBezTo>
                    <a:pt x="6825" y="13039"/>
                    <a:pt x="5557" y="12635"/>
                    <a:pt x="4488" y="11801"/>
                  </a:cubicBezTo>
                  <a:cubicBezTo>
                    <a:pt x="1927" y="9812"/>
                    <a:pt x="1472" y="6127"/>
                    <a:pt x="3462" y="3567"/>
                  </a:cubicBezTo>
                  <a:cubicBezTo>
                    <a:pt x="4618" y="2084"/>
                    <a:pt x="6348" y="1306"/>
                    <a:pt x="8097" y="1306"/>
                  </a:cubicBezTo>
                  <a:close/>
                  <a:moveTo>
                    <a:pt x="8092" y="1"/>
                  </a:moveTo>
                  <a:cubicBezTo>
                    <a:pt x="5955" y="1"/>
                    <a:pt x="3842" y="950"/>
                    <a:pt x="2427" y="2764"/>
                  </a:cubicBezTo>
                  <a:cubicBezTo>
                    <a:pt x="0" y="5887"/>
                    <a:pt x="562" y="10401"/>
                    <a:pt x="3685" y="12827"/>
                  </a:cubicBezTo>
                  <a:cubicBezTo>
                    <a:pt x="4993" y="13848"/>
                    <a:pt x="6544" y="14342"/>
                    <a:pt x="8084" y="14342"/>
                  </a:cubicBezTo>
                  <a:cubicBezTo>
                    <a:pt x="10219" y="14342"/>
                    <a:pt x="12333" y="13392"/>
                    <a:pt x="13748" y="11578"/>
                  </a:cubicBezTo>
                  <a:cubicBezTo>
                    <a:pt x="16183" y="8456"/>
                    <a:pt x="15621" y="3951"/>
                    <a:pt x="12499" y="1515"/>
                  </a:cubicBezTo>
                  <a:cubicBezTo>
                    <a:pt x="11187" y="495"/>
                    <a:pt x="9633" y="1"/>
                    <a:pt x="8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7" name="Google Shape;2527;p62"/>
            <p:cNvSpPr/>
            <p:nvPr/>
          </p:nvSpPr>
          <p:spPr>
            <a:xfrm>
              <a:off x="6618450" y="2930400"/>
              <a:ext cx="331000" cy="293375"/>
            </a:xfrm>
            <a:custGeom>
              <a:avLst/>
              <a:gdLst/>
              <a:ahLst/>
              <a:cxnLst/>
              <a:rect l="l" t="t" r="r" b="b"/>
              <a:pathLst>
                <a:path w="13240" h="11735" extrusionOk="0">
                  <a:moveTo>
                    <a:pt x="6625" y="1"/>
                  </a:moveTo>
                  <a:cubicBezTo>
                    <a:pt x="4876" y="1"/>
                    <a:pt x="3146" y="779"/>
                    <a:pt x="1990" y="2262"/>
                  </a:cubicBezTo>
                  <a:cubicBezTo>
                    <a:pt x="0" y="4822"/>
                    <a:pt x="455" y="8507"/>
                    <a:pt x="3016" y="10496"/>
                  </a:cubicBezTo>
                  <a:cubicBezTo>
                    <a:pt x="4085" y="11330"/>
                    <a:pt x="5353" y="11734"/>
                    <a:pt x="6612" y="11734"/>
                  </a:cubicBezTo>
                  <a:cubicBezTo>
                    <a:pt x="8358" y="11734"/>
                    <a:pt x="10085" y="10958"/>
                    <a:pt x="11241" y="9470"/>
                  </a:cubicBezTo>
                  <a:cubicBezTo>
                    <a:pt x="13239" y="6919"/>
                    <a:pt x="12775" y="3226"/>
                    <a:pt x="10224" y="1236"/>
                  </a:cubicBezTo>
                  <a:cubicBezTo>
                    <a:pt x="9152" y="404"/>
                    <a:pt x="7884" y="1"/>
                    <a:pt x="66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8" name="Google Shape;2528;p62"/>
            <p:cNvSpPr/>
            <p:nvPr/>
          </p:nvSpPr>
          <p:spPr>
            <a:xfrm>
              <a:off x="6665725" y="2930400"/>
              <a:ext cx="283725" cy="239900"/>
            </a:xfrm>
            <a:custGeom>
              <a:avLst/>
              <a:gdLst/>
              <a:ahLst/>
              <a:cxnLst/>
              <a:rect l="l" t="t" r="r" b="b"/>
              <a:pathLst>
                <a:path w="11349" h="9596" extrusionOk="0">
                  <a:moveTo>
                    <a:pt x="4734" y="1"/>
                  </a:moveTo>
                  <a:cubicBezTo>
                    <a:pt x="2985" y="1"/>
                    <a:pt x="1255" y="779"/>
                    <a:pt x="99" y="2262"/>
                  </a:cubicBezTo>
                  <a:cubicBezTo>
                    <a:pt x="63" y="2307"/>
                    <a:pt x="36" y="2342"/>
                    <a:pt x="1" y="2387"/>
                  </a:cubicBezTo>
                  <a:cubicBezTo>
                    <a:pt x="1158" y="984"/>
                    <a:pt x="2839" y="251"/>
                    <a:pt x="4537" y="251"/>
                  </a:cubicBezTo>
                  <a:cubicBezTo>
                    <a:pt x="5796" y="251"/>
                    <a:pt x="7065" y="654"/>
                    <a:pt x="8137" y="1486"/>
                  </a:cubicBezTo>
                  <a:cubicBezTo>
                    <a:pt x="10652" y="3449"/>
                    <a:pt x="11134" y="7044"/>
                    <a:pt x="9252" y="9595"/>
                  </a:cubicBezTo>
                  <a:cubicBezTo>
                    <a:pt x="9287" y="9551"/>
                    <a:pt x="9323" y="9515"/>
                    <a:pt x="9350" y="9470"/>
                  </a:cubicBezTo>
                  <a:cubicBezTo>
                    <a:pt x="11348" y="6919"/>
                    <a:pt x="10884" y="3226"/>
                    <a:pt x="8333" y="1236"/>
                  </a:cubicBezTo>
                  <a:cubicBezTo>
                    <a:pt x="7261" y="404"/>
                    <a:pt x="5993" y="1"/>
                    <a:pt x="4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9" name="Google Shape;2529;p62"/>
            <p:cNvSpPr/>
            <p:nvPr/>
          </p:nvSpPr>
          <p:spPr>
            <a:xfrm>
              <a:off x="6618450" y="3202175"/>
              <a:ext cx="72275" cy="80100"/>
            </a:xfrm>
            <a:custGeom>
              <a:avLst/>
              <a:gdLst/>
              <a:ahLst/>
              <a:cxnLst/>
              <a:rect l="l" t="t" r="r" b="b"/>
              <a:pathLst>
                <a:path w="2891" h="3204" extrusionOk="0">
                  <a:moveTo>
                    <a:pt x="1900" y="0"/>
                  </a:moveTo>
                  <a:lnTo>
                    <a:pt x="0" y="2436"/>
                  </a:lnTo>
                  <a:lnTo>
                    <a:pt x="990" y="3203"/>
                  </a:lnTo>
                  <a:lnTo>
                    <a:pt x="2890" y="768"/>
                  </a:lnTo>
                  <a:lnTo>
                    <a:pt x="19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0" name="Google Shape;2530;p62"/>
            <p:cNvSpPr/>
            <p:nvPr/>
          </p:nvSpPr>
          <p:spPr>
            <a:xfrm>
              <a:off x="6475250" y="3241200"/>
              <a:ext cx="188275" cy="221350"/>
            </a:xfrm>
            <a:custGeom>
              <a:avLst/>
              <a:gdLst/>
              <a:ahLst/>
              <a:cxnLst/>
              <a:rect l="l" t="t" r="r" b="b"/>
              <a:pathLst>
                <a:path w="7531" h="8854" extrusionOk="0">
                  <a:moveTo>
                    <a:pt x="6014" y="0"/>
                  </a:moveTo>
                  <a:lnTo>
                    <a:pt x="331" y="7306"/>
                  </a:lnTo>
                  <a:cubicBezTo>
                    <a:pt x="1" y="7717"/>
                    <a:pt x="81" y="8323"/>
                    <a:pt x="492" y="8653"/>
                  </a:cubicBezTo>
                  <a:cubicBezTo>
                    <a:pt x="667" y="8788"/>
                    <a:pt x="876" y="8854"/>
                    <a:pt x="1083" y="8854"/>
                  </a:cubicBezTo>
                  <a:cubicBezTo>
                    <a:pt x="1369" y="8854"/>
                    <a:pt x="1652" y="8728"/>
                    <a:pt x="1839" y="8484"/>
                  </a:cubicBezTo>
                  <a:lnTo>
                    <a:pt x="7530" y="1178"/>
                  </a:lnTo>
                  <a:lnTo>
                    <a:pt x="6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1" name="Google Shape;2531;p62"/>
            <p:cNvSpPr/>
            <p:nvPr/>
          </p:nvSpPr>
          <p:spPr>
            <a:xfrm>
              <a:off x="6643875" y="3197025"/>
              <a:ext cx="53325" cy="51325"/>
            </a:xfrm>
            <a:custGeom>
              <a:avLst/>
              <a:gdLst/>
              <a:ahLst/>
              <a:cxnLst/>
              <a:rect l="l" t="t" r="r" b="b"/>
              <a:pathLst>
                <a:path w="2133" h="2053" extrusionOk="0">
                  <a:moveTo>
                    <a:pt x="767" y="1"/>
                  </a:moveTo>
                  <a:lnTo>
                    <a:pt x="0" y="991"/>
                  </a:lnTo>
                  <a:lnTo>
                    <a:pt x="1356" y="2053"/>
                  </a:lnTo>
                  <a:lnTo>
                    <a:pt x="2132" y="1062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2" name="Google Shape;2532;p62"/>
            <p:cNvSpPr/>
            <p:nvPr/>
          </p:nvSpPr>
          <p:spPr>
            <a:xfrm>
              <a:off x="6632275" y="3244975"/>
              <a:ext cx="25675" cy="20550"/>
            </a:xfrm>
            <a:custGeom>
              <a:avLst/>
              <a:gdLst/>
              <a:ahLst/>
              <a:cxnLst/>
              <a:rect l="l" t="t" r="r" b="b"/>
              <a:pathLst>
                <a:path w="1027" h="822" extrusionOk="0">
                  <a:moveTo>
                    <a:pt x="36" y="1"/>
                  </a:moveTo>
                  <a:lnTo>
                    <a:pt x="0" y="54"/>
                  </a:lnTo>
                  <a:lnTo>
                    <a:pt x="991" y="821"/>
                  </a:lnTo>
                  <a:lnTo>
                    <a:pt x="1026" y="77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3" name="Google Shape;2533;p62"/>
            <p:cNvSpPr/>
            <p:nvPr/>
          </p:nvSpPr>
          <p:spPr>
            <a:xfrm>
              <a:off x="6647450" y="3225350"/>
              <a:ext cx="25650" cy="20550"/>
            </a:xfrm>
            <a:custGeom>
              <a:avLst/>
              <a:gdLst/>
              <a:ahLst/>
              <a:cxnLst/>
              <a:rect l="l" t="t" r="r" b="b"/>
              <a:pathLst>
                <a:path w="1026" h="822" extrusionOk="0">
                  <a:moveTo>
                    <a:pt x="45" y="1"/>
                  </a:moveTo>
                  <a:lnTo>
                    <a:pt x="0" y="54"/>
                  </a:lnTo>
                  <a:lnTo>
                    <a:pt x="990" y="821"/>
                  </a:lnTo>
                  <a:lnTo>
                    <a:pt x="1026" y="777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6" name="Google Shape;9160;p88">
            <a:extLst>
              <a:ext uri="{FF2B5EF4-FFF2-40B4-BE49-F238E27FC236}">
                <a16:creationId xmlns:a16="http://schemas.microsoft.com/office/drawing/2014/main" id="{24C8019E-D0B9-4F86-915C-A27DBEBE6528}"/>
              </a:ext>
            </a:extLst>
          </p:cNvPr>
          <p:cNvGrpSpPr/>
          <p:nvPr/>
        </p:nvGrpSpPr>
        <p:grpSpPr>
          <a:xfrm>
            <a:off x="2005791" y="3550239"/>
            <a:ext cx="935294" cy="1021733"/>
            <a:chOff x="-48233050" y="3569725"/>
            <a:chExt cx="252050" cy="299475"/>
          </a:xfrm>
          <a:solidFill>
            <a:schemeClr val="tx1"/>
          </a:solidFill>
        </p:grpSpPr>
        <p:sp>
          <p:nvSpPr>
            <p:cNvPr id="97" name="Google Shape;9161;p88">
              <a:extLst>
                <a:ext uri="{FF2B5EF4-FFF2-40B4-BE49-F238E27FC236}">
                  <a16:creationId xmlns:a16="http://schemas.microsoft.com/office/drawing/2014/main" id="{C75A4318-3331-4E0D-AEBA-BF02F6E939EF}"/>
                </a:ext>
              </a:extLst>
            </p:cNvPr>
            <p:cNvSpPr/>
            <p:nvPr/>
          </p:nvSpPr>
          <p:spPr>
            <a:xfrm>
              <a:off x="-48233050" y="3569725"/>
              <a:ext cx="252050" cy="299475"/>
            </a:xfrm>
            <a:custGeom>
              <a:avLst/>
              <a:gdLst/>
              <a:ahLst/>
              <a:cxnLst/>
              <a:rect l="l" t="t" r="r" b="b"/>
              <a:pathLst>
                <a:path w="10082" h="11979" extrusionOk="0">
                  <a:moveTo>
                    <a:pt x="5230" y="1393"/>
                  </a:moveTo>
                  <a:cubicBezTo>
                    <a:pt x="5419" y="1393"/>
                    <a:pt x="5577" y="1551"/>
                    <a:pt x="5577" y="1740"/>
                  </a:cubicBezTo>
                  <a:lnTo>
                    <a:pt x="5577" y="1960"/>
                  </a:lnTo>
                  <a:cubicBezTo>
                    <a:pt x="5703" y="2023"/>
                    <a:pt x="5829" y="2086"/>
                    <a:pt x="5923" y="2181"/>
                  </a:cubicBezTo>
                  <a:lnTo>
                    <a:pt x="6144" y="2055"/>
                  </a:lnTo>
                  <a:cubicBezTo>
                    <a:pt x="6194" y="2025"/>
                    <a:pt x="6251" y="2011"/>
                    <a:pt x="6308" y="2011"/>
                  </a:cubicBezTo>
                  <a:cubicBezTo>
                    <a:pt x="6430" y="2011"/>
                    <a:pt x="6552" y="2074"/>
                    <a:pt x="6616" y="2181"/>
                  </a:cubicBezTo>
                  <a:lnTo>
                    <a:pt x="7309" y="3410"/>
                  </a:lnTo>
                  <a:cubicBezTo>
                    <a:pt x="7467" y="3725"/>
                    <a:pt x="7246" y="3819"/>
                    <a:pt x="6963" y="3977"/>
                  </a:cubicBezTo>
                  <a:lnTo>
                    <a:pt x="6963" y="4386"/>
                  </a:lnTo>
                  <a:cubicBezTo>
                    <a:pt x="7246" y="4544"/>
                    <a:pt x="7467" y="4670"/>
                    <a:pt x="7309" y="4985"/>
                  </a:cubicBezTo>
                  <a:lnTo>
                    <a:pt x="6616" y="6182"/>
                  </a:lnTo>
                  <a:cubicBezTo>
                    <a:pt x="6531" y="6289"/>
                    <a:pt x="6417" y="6366"/>
                    <a:pt x="6303" y="6366"/>
                  </a:cubicBezTo>
                  <a:cubicBezTo>
                    <a:pt x="6249" y="6366"/>
                    <a:pt x="6195" y="6349"/>
                    <a:pt x="6144" y="6308"/>
                  </a:cubicBezTo>
                  <a:lnTo>
                    <a:pt x="5923" y="6182"/>
                  </a:lnTo>
                  <a:cubicBezTo>
                    <a:pt x="5829" y="6277"/>
                    <a:pt x="5703" y="6340"/>
                    <a:pt x="5577" y="6403"/>
                  </a:cubicBezTo>
                  <a:lnTo>
                    <a:pt x="5577" y="6623"/>
                  </a:lnTo>
                  <a:cubicBezTo>
                    <a:pt x="5577" y="6812"/>
                    <a:pt x="5419" y="6970"/>
                    <a:pt x="5230" y="6970"/>
                  </a:cubicBezTo>
                  <a:lnTo>
                    <a:pt x="3812" y="6970"/>
                  </a:lnTo>
                  <a:cubicBezTo>
                    <a:pt x="3623" y="6970"/>
                    <a:pt x="3466" y="6812"/>
                    <a:pt x="3466" y="6623"/>
                  </a:cubicBezTo>
                  <a:lnTo>
                    <a:pt x="3466" y="6403"/>
                  </a:lnTo>
                  <a:cubicBezTo>
                    <a:pt x="3340" y="6340"/>
                    <a:pt x="3214" y="6277"/>
                    <a:pt x="3119" y="6182"/>
                  </a:cubicBezTo>
                  <a:lnTo>
                    <a:pt x="2899" y="6308"/>
                  </a:lnTo>
                  <a:cubicBezTo>
                    <a:pt x="2848" y="6338"/>
                    <a:pt x="2791" y="6352"/>
                    <a:pt x="2734" y="6352"/>
                  </a:cubicBezTo>
                  <a:cubicBezTo>
                    <a:pt x="2613" y="6352"/>
                    <a:pt x="2490" y="6289"/>
                    <a:pt x="2426" y="6182"/>
                  </a:cubicBezTo>
                  <a:lnTo>
                    <a:pt x="1733" y="4985"/>
                  </a:lnTo>
                  <a:cubicBezTo>
                    <a:pt x="1638" y="4827"/>
                    <a:pt x="1670" y="4575"/>
                    <a:pt x="1859" y="4512"/>
                  </a:cubicBezTo>
                  <a:lnTo>
                    <a:pt x="2048" y="4386"/>
                  </a:lnTo>
                  <a:lnTo>
                    <a:pt x="2048" y="3977"/>
                  </a:lnTo>
                  <a:lnTo>
                    <a:pt x="1859" y="3882"/>
                  </a:lnTo>
                  <a:cubicBezTo>
                    <a:pt x="1702" y="3788"/>
                    <a:pt x="1607" y="3536"/>
                    <a:pt x="1733" y="3410"/>
                  </a:cubicBezTo>
                  <a:lnTo>
                    <a:pt x="2426" y="2181"/>
                  </a:lnTo>
                  <a:cubicBezTo>
                    <a:pt x="2490" y="2074"/>
                    <a:pt x="2612" y="1997"/>
                    <a:pt x="2733" y="1997"/>
                  </a:cubicBezTo>
                  <a:cubicBezTo>
                    <a:pt x="2790" y="1997"/>
                    <a:pt x="2848" y="2014"/>
                    <a:pt x="2899" y="2055"/>
                  </a:cubicBezTo>
                  <a:lnTo>
                    <a:pt x="3119" y="2181"/>
                  </a:lnTo>
                  <a:cubicBezTo>
                    <a:pt x="3214" y="2086"/>
                    <a:pt x="3340" y="2023"/>
                    <a:pt x="3466" y="1960"/>
                  </a:cubicBezTo>
                  <a:lnTo>
                    <a:pt x="3466" y="1740"/>
                  </a:lnTo>
                  <a:cubicBezTo>
                    <a:pt x="3466" y="1551"/>
                    <a:pt x="3623" y="1393"/>
                    <a:pt x="3812" y="1393"/>
                  </a:cubicBezTo>
                  <a:close/>
                  <a:moveTo>
                    <a:pt x="4547" y="0"/>
                  </a:moveTo>
                  <a:cubicBezTo>
                    <a:pt x="3499" y="0"/>
                    <a:pt x="2484" y="337"/>
                    <a:pt x="1670" y="984"/>
                  </a:cubicBezTo>
                  <a:cubicBezTo>
                    <a:pt x="630" y="1866"/>
                    <a:pt x="0" y="3158"/>
                    <a:pt x="0" y="4544"/>
                  </a:cubicBezTo>
                  <a:cubicBezTo>
                    <a:pt x="0" y="5804"/>
                    <a:pt x="504" y="6970"/>
                    <a:pt x="1418" y="7852"/>
                  </a:cubicBezTo>
                  <a:lnTo>
                    <a:pt x="1418" y="11632"/>
                  </a:lnTo>
                  <a:cubicBezTo>
                    <a:pt x="1418" y="11821"/>
                    <a:pt x="1575" y="11979"/>
                    <a:pt x="1765" y="11979"/>
                  </a:cubicBezTo>
                  <a:lnTo>
                    <a:pt x="5986" y="11979"/>
                  </a:lnTo>
                  <a:cubicBezTo>
                    <a:pt x="6175" y="11979"/>
                    <a:pt x="6333" y="11821"/>
                    <a:pt x="6333" y="11632"/>
                  </a:cubicBezTo>
                  <a:lnTo>
                    <a:pt x="6333" y="10530"/>
                  </a:lnTo>
                  <a:lnTo>
                    <a:pt x="8097" y="10530"/>
                  </a:lnTo>
                  <a:cubicBezTo>
                    <a:pt x="8286" y="10530"/>
                    <a:pt x="8444" y="10372"/>
                    <a:pt x="8444" y="10183"/>
                  </a:cubicBezTo>
                  <a:lnTo>
                    <a:pt x="8444" y="8387"/>
                  </a:lnTo>
                  <a:lnTo>
                    <a:pt x="9042" y="8387"/>
                  </a:lnTo>
                  <a:cubicBezTo>
                    <a:pt x="9389" y="8387"/>
                    <a:pt x="9767" y="8198"/>
                    <a:pt x="9956" y="7883"/>
                  </a:cubicBezTo>
                  <a:cubicBezTo>
                    <a:pt x="10082" y="7568"/>
                    <a:pt x="10082" y="7190"/>
                    <a:pt x="9924" y="6875"/>
                  </a:cubicBezTo>
                  <a:lnTo>
                    <a:pt x="9042" y="5237"/>
                  </a:lnTo>
                  <a:cubicBezTo>
                    <a:pt x="9137" y="4701"/>
                    <a:pt x="9137" y="4134"/>
                    <a:pt x="9011" y="3599"/>
                  </a:cubicBezTo>
                  <a:cubicBezTo>
                    <a:pt x="8664" y="1866"/>
                    <a:pt x="7246" y="480"/>
                    <a:pt x="5545" y="102"/>
                  </a:cubicBezTo>
                  <a:cubicBezTo>
                    <a:pt x="5213" y="34"/>
                    <a:pt x="4878" y="0"/>
                    <a:pt x="45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162;p88">
              <a:extLst>
                <a:ext uri="{FF2B5EF4-FFF2-40B4-BE49-F238E27FC236}">
                  <a16:creationId xmlns:a16="http://schemas.microsoft.com/office/drawing/2014/main" id="{A6B7A131-B742-48CF-9E92-F097AC8D068E}"/>
                </a:ext>
              </a:extLst>
            </p:cNvPr>
            <p:cNvSpPr/>
            <p:nvPr/>
          </p:nvSpPr>
          <p:spPr>
            <a:xfrm>
              <a:off x="-48170050" y="3622650"/>
              <a:ext cx="100050" cy="103225"/>
            </a:xfrm>
            <a:custGeom>
              <a:avLst/>
              <a:gdLst/>
              <a:ahLst/>
              <a:cxnLst/>
              <a:rect l="l" t="t" r="r" b="b"/>
              <a:pathLst>
                <a:path w="4002" h="4129" extrusionOk="0">
                  <a:moveTo>
                    <a:pt x="1985" y="1009"/>
                  </a:moveTo>
                  <a:cubicBezTo>
                    <a:pt x="2584" y="1009"/>
                    <a:pt x="3057" y="1482"/>
                    <a:pt x="3057" y="2080"/>
                  </a:cubicBezTo>
                  <a:cubicBezTo>
                    <a:pt x="3057" y="2647"/>
                    <a:pt x="2584" y="3120"/>
                    <a:pt x="1985" y="3120"/>
                  </a:cubicBezTo>
                  <a:cubicBezTo>
                    <a:pt x="1418" y="3120"/>
                    <a:pt x="946" y="2647"/>
                    <a:pt x="946" y="2080"/>
                  </a:cubicBezTo>
                  <a:cubicBezTo>
                    <a:pt x="946" y="1482"/>
                    <a:pt x="1418" y="1009"/>
                    <a:pt x="1985" y="1009"/>
                  </a:cubicBezTo>
                  <a:close/>
                  <a:moveTo>
                    <a:pt x="1639" y="1"/>
                  </a:moveTo>
                  <a:lnTo>
                    <a:pt x="1639" y="127"/>
                  </a:lnTo>
                  <a:cubicBezTo>
                    <a:pt x="1639" y="284"/>
                    <a:pt x="1576" y="410"/>
                    <a:pt x="1418" y="442"/>
                  </a:cubicBezTo>
                  <a:cubicBezTo>
                    <a:pt x="1198" y="537"/>
                    <a:pt x="1009" y="631"/>
                    <a:pt x="851" y="757"/>
                  </a:cubicBezTo>
                  <a:cubicBezTo>
                    <a:pt x="770" y="818"/>
                    <a:pt x="689" y="853"/>
                    <a:pt x="607" y="853"/>
                  </a:cubicBezTo>
                  <a:cubicBezTo>
                    <a:pt x="562" y="853"/>
                    <a:pt x="518" y="842"/>
                    <a:pt x="473" y="820"/>
                  </a:cubicBezTo>
                  <a:lnTo>
                    <a:pt x="347" y="726"/>
                  </a:lnTo>
                  <a:lnTo>
                    <a:pt x="1" y="1324"/>
                  </a:lnTo>
                  <a:lnTo>
                    <a:pt x="127" y="1387"/>
                  </a:lnTo>
                  <a:cubicBezTo>
                    <a:pt x="221" y="1482"/>
                    <a:pt x="316" y="1639"/>
                    <a:pt x="253" y="1765"/>
                  </a:cubicBezTo>
                  <a:cubicBezTo>
                    <a:pt x="221" y="1986"/>
                    <a:pt x="221" y="2143"/>
                    <a:pt x="253" y="2395"/>
                  </a:cubicBezTo>
                  <a:cubicBezTo>
                    <a:pt x="316" y="2553"/>
                    <a:pt x="221" y="2647"/>
                    <a:pt x="127" y="2742"/>
                  </a:cubicBezTo>
                  <a:lnTo>
                    <a:pt x="1" y="2805"/>
                  </a:lnTo>
                  <a:lnTo>
                    <a:pt x="347" y="3403"/>
                  </a:lnTo>
                  <a:lnTo>
                    <a:pt x="473" y="3340"/>
                  </a:lnTo>
                  <a:cubicBezTo>
                    <a:pt x="532" y="3297"/>
                    <a:pt x="590" y="3273"/>
                    <a:pt x="649" y="3273"/>
                  </a:cubicBezTo>
                  <a:cubicBezTo>
                    <a:pt x="716" y="3273"/>
                    <a:pt x="784" y="3304"/>
                    <a:pt x="851" y="3372"/>
                  </a:cubicBezTo>
                  <a:cubicBezTo>
                    <a:pt x="1009" y="3529"/>
                    <a:pt x="1198" y="3592"/>
                    <a:pt x="1418" y="3687"/>
                  </a:cubicBezTo>
                  <a:cubicBezTo>
                    <a:pt x="1576" y="3718"/>
                    <a:pt x="1639" y="3876"/>
                    <a:pt x="1639" y="4002"/>
                  </a:cubicBezTo>
                  <a:lnTo>
                    <a:pt x="1639" y="4128"/>
                  </a:lnTo>
                  <a:lnTo>
                    <a:pt x="2364" y="4128"/>
                  </a:lnTo>
                  <a:lnTo>
                    <a:pt x="2364" y="4002"/>
                  </a:lnTo>
                  <a:cubicBezTo>
                    <a:pt x="2364" y="3845"/>
                    <a:pt x="2427" y="3718"/>
                    <a:pt x="2584" y="3687"/>
                  </a:cubicBezTo>
                  <a:cubicBezTo>
                    <a:pt x="2805" y="3592"/>
                    <a:pt x="2994" y="3498"/>
                    <a:pt x="3151" y="3372"/>
                  </a:cubicBezTo>
                  <a:cubicBezTo>
                    <a:pt x="3224" y="3317"/>
                    <a:pt x="3298" y="3283"/>
                    <a:pt x="3371" y="3283"/>
                  </a:cubicBezTo>
                  <a:cubicBezTo>
                    <a:pt x="3424" y="3283"/>
                    <a:pt x="3476" y="3301"/>
                    <a:pt x="3529" y="3340"/>
                  </a:cubicBezTo>
                  <a:lnTo>
                    <a:pt x="3655" y="3403"/>
                  </a:lnTo>
                  <a:lnTo>
                    <a:pt x="4002" y="2805"/>
                  </a:lnTo>
                  <a:lnTo>
                    <a:pt x="3876" y="2742"/>
                  </a:lnTo>
                  <a:cubicBezTo>
                    <a:pt x="3781" y="2647"/>
                    <a:pt x="3687" y="2490"/>
                    <a:pt x="3750" y="2395"/>
                  </a:cubicBezTo>
                  <a:cubicBezTo>
                    <a:pt x="3781" y="2143"/>
                    <a:pt x="3781" y="1986"/>
                    <a:pt x="3750" y="1765"/>
                  </a:cubicBezTo>
                  <a:cubicBezTo>
                    <a:pt x="3687" y="1608"/>
                    <a:pt x="3781" y="1482"/>
                    <a:pt x="3876" y="1387"/>
                  </a:cubicBezTo>
                  <a:lnTo>
                    <a:pt x="4002" y="1324"/>
                  </a:lnTo>
                  <a:lnTo>
                    <a:pt x="3655" y="726"/>
                  </a:lnTo>
                  <a:lnTo>
                    <a:pt x="3529" y="820"/>
                  </a:lnTo>
                  <a:cubicBezTo>
                    <a:pt x="3477" y="846"/>
                    <a:pt x="3425" y="861"/>
                    <a:pt x="3373" y="861"/>
                  </a:cubicBezTo>
                  <a:cubicBezTo>
                    <a:pt x="3299" y="861"/>
                    <a:pt x="3225" y="831"/>
                    <a:pt x="3151" y="757"/>
                  </a:cubicBezTo>
                  <a:cubicBezTo>
                    <a:pt x="2994" y="600"/>
                    <a:pt x="2805" y="537"/>
                    <a:pt x="2584" y="442"/>
                  </a:cubicBezTo>
                  <a:cubicBezTo>
                    <a:pt x="2427" y="410"/>
                    <a:pt x="2364" y="253"/>
                    <a:pt x="2364" y="127"/>
                  </a:cubicBezTo>
                  <a:lnTo>
                    <a:pt x="23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163;p88">
              <a:extLst>
                <a:ext uri="{FF2B5EF4-FFF2-40B4-BE49-F238E27FC236}">
                  <a16:creationId xmlns:a16="http://schemas.microsoft.com/office/drawing/2014/main" id="{87C38835-A7AE-4BAF-81FE-814F10FB2C64}"/>
                </a:ext>
              </a:extLst>
            </p:cNvPr>
            <p:cNvSpPr/>
            <p:nvPr/>
          </p:nvSpPr>
          <p:spPr>
            <a:xfrm>
              <a:off x="-48129100" y="36652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6" y="567"/>
                    <a:pt x="726" y="378"/>
                  </a:cubicBezTo>
                  <a:cubicBezTo>
                    <a:pt x="726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72;p90">
            <a:extLst>
              <a:ext uri="{FF2B5EF4-FFF2-40B4-BE49-F238E27FC236}">
                <a16:creationId xmlns:a16="http://schemas.microsoft.com/office/drawing/2014/main" id="{9FF7753D-BFE1-41B1-BE2D-57BED819426A}"/>
              </a:ext>
            </a:extLst>
          </p:cNvPr>
          <p:cNvGrpSpPr/>
          <p:nvPr/>
        </p:nvGrpSpPr>
        <p:grpSpPr>
          <a:xfrm>
            <a:off x="4887947" y="2907834"/>
            <a:ext cx="685080" cy="660216"/>
            <a:chOff x="-1951475" y="3597450"/>
            <a:chExt cx="295375" cy="291450"/>
          </a:xfrm>
          <a:solidFill>
            <a:schemeClr val="tx1"/>
          </a:solidFill>
        </p:grpSpPr>
        <p:sp>
          <p:nvSpPr>
            <p:cNvPr id="102" name="Google Shape;10173;p90">
              <a:extLst>
                <a:ext uri="{FF2B5EF4-FFF2-40B4-BE49-F238E27FC236}">
                  <a16:creationId xmlns:a16="http://schemas.microsoft.com/office/drawing/2014/main" id="{1B3CE8EE-3D26-4C1B-BE63-A20AEDEFE559}"/>
                </a:ext>
              </a:extLst>
            </p:cNvPr>
            <p:cNvSpPr/>
            <p:nvPr/>
          </p:nvSpPr>
          <p:spPr>
            <a:xfrm>
              <a:off x="-1951475" y="3597450"/>
              <a:ext cx="170925" cy="34675"/>
            </a:xfrm>
            <a:custGeom>
              <a:avLst/>
              <a:gdLst/>
              <a:ahLst/>
              <a:cxnLst/>
              <a:rect l="l" t="t" r="r" b="b"/>
              <a:pathLst>
                <a:path w="6837" h="1387" extrusionOk="0">
                  <a:moveTo>
                    <a:pt x="1008" y="1"/>
                  </a:moveTo>
                  <a:cubicBezTo>
                    <a:pt x="473" y="1"/>
                    <a:pt x="0" y="473"/>
                    <a:pt x="0" y="1040"/>
                  </a:cubicBezTo>
                  <a:lnTo>
                    <a:pt x="0" y="1387"/>
                  </a:lnTo>
                  <a:lnTo>
                    <a:pt x="6837" y="1387"/>
                  </a:lnTo>
                  <a:lnTo>
                    <a:pt x="6837" y="1040"/>
                  </a:lnTo>
                  <a:cubicBezTo>
                    <a:pt x="6837" y="473"/>
                    <a:pt x="636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174;p90">
              <a:extLst>
                <a:ext uri="{FF2B5EF4-FFF2-40B4-BE49-F238E27FC236}">
                  <a16:creationId xmlns:a16="http://schemas.microsoft.com/office/drawing/2014/main" id="{CC69D58A-449C-48A5-B935-815748AADE95}"/>
                </a:ext>
              </a:extLst>
            </p:cNvPr>
            <p:cNvSpPr/>
            <p:nvPr/>
          </p:nvSpPr>
          <p:spPr>
            <a:xfrm>
              <a:off x="-1949900" y="3648650"/>
              <a:ext cx="171725" cy="173300"/>
            </a:xfrm>
            <a:custGeom>
              <a:avLst/>
              <a:gdLst/>
              <a:ahLst/>
              <a:cxnLst/>
              <a:rect l="l" t="t" r="r" b="b"/>
              <a:pathLst>
                <a:path w="6869" h="6932" extrusionOk="0">
                  <a:moveTo>
                    <a:pt x="0" y="1"/>
                  </a:moveTo>
                  <a:lnTo>
                    <a:pt x="0" y="6932"/>
                  </a:lnTo>
                  <a:lnTo>
                    <a:pt x="2426" y="6932"/>
                  </a:lnTo>
                  <a:cubicBezTo>
                    <a:pt x="2521" y="6585"/>
                    <a:pt x="2836" y="6333"/>
                    <a:pt x="3245" y="6270"/>
                  </a:cubicBezTo>
                  <a:lnTo>
                    <a:pt x="1166" y="4191"/>
                  </a:lnTo>
                  <a:cubicBezTo>
                    <a:pt x="693" y="3718"/>
                    <a:pt x="693" y="2962"/>
                    <a:pt x="1166" y="2489"/>
                  </a:cubicBezTo>
                  <a:cubicBezTo>
                    <a:pt x="1386" y="2237"/>
                    <a:pt x="1670" y="2143"/>
                    <a:pt x="2017" y="2143"/>
                  </a:cubicBezTo>
                  <a:cubicBezTo>
                    <a:pt x="2363" y="2143"/>
                    <a:pt x="2647" y="2237"/>
                    <a:pt x="2899" y="2489"/>
                  </a:cubicBezTo>
                  <a:lnTo>
                    <a:pt x="3560" y="3151"/>
                  </a:lnTo>
                  <a:cubicBezTo>
                    <a:pt x="3592" y="2994"/>
                    <a:pt x="3718" y="2836"/>
                    <a:pt x="3844" y="2710"/>
                  </a:cubicBezTo>
                  <a:cubicBezTo>
                    <a:pt x="4064" y="2489"/>
                    <a:pt x="4348" y="2363"/>
                    <a:pt x="4694" y="2363"/>
                  </a:cubicBezTo>
                  <a:cubicBezTo>
                    <a:pt x="4694" y="2048"/>
                    <a:pt x="4820" y="1733"/>
                    <a:pt x="5041" y="1513"/>
                  </a:cubicBezTo>
                  <a:cubicBezTo>
                    <a:pt x="5293" y="1261"/>
                    <a:pt x="5577" y="1135"/>
                    <a:pt x="5923" y="1135"/>
                  </a:cubicBezTo>
                  <a:cubicBezTo>
                    <a:pt x="6112" y="1135"/>
                    <a:pt x="6301" y="1198"/>
                    <a:pt x="6459" y="1261"/>
                  </a:cubicBezTo>
                  <a:cubicBezTo>
                    <a:pt x="6522" y="1072"/>
                    <a:pt x="6616" y="914"/>
                    <a:pt x="6774" y="757"/>
                  </a:cubicBezTo>
                  <a:lnTo>
                    <a:pt x="6868" y="662"/>
                  </a:lnTo>
                  <a:lnTo>
                    <a:pt x="686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175;p90">
              <a:extLst>
                <a:ext uri="{FF2B5EF4-FFF2-40B4-BE49-F238E27FC236}">
                  <a16:creationId xmlns:a16="http://schemas.microsoft.com/office/drawing/2014/main" id="{E0F91811-E7F2-47B8-86EE-C57E0928114E}"/>
                </a:ext>
              </a:extLst>
            </p:cNvPr>
            <p:cNvSpPr/>
            <p:nvPr/>
          </p:nvSpPr>
          <p:spPr>
            <a:xfrm>
              <a:off x="-1951475" y="3838475"/>
              <a:ext cx="170925" cy="50425"/>
            </a:xfrm>
            <a:custGeom>
              <a:avLst/>
              <a:gdLst/>
              <a:ahLst/>
              <a:cxnLst/>
              <a:rect l="l" t="t" r="r" b="b"/>
              <a:pathLst>
                <a:path w="6837" h="2017" extrusionOk="0">
                  <a:moveTo>
                    <a:pt x="0" y="0"/>
                  </a:moveTo>
                  <a:lnTo>
                    <a:pt x="0" y="1008"/>
                  </a:lnTo>
                  <a:cubicBezTo>
                    <a:pt x="0" y="1544"/>
                    <a:pt x="473" y="2017"/>
                    <a:pt x="1008" y="2017"/>
                  </a:cubicBezTo>
                  <a:lnTo>
                    <a:pt x="5829" y="2017"/>
                  </a:lnTo>
                  <a:cubicBezTo>
                    <a:pt x="6333" y="2017"/>
                    <a:pt x="6774" y="1670"/>
                    <a:pt x="6837" y="1166"/>
                  </a:cubicBezTo>
                  <a:lnTo>
                    <a:pt x="6679" y="1071"/>
                  </a:lnTo>
                  <a:lnTo>
                    <a:pt x="3466" y="1071"/>
                  </a:lnTo>
                  <a:cubicBezTo>
                    <a:pt x="2867" y="1071"/>
                    <a:pt x="2363" y="599"/>
                    <a:pt x="22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176;p90">
              <a:extLst>
                <a:ext uri="{FF2B5EF4-FFF2-40B4-BE49-F238E27FC236}">
                  <a16:creationId xmlns:a16="http://schemas.microsoft.com/office/drawing/2014/main" id="{F492394A-0FEB-4E96-9240-D145CAB2E2D2}"/>
                </a:ext>
              </a:extLst>
            </p:cNvPr>
            <p:cNvSpPr/>
            <p:nvPr/>
          </p:nvSpPr>
          <p:spPr>
            <a:xfrm>
              <a:off x="-1912900" y="3675825"/>
              <a:ext cx="256800" cy="202825"/>
            </a:xfrm>
            <a:custGeom>
              <a:avLst/>
              <a:gdLst/>
              <a:ahLst/>
              <a:cxnLst/>
              <a:rect l="l" t="t" r="r" b="b"/>
              <a:pathLst>
                <a:path w="10272" h="8113" extrusionOk="0">
                  <a:moveTo>
                    <a:pt x="6085" y="0"/>
                  </a:moveTo>
                  <a:cubicBezTo>
                    <a:pt x="5955" y="0"/>
                    <a:pt x="5829" y="48"/>
                    <a:pt x="5735" y="142"/>
                  </a:cubicBezTo>
                  <a:cubicBezTo>
                    <a:pt x="5546" y="331"/>
                    <a:pt x="5546" y="646"/>
                    <a:pt x="5735" y="835"/>
                  </a:cubicBezTo>
                  <a:lnTo>
                    <a:pt x="6081" y="1213"/>
                  </a:lnTo>
                  <a:cubicBezTo>
                    <a:pt x="6207" y="1308"/>
                    <a:pt x="6207" y="1560"/>
                    <a:pt x="6081" y="1655"/>
                  </a:cubicBezTo>
                  <a:cubicBezTo>
                    <a:pt x="6034" y="1718"/>
                    <a:pt x="5948" y="1749"/>
                    <a:pt x="5857" y="1749"/>
                  </a:cubicBezTo>
                  <a:cubicBezTo>
                    <a:pt x="5766" y="1749"/>
                    <a:pt x="5672" y="1718"/>
                    <a:pt x="5609" y="1655"/>
                  </a:cubicBezTo>
                  <a:lnTo>
                    <a:pt x="4758" y="804"/>
                  </a:lnTo>
                  <a:cubicBezTo>
                    <a:pt x="4664" y="709"/>
                    <a:pt x="4538" y="662"/>
                    <a:pt x="4408" y="662"/>
                  </a:cubicBezTo>
                  <a:cubicBezTo>
                    <a:pt x="4278" y="662"/>
                    <a:pt x="4144" y="709"/>
                    <a:pt x="4034" y="804"/>
                  </a:cubicBezTo>
                  <a:cubicBezTo>
                    <a:pt x="3845" y="993"/>
                    <a:pt x="3845" y="1308"/>
                    <a:pt x="4034" y="1528"/>
                  </a:cubicBezTo>
                  <a:cubicBezTo>
                    <a:pt x="4034" y="1655"/>
                    <a:pt x="4884" y="2505"/>
                    <a:pt x="4821" y="2505"/>
                  </a:cubicBezTo>
                  <a:cubicBezTo>
                    <a:pt x="4947" y="2631"/>
                    <a:pt x="4947" y="2852"/>
                    <a:pt x="4821" y="2978"/>
                  </a:cubicBezTo>
                  <a:cubicBezTo>
                    <a:pt x="4774" y="3041"/>
                    <a:pt x="4687" y="3072"/>
                    <a:pt x="4601" y="3072"/>
                  </a:cubicBezTo>
                  <a:cubicBezTo>
                    <a:pt x="4514" y="3072"/>
                    <a:pt x="4427" y="3041"/>
                    <a:pt x="4380" y="2978"/>
                  </a:cubicBezTo>
                  <a:lnTo>
                    <a:pt x="3498" y="2096"/>
                  </a:lnTo>
                  <a:cubicBezTo>
                    <a:pt x="3403" y="2001"/>
                    <a:pt x="3277" y="1954"/>
                    <a:pt x="3151" y="1954"/>
                  </a:cubicBezTo>
                  <a:cubicBezTo>
                    <a:pt x="3025" y="1954"/>
                    <a:pt x="2899" y="2001"/>
                    <a:pt x="2805" y="2096"/>
                  </a:cubicBezTo>
                  <a:cubicBezTo>
                    <a:pt x="2584" y="2316"/>
                    <a:pt x="2584" y="2631"/>
                    <a:pt x="2805" y="2820"/>
                  </a:cubicBezTo>
                  <a:lnTo>
                    <a:pt x="3656" y="3671"/>
                  </a:lnTo>
                  <a:cubicBezTo>
                    <a:pt x="3782" y="3797"/>
                    <a:pt x="3782" y="4017"/>
                    <a:pt x="3656" y="4143"/>
                  </a:cubicBezTo>
                  <a:cubicBezTo>
                    <a:pt x="3593" y="4206"/>
                    <a:pt x="3506" y="4238"/>
                    <a:pt x="3419" y="4238"/>
                  </a:cubicBezTo>
                  <a:cubicBezTo>
                    <a:pt x="3333" y="4238"/>
                    <a:pt x="3246" y="4206"/>
                    <a:pt x="3183" y="4143"/>
                  </a:cubicBezTo>
                  <a:lnTo>
                    <a:pt x="883" y="1875"/>
                  </a:lnTo>
                  <a:cubicBezTo>
                    <a:pt x="789" y="1765"/>
                    <a:pt x="663" y="1710"/>
                    <a:pt x="537" y="1710"/>
                  </a:cubicBezTo>
                  <a:cubicBezTo>
                    <a:pt x="411" y="1710"/>
                    <a:pt x="284" y="1765"/>
                    <a:pt x="190" y="1875"/>
                  </a:cubicBezTo>
                  <a:cubicBezTo>
                    <a:pt x="1" y="2064"/>
                    <a:pt x="1" y="2379"/>
                    <a:pt x="190" y="2568"/>
                  </a:cubicBezTo>
                  <a:lnTo>
                    <a:pt x="1797" y="4206"/>
                  </a:lnTo>
                  <a:lnTo>
                    <a:pt x="3403" y="5845"/>
                  </a:lnTo>
                  <a:lnTo>
                    <a:pt x="1954" y="5845"/>
                  </a:lnTo>
                  <a:cubicBezTo>
                    <a:pt x="1671" y="5845"/>
                    <a:pt x="1450" y="6097"/>
                    <a:pt x="1450" y="6349"/>
                  </a:cubicBezTo>
                  <a:cubicBezTo>
                    <a:pt x="1450" y="6632"/>
                    <a:pt x="1671" y="6884"/>
                    <a:pt x="1954" y="6884"/>
                  </a:cubicBezTo>
                  <a:lnTo>
                    <a:pt x="5451" y="6884"/>
                  </a:lnTo>
                  <a:cubicBezTo>
                    <a:pt x="5514" y="6916"/>
                    <a:pt x="6491" y="7829"/>
                    <a:pt x="6491" y="7829"/>
                  </a:cubicBezTo>
                  <a:cubicBezTo>
                    <a:pt x="6680" y="8018"/>
                    <a:pt x="6948" y="8113"/>
                    <a:pt x="7216" y="8113"/>
                  </a:cubicBezTo>
                  <a:cubicBezTo>
                    <a:pt x="7483" y="8113"/>
                    <a:pt x="7751" y="8018"/>
                    <a:pt x="7940" y="7829"/>
                  </a:cubicBezTo>
                  <a:lnTo>
                    <a:pt x="9862" y="5876"/>
                  </a:lnTo>
                  <a:cubicBezTo>
                    <a:pt x="10272" y="5498"/>
                    <a:pt x="10272" y="4836"/>
                    <a:pt x="9862" y="4427"/>
                  </a:cubicBezTo>
                  <a:lnTo>
                    <a:pt x="9452" y="3986"/>
                  </a:lnTo>
                  <a:cubicBezTo>
                    <a:pt x="9326" y="3608"/>
                    <a:pt x="9043" y="3198"/>
                    <a:pt x="8822" y="2820"/>
                  </a:cubicBezTo>
                  <a:cubicBezTo>
                    <a:pt x="8570" y="2411"/>
                    <a:pt x="8350" y="2064"/>
                    <a:pt x="8035" y="1718"/>
                  </a:cubicBezTo>
                  <a:lnTo>
                    <a:pt x="6459" y="142"/>
                  </a:lnTo>
                  <a:cubicBezTo>
                    <a:pt x="6349" y="48"/>
                    <a:pt x="6215" y="0"/>
                    <a:pt x="60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122;p90">
            <a:extLst>
              <a:ext uri="{FF2B5EF4-FFF2-40B4-BE49-F238E27FC236}">
                <a16:creationId xmlns:a16="http://schemas.microsoft.com/office/drawing/2014/main" id="{19674662-6060-49FB-ABF0-F3AD1BE05064}"/>
              </a:ext>
            </a:extLst>
          </p:cNvPr>
          <p:cNvGrpSpPr/>
          <p:nvPr/>
        </p:nvGrpSpPr>
        <p:grpSpPr>
          <a:xfrm>
            <a:off x="4004157" y="3679382"/>
            <a:ext cx="1006774" cy="858475"/>
            <a:chOff x="-1182750" y="3962900"/>
            <a:chExt cx="294575" cy="291450"/>
          </a:xfrm>
          <a:solidFill>
            <a:schemeClr val="tx1"/>
          </a:solidFill>
        </p:grpSpPr>
        <p:sp>
          <p:nvSpPr>
            <p:cNvPr id="107" name="Google Shape;10123;p90">
              <a:extLst>
                <a:ext uri="{FF2B5EF4-FFF2-40B4-BE49-F238E27FC236}">
                  <a16:creationId xmlns:a16="http://schemas.microsoft.com/office/drawing/2014/main" id="{74E1CD0F-A76A-43F6-923A-4FCE22479D34}"/>
                </a:ext>
              </a:extLst>
            </p:cNvPr>
            <p:cNvSpPr/>
            <p:nvPr/>
          </p:nvSpPr>
          <p:spPr>
            <a:xfrm>
              <a:off x="-1078000" y="40306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124;p90">
              <a:extLst>
                <a:ext uri="{FF2B5EF4-FFF2-40B4-BE49-F238E27FC236}">
                  <a16:creationId xmlns:a16="http://schemas.microsoft.com/office/drawing/2014/main" id="{3CE6BFA0-1E9C-4D3A-B5ED-CD9750856B24}"/>
                </a:ext>
              </a:extLst>
            </p:cNvPr>
            <p:cNvSpPr/>
            <p:nvPr/>
          </p:nvSpPr>
          <p:spPr>
            <a:xfrm>
              <a:off x="-1129200" y="40999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125;p90">
              <a:extLst>
                <a:ext uri="{FF2B5EF4-FFF2-40B4-BE49-F238E27FC236}">
                  <a16:creationId xmlns:a16="http://schemas.microsoft.com/office/drawing/2014/main" id="{425F1B44-ED88-457B-887D-E21A071B3668}"/>
                </a:ext>
              </a:extLst>
            </p:cNvPr>
            <p:cNvSpPr/>
            <p:nvPr/>
          </p:nvSpPr>
          <p:spPr>
            <a:xfrm>
              <a:off x="-1009475" y="40818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0126;p90">
              <a:extLst>
                <a:ext uri="{FF2B5EF4-FFF2-40B4-BE49-F238E27FC236}">
                  <a16:creationId xmlns:a16="http://schemas.microsoft.com/office/drawing/2014/main" id="{54A6105F-2AE5-40C6-A298-9D28C71C81E6}"/>
                </a:ext>
              </a:extLst>
            </p:cNvPr>
            <p:cNvSpPr/>
            <p:nvPr/>
          </p:nvSpPr>
          <p:spPr>
            <a:xfrm>
              <a:off x="-1182750" y="4168475"/>
              <a:ext cx="292225" cy="34675"/>
            </a:xfrm>
            <a:custGeom>
              <a:avLst/>
              <a:gdLst/>
              <a:ahLst/>
              <a:cxnLst/>
              <a:rect l="l" t="t" r="r" b="b"/>
              <a:pathLst>
                <a:path w="11689" h="1387" extrusionOk="0">
                  <a:moveTo>
                    <a:pt x="0" y="1"/>
                  </a:moveTo>
                  <a:lnTo>
                    <a:pt x="0" y="347"/>
                  </a:lnTo>
                  <a:lnTo>
                    <a:pt x="63" y="347"/>
                  </a:lnTo>
                  <a:cubicBezTo>
                    <a:pt x="63" y="914"/>
                    <a:pt x="504" y="1387"/>
                    <a:pt x="1071" y="1387"/>
                  </a:cubicBezTo>
                  <a:lnTo>
                    <a:pt x="10680" y="1387"/>
                  </a:lnTo>
                  <a:cubicBezTo>
                    <a:pt x="11247" y="1387"/>
                    <a:pt x="11688" y="914"/>
                    <a:pt x="11688" y="347"/>
                  </a:cubicBezTo>
                  <a:lnTo>
                    <a:pt x="1168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0127;p90">
              <a:extLst>
                <a:ext uri="{FF2B5EF4-FFF2-40B4-BE49-F238E27FC236}">
                  <a16:creationId xmlns:a16="http://schemas.microsoft.com/office/drawing/2014/main" id="{9534DA2C-B122-4C01-A4FF-C7D416E916F6}"/>
                </a:ext>
              </a:extLst>
            </p:cNvPr>
            <p:cNvSpPr/>
            <p:nvPr/>
          </p:nvSpPr>
          <p:spPr>
            <a:xfrm>
              <a:off x="-1117400" y="4220475"/>
              <a:ext cx="161500" cy="33875"/>
            </a:xfrm>
            <a:custGeom>
              <a:avLst/>
              <a:gdLst/>
              <a:ahLst/>
              <a:cxnLst/>
              <a:rect l="l" t="t" r="r" b="b"/>
              <a:pathLst>
                <a:path w="6460" h="1355" extrusionOk="0">
                  <a:moveTo>
                    <a:pt x="1513" y="0"/>
                  </a:moveTo>
                  <a:lnTo>
                    <a:pt x="1356" y="693"/>
                  </a:lnTo>
                  <a:lnTo>
                    <a:pt x="474" y="693"/>
                  </a:lnTo>
                  <a:cubicBezTo>
                    <a:pt x="32" y="693"/>
                    <a:pt x="1" y="1355"/>
                    <a:pt x="474" y="1355"/>
                  </a:cubicBezTo>
                  <a:lnTo>
                    <a:pt x="5924" y="1355"/>
                  </a:lnTo>
                  <a:cubicBezTo>
                    <a:pt x="6459" y="1355"/>
                    <a:pt x="6459" y="693"/>
                    <a:pt x="5987" y="693"/>
                  </a:cubicBezTo>
                  <a:lnTo>
                    <a:pt x="5073" y="693"/>
                  </a:lnTo>
                  <a:lnTo>
                    <a:pt x="49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0128;p90">
              <a:extLst>
                <a:ext uri="{FF2B5EF4-FFF2-40B4-BE49-F238E27FC236}">
                  <a16:creationId xmlns:a16="http://schemas.microsoft.com/office/drawing/2014/main" id="{A8DAFE81-026A-414F-987A-FE2C7F5C9BFA}"/>
                </a:ext>
              </a:extLst>
            </p:cNvPr>
            <p:cNvSpPr/>
            <p:nvPr/>
          </p:nvSpPr>
          <p:spPr>
            <a:xfrm>
              <a:off x="-958300" y="40141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8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8" y="694"/>
                  </a:cubicBezTo>
                  <a:cubicBezTo>
                    <a:pt x="568" y="694"/>
                    <a:pt x="726" y="536"/>
                    <a:pt x="726" y="347"/>
                  </a:cubicBezTo>
                  <a:cubicBezTo>
                    <a:pt x="726" y="158"/>
                    <a:pt x="568" y="1"/>
                    <a:pt x="3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129;p90">
              <a:extLst>
                <a:ext uri="{FF2B5EF4-FFF2-40B4-BE49-F238E27FC236}">
                  <a16:creationId xmlns:a16="http://schemas.microsoft.com/office/drawing/2014/main" id="{46B0F5E7-805E-4564-9245-E161C98F3166}"/>
                </a:ext>
              </a:extLst>
            </p:cNvPr>
            <p:cNvSpPr/>
            <p:nvPr/>
          </p:nvSpPr>
          <p:spPr>
            <a:xfrm>
              <a:off x="-1180400" y="3962900"/>
              <a:ext cx="292225" cy="188275"/>
            </a:xfrm>
            <a:custGeom>
              <a:avLst/>
              <a:gdLst/>
              <a:ahLst/>
              <a:cxnLst/>
              <a:rect l="l" t="t" r="r" b="b"/>
              <a:pathLst>
                <a:path w="11689" h="7531" extrusionOk="0">
                  <a:moveTo>
                    <a:pt x="9232" y="1324"/>
                  </a:moveTo>
                  <a:cubicBezTo>
                    <a:pt x="9799" y="1324"/>
                    <a:pt x="10271" y="1797"/>
                    <a:pt x="10271" y="2364"/>
                  </a:cubicBezTo>
                  <a:cubicBezTo>
                    <a:pt x="10271" y="2922"/>
                    <a:pt x="9822" y="3391"/>
                    <a:pt x="9247" y="3391"/>
                  </a:cubicBezTo>
                  <a:cubicBezTo>
                    <a:pt x="9140" y="3391"/>
                    <a:pt x="9029" y="3375"/>
                    <a:pt x="8916" y="3341"/>
                  </a:cubicBezTo>
                  <a:lnTo>
                    <a:pt x="8034" y="4538"/>
                  </a:lnTo>
                  <a:cubicBezTo>
                    <a:pt x="8507" y="5199"/>
                    <a:pt x="7971" y="6144"/>
                    <a:pt x="7152" y="6144"/>
                  </a:cubicBezTo>
                  <a:cubicBezTo>
                    <a:pt x="6491" y="6144"/>
                    <a:pt x="5987" y="5514"/>
                    <a:pt x="6176" y="4790"/>
                  </a:cubicBezTo>
                  <a:lnTo>
                    <a:pt x="4978" y="3908"/>
                  </a:lnTo>
                  <a:cubicBezTo>
                    <a:pt x="4839" y="4007"/>
                    <a:pt x="4661" y="4069"/>
                    <a:pt x="4470" y="4069"/>
                  </a:cubicBezTo>
                  <a:cubicBezTo>
                    <a:pt x="4359" y="4069"/>
                    <a:pt x="4243" y="4048"/>
                    <a:pt x="4128" y="4002"/>
                  </a:cubicBezTo>
                  <a:lnTo>
                    <a:pt x="3214" y="5199"/>
                  </a:lnTo>
                  <a:cubicBezTo>
                    <a:pt x="3340" y="5357"/>
                    <a:pt x="3372" y="5546"/>
                    <a:pt x="3372" y="5735"/>
                  </a:cubicBezTo>
                  <a:cubicBezTo>
                    <a:pt x="3372" y="6302"/>
                    <a:pt x="2899" y="6775"/>
                    <a:pt x="2363" y="6775"/>
                  </a:cubicBezTo>
                  <a:cubicBezTo>
                    <a:pt x="1796" y="6775"/>
                    <a:pt x="1324" y="6302"/>
                    <a:pt x="1324" y="5735"/>
                  </a:cubicBezTo>
                  <a:cubicBezTo>
                    <a:pt x="1324" y="5199"/>
                    <a:pt x="1796" y="4727"/>
                    <a:pt x="2363" y="4727"/>
                  </a:cubicBezTo>
                  <a:cubicBezTo>
                    <a:pt x="2489" y="4727"/>
                    <a:pt x="2552" y="4758"/>
                    <a:pt x="2678" y="4758"/>
                  </a:cubicBezTo>
                  <a:lnTo>
                    <a:pt x="3592" y="3593"/>
                  </a:lnTo>
                  <a:cubicBezTo>
                    <a:pt x="3120" y="2899"/>
                    <a:pt x="3624" y="1954"/>
                    <a:pt x="4443" y="1954"/>
                  </a:cubicBezTo>
                  <a:cubicBezTo>
                    <a:pt x="5104" y="1954"/>
                    <a:pt x="5640" y="2584"/>
                    <a:pt x="5419" y="3309"/>
                  </a:cubicBezTo>
                  <a:lnTo>
                    <a:pt x="6617" y="4223"/>
                  </a:lnTo>
                  <a:cubicBezTo>
                    <a:pt x="6766" y="4116"/>
                    <a:pt x="6959" y="4038"/>
                    <a:pt x="7165" y="4038"/>
                  </a:cubicBezTo>
                  <a:cubicBezTo>
                    <a:pt x="7264" y="4038"/>
                    <a:pt x="7365" y="4056"/>
                    <a:pt x="7467" y="4097"/>
                  </a:cubicBezTo>
                  <a:lnTo>
                    <a:pt x="8381" y="2899"/>
                  </a:lnTo>
                  <a:cubicBezTo>
                    <a:pt x="8255" y="2742"/>
                    <a:pt x="8223" y="2553"/>
                    <a:pt x="8223" y="2364"/>
                  </a:cubicBezTo>
                  <a:cubicBezTo>
                    <a:pt x="8223" y="1797"/>
                    <a:pt x="8696" y="1324"/>
                    <a:pt x="9232" y="1324"/>
                  </a:cubicBezTo>
                  <a:close/>
                  <a:moveTo>
                    <a:pt x="1009" y="1"/>
                  </a:moveTo>
                  <a:cubicBezTo>
                    <a:pt x="473" y="1"/>
                    <a:pt x="1" y="474"/>
                    <a:pt x="1" y="1009"/>
                  </a:cubicBezTo>
                  <a:lnTo>
                    <a:pt x="1" y="7531"/>
                  </a:lnTo>
                  <a:lnTo>
                    <a:pt x="11689" y="7531"/>
                  </a:lnTo>
                  <a:lnTo>
                    <a:pt x="11689" y="1009"/>
                  </a:lnTo>
                  <a:cubicBezTo>
                    <a:pt x="11657" y="411"/>
                    <a:pt x="11185" y="1"/>
                    <a:pt x="106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8131;p86">
            <a:extLst>
              <a:ext uri="{FF2B5EF4-FFF2-40B4-BE49-F238E27FC236}">
                <a16:creationId xmlns:a16="http://schemas.microsoft.com/office/drawing/2014/main" id="{05D1D6D8-620E-492A-851E-3BF2D5B05C78}"/>
              </a:ext>
            </a:extLst>
          </p:cNvPr>
          <p:cNvGrpSpPr/>
          <p:nvPr/>
        </p:nvGrpSpPr>
        <p:grpSpPr>
          <a:xfrm>
            <a:off x="1370120" y="2849009"/>
            <a:ext cx="774900" cy="661927"/>
            <a:chOff x="-61783350" y="3743950"/>
            <a:chExt cx="316650" cy="317450"/>
          </a:xfrm>
          <a:solidFill>
            <a:schemeClr val="tx1"/>
          </a:solidFill>
        </p:grpSpPr>
        <p:sp>
          <p:nvSpPr>
            <p:cNvPr id="119" name="Google Shape;8132;p86">
              <a:extLst>
                <a:ext uri="{FF2B5EF4-FFF2-40B4-BE49-F238E27FC236}">
                  <a16:creationId xmlns:a16="http://schemas.microsoft.com/office/drawing/2014/main" id="{EB597BAD-2C9B-4246-9ECB-6EAE463683DE}"/>
                </a:ext>
              </a:extLst>
            </p:cNvPr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8133;p86">
              <a:extLst>
                <a:ext uri="{FF2B5EF4-FFF2-40B4-BE49-F238E27FC236}">
                  <a16:creationId xmlns:a16="http://schemas.microsoft.com/office/drawing/2014/main" id="{9BC28EE8-9617-4FC5-9B4D-F1430ED841B6}"/>
                </a:ext>
              </a:extLst>
            </p:cNvPr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0139;p90">
            <a:extLst>
              <a:ext uri="{FF2B5EF4-FFF2-40B4-BE49-F238E27FC236}">
                <a16:creationId xmlns:a16="http://schemas.microsoft.com/office/drawing/2014/main" id="{3B1F073A-1316-4966-8537-AA6AB3E786B4}"/>
              </a:ext>
            </a:extLst>
          </p:cNvPr>
          <p:cNvGrpSpPr/>
          <p:nvPr/>
        </p:nvGrpSpPr>
        <p:grpSpPr>
          <a:xfrm>
            <a:off x="6668621" y="3243802"/>
            <a:ext cx="954223" cy="1223885"/>
            <a:chOff x="-2310650" y="3525775"/>
            <a:chExt cx="292250" cy="363125"/>
          </a:xfrm>
          <a:solidFill>
            <a:schemeClr val="tx1"/>
          </a:solidFill>
        </p:grpSpPr>
        <p:sp>
          <p:nvSpPr>
            <p:cNvPr id="124" name="Google Shape;10140;p90">
              <a:extLst>
                <a:ext uri="{FF2B5EF4-FFF2-40B4-BE49-F238E27FC236}">
                  <a16:creationId xmlns:a16="http://schemas.microsoft.com/office/drawing/2014/main" id="{CD782266-1816-40AF-AD9A-723A33B11B19}"/>
                </a:ext>
              </a:extLst>
            </p:cNvPr>
            <p:cNvSpPr/>
            <p:nvPr/>
          </p:nvSpPr>
          <p:spPr>
            <a:xfrm>
              <a:off x="-2053075" y="3648650"/>
              <a:ext cx="34675" cy="233950"/>
            </a:xfrm>
            <a:custGeom>
              <a:avLst/>
              <a:gdLst/>
              <a:ahLst/>
              <a:cxnLst/>
              <a:rect l="l" t="t" r="r" b="b"/>
              <a:pathLst>
                <a:path w="1387" h="9358" extrusionOk="0">
                  <a:moveTo>
                    <a:pt x="0" y="1"/>
                  </a:moveTo>
                  <a:lnTo>
                    <a:pt x="0" y="8286"/>
                  </a:lnTo>
                  <a:cubicBezTo>
                    <a:pt x="0" y="8664"/>
                    <a:pt x="158" y="9011"/>
                    <a:pt x="441" y="9263"/>
                  </a:cubicBezTo>
                  <a:cubicBezTo>
                    <a:pt x="504" y="9326"/>
                    <a:pt x="591" y="9358"/>
                    <a:pt x="677" y="9358"/>
                  </a:cubicBezTo>
                  <a:cubicBezTo>
                    <a:pt x="764" y="9358"/>
                    <a:pt x="851" y="9326"/>
                    <a:pt x="914" y="9263"/>
                  </a:cubicBezTo>
                  <a:cubicBezTo>
                    <a:pt x="1197" y="9011"/>
                    <a:pt x="1355" y="8664"/>
                    <a:pt x="1355" y="8286"/>
                  </a:cubicBezTo>
                  <a:lnTo>
                    <a:pt x="1355" y="347"/>
                  </a:lnTo>
                  <a:lnTo>
                    <a:pt x="1386" y="347"/>
                  </a:ln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0141;p90">
              <a:extLst>
                <a:ext uri="{FF2B5EF4-FFF2-40B4-BE49-F238E27FC236}">
                  <a16:creationId xmlns:a16="http://schemas.microsoft.com/office/drawing/2014/main" id="{9F6CE2E3-1B80-4EC9-AA2A-2EB10BC90D9F}"/>
                </a:ext>
              </a:extLst>
            </p:cNvPr>
            <p:cNvSpPr/>
            <p:nvPr/>
          </p:nvSpPr>
          <p:spPr>
            <a:xfrm>
              <a:off x="-2259450" y="375182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" y="1"/>
                  </a:moveTo>
                  <a:lnTo>
                    <a:pt x="1" y="2049"/>
                  </a:lnTo>
                  <a:lnTo>
                    <a:pt x="2049" y="2049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0142;p90">
              <a:extLst>
                <a:ext uri="{FF2B5EF4-FFF2-40B4-BE49-F238E27FC236}">
                  <a16:creationId xmlns:a16="http://schemas.microsoft.com/office/drawing/2014/main" id="{FD46378F-3C25-4203-B4D4-98A5C1A04ACA}"/>
                </a:ext>
              </a:extLst>
            </p:cNvPr>
            <p:cNvSpPr/>
            <p:nvPr/>
          </p:nvSpPr>
          <p:spPr>
            <a:xfrm>
              <a:off x="-2259450" y="3649450"/>
              <a:ext cx="137075" cy="51200"/>
            </a:xfrm>
            <a:custGeom>
              <a:avLst/>
              <a:gdLst/>
              <a:ahLst/>
              <a:cxnLst/>
              <a:rect l="l" t="t" r="r" b="b"/>
              <a:pathLst>
                <a:path w="5483" h="2048" extrusionOk="0">
                  <a:moveTo>
                    <a:pt x="1" y="0"/>
                  </a:moveTo>
                  <a:lnTo>
                    <a:pt x="1" y="2048"/>
                  </a:lnTo>
                  <a:lnTo>
                    <a:pt x="5483" y="2048"/>
                  </a:lnTo>
                  <a:lnTo>
                    <a:pt x="54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0143;p90">
              <a:extLst>
                <a:ext uri="{FF2B5EF4-FFF2-40B4-BE49-F238E27FC236}">
                  <a16:creationId xmlns:a16="http://schemas.microsoft.com/office/drawing/2014/main" id="{997D0D18-C8C2-4C46-9DCE-DD0A3E097780}"/>
                </a:ext>
              </a:extLst>
            </p:cNvPr>
            <p:cNvSpPr/>
            <p:nvPr/>
          </p:nvSpPr>
          <p:spPr>
            <a:xfrm>
              <a:off x="-2310650" y="3525775"/>
              <a:ext cx="252075" cy="363125"/>
            </a:xfrm>
            <a:custGeom>
              <a:avLst/>
              <a:gdLst/>
              <a:ahLst/>
              <a:cxnLst/>
              <a:rect l="l" t="t" r="r" b="b"/>
              <a:pathLst>
                <a:path w="10083" h="14525" extrusionOk="0">
                  <a:moveTo>
                    <a:pt x="7814" y="4222"/>
                  </a:moveTo>
                  <a:cubicBezTo>
                    <a:pt x="8035" y="4222"/>
                    <a:pt x="8192" y="4380"/>
                    <a:pt x="8192" y="4569"/>
                  </a:cubicBezTo>
                  <a:lnTo>
                    <a:pt x="8192" y="7310"/>
                  </a:lnTo>
                  <a:cubicBezTo>
                    <a:pt x="8192" y="7530"/>
                    <a:pt x="8035" y="7657"/>
                    <a:pt x="7814" y="7657"/>
                  </a:cubicBezTo>
                  <a:lnTo>
                    <a:pt x="1671" y="7657"/>
                  </a:lnTo>
                  <a:cubicBezTo>
                    <a:pt x="1482" y="7657"/>
                    <a:pt x="1324" y="7530"/>
                    <a:pt x="1324" y="7310"/>
                  </a:cubicBezTo>
                  <a:lnTo>
                    <a:pt x="1324" y="4569"/>
                  </a:lnTo>
                  <a:cubicBezTo>
                    <a:pt x="1324" y="4380"/>
                    <a:pt x="1482" y="4222"/>
                    <a:pt x="1671" y="4222"/>
                  </a:cubicBezTo>
                  <a:close/>
                  <a:moveTo>
                    <a:pt x="7904" y="8380"/>
                  </a:moveTo>
                  <a:cubicBezTo>
                    <a:pt x="8287" y="8380"/>
                    <a:pt x="8278" y="9043"/>
                    <a:pt x="7877" y="9043"/>
                  </a:cubicBezTo>
                  <a:lnTo>
                    <a:pt x="5829" y="9043"/>
                  </a:lnTo>
                  <a:cubicBezTo>
                    <a:pt x="5388" y="9043"/>
                    <a:pt x="5357" y="8381"/>
                    <a:pt x="5829" y="8381"/>
                  </a:cubicBezTo>
                  <a:lnTo>
                    <a:pt x="7877" y="8381"/>
                  </a:lnTo>
                  <a:cubicBezTo>
                    <a:pt x="7886" y="8380"/>
                    <a:pt x="7895" y="8380"/>
                    <a:pt x="7904" y="8380"/>
                  </a:cubicBezTo>
                  <a:close/>
                  <a:moveTo>
                    <a:pt x="7904" y="9766"/>
                  </a:moveTo>
                  <a:cubicBezTo>
                    <a:pt x="8287" y="9766"/>
                    <a:pt x="8278" y="10429"/>
                    <a:pt x="7877" y="10429"/>
                  </a:cubicBezTo>
                  <a:lnTo>
                    <a:pt x="5829" y="10429"/>
                  </a:lnTo>
                  <a:cubicBezTo>
                    <a:pt x="5388" y="10429"/>
                    <a:pt x="5357" y="9767"/>
                    <a:pt x="5829" y="9767"/>
                  </a:cubicBezTo>
                  <a:lnTo>
                    <a:pt x="7877" y="9767"/>
                  </a:lnTo>
                  <a:cubicBezTo>
                    <a:pt x="7886" y="9767"/>
                    <a:pt x="7895" y="9766"/>
                    <a:pt x="7904" y="9766"/>
                  </a:cubicBezTo>
                  <a:close/>
                  <a:moveTo>
                    <a:pt x="7877" y="11091"/>
                  </a:moveTo>
                  <a:cubicBezTo>
                    <a:pt x="8287" y="11091"/>
                    <a:pt x="8287" y="11784"/>
                    <a:pt x="7877" y="11784"/>
                  </a:cubicBezTo>
                  <a:lnTo>
                    <a:pt x="5829" y="11784"/>
                  </a:lnTo>
                  <a:cubicBezTo>
                    <a:pt x="5388" y="11784"/>
                    <a:pt x="5357" y="11091"/>
                    <a:pt x="5829" y="11091"/>
                  </a:cubicBezTo>
                  <a:close/>
                  <a:moveTo>
                    <a:pt x="4475" y="8350"/>
                  </a:moveTo>
                  <a:cubicBezTo>
                    <a:pt x="4664" y="8350"/>
                    <a:pt x="4821" y="8507"/>
                    <a:pt x="4821" y="8696"/>
                  </a:cubicBezTo>
                  <a:lnTo>
                    <a:pt x="4821" y="11469"/>
                  </a:lnTo>
                  <a:cubicBezTo>
                    <a:pt x="4821" y="11658"/>
                    <a:pt x="4664" y="11815"/>
                    <a:pt x="4475" y="11815"/>
                  </a:cubicBezTo>
                  <a:lnTo>
                    <a:pt x="1734" y="11815"/>
                  </a:lnTo>
                  <a:cubicBezTo>
                    <a:pt x="1513" y="11815"/>
                    <a:pt x="1356" y="11658"/>
                    <a:pt x="1356" y="11469"/>
                  </a:cubicBezTo>
                  <a:lnTo>
                    <a:pt x="1356" y="8696"/>
                  </a:lnTo>
                  <a:cubicBezTo>
                    <a:pt x="1356" y="8507"/>
                    <a:pt x="1513" y="8350"/>
                    <a:pt x="1734" y="8350"/>
                  </a:cubicBezTo>
                  <a:close/>
                  <a:moveTo>
                    <a:pt x="7877" y="12508"/>
                  </a:moveTo>
                  <a:cubicBezTo>
                    <a:pt x="8287" y="12508"/>
                    <a:pt x="8287" y="13170"/>
                    <a:pt x="7877" y="13170"/>
                  </a:cubicBezTo>
                  <a:lnTo>
                    <a:pt x="1734" y="13170"/>
                  </a:lnTo>
                  <a:cubicBezTo>
                    <a:pt x="1293" y="13170"/>
                    <a:pt x="1261" y="12508"/>
                    <a:pt x="1734" y="12508"/>
                  </a:cubicBezTo>
                  <a:close/>
                  <a:moveTo>
                    <a:pt x="348" y="2868"/>
                  </a:moveTo>
                  <a:cubicBezTo>
                    <a:pt x="158" y="2868"/>
                    <a:pt x="1" y="3025"/>
                    <a:pt x="1" y="3214"/>
                  </a:cubicBezTo>
                  <a:lnTo>
                    <a:pt x="1" y="12823"/>
                  </a:lnTo>
                  <a:cubicBezTo>
                    <a:pt x="1" y="13768"/>
                    <a:pt x="726" y="14525"/>
                    <a:pt x="1702" y="14525"/>
                  </a:cubicBezTo>
                  <a:lnTo>
                    <a:pt x="10083" y="14525"/>
                  </a:lnTo>
                  <a:cubicBezTo>
                    <a:pt x="9767" y="14178"/>
                    <a:pt x="9515" y="13705"/>
                    <a:pt x="9515" y="13138"/>
                  </a:cubicBezTo>
                  <a:cubicBezTo>
                    <a:pt x="9547" y="1"/>
                    <a:pt x="9547" y="6333"/>
                    <a:pt x="9547" y="3214"/>
                  </a:cubicBezTo>
                  <a:cubicBezTo>
                    <a:pt x="9547" y="3025"/>
                    <a:pt x="9389" y="2868"/>
                    <a:pt x="9200" y="28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8190;p86">
            <a:extLst>
              <a:ext uri="{FF2B5EF4-FFF2-40B4-BE49-F238E27FC236}">
                <a16:creationId xmlns:a16="http://schemas.microsoft.com/office/drawing/2014/main" id="{61591ACF-60EB-4709-910C-C572D311E740}"/>
              </a:ext>
            </a:extLst>
          </p:cNvPr>
          <p:cNvGrpSpPr/>
          <p:nvPr/>
        </p:nvGrpSpPr>
        <p:grpSpPr>
          <a:xfrm>
            <a:off x="9673342" y="3627247"/>
            <a:ext cx="895918" cy="849901"/>
            <a:chOff x="4263650" y="3963700"/>
            <a:chExt cx="298550" cy="295375"/>
          </a:xfrm>
          <a:solidFill>
            <a:schemeClr val="tx1"/>
          </a:solidFill>
        </p:grpSpPr>
        <p:sp>
          <p:nvSpPr>
            <p:cNvPr id="129" name="Google Shape;8191;p86">
              <a:extLst>
                <a:ext uri="{FF2B5EF4-FFF2-40B4-BE49-F238E27FC236}">
                  <a16:creationId xmlns:a16="http://schemas.microsoft.com/office/drawing/2014/main" id="{F86AA8C1-C2AC-4981-8A15-0F4055943DED}"/>
                </a:ext>
              </a:extLst>
            </p:cNvPr>
            <p:cNvSpPr/>
            <p:nvPr/>
          </p:nvSpPr>
          <p:spPr>
            <a:xfrm>
              <a:off x="4384950" y="3963700"/>
              <a:ext cx="53575" cy="51225"/>
            </a:xfrm>
            <a:custGeom>
              <a:avLst/>
              <a:gdLst/>
              <a:ahLst/>
              <a:cxnLst/>
              <a:rect l="l" t="t" r="r" b="b"/>
              <a:pathLst>
                <a:path w="2143" h="2049" extrusionOk="0"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1607"/>
                    <a:pt x="473" y="2048"/>
                    <a:pt x="1072" y="2048"/>
                  </a:cubicBezTo>
                  <a:cubicBezTo>
                    <a:pt x="1670" y="2048"/>
                    <a:pt x="2143" y="1576"/>
                    <a:pt x="2143" y="1040"/>
                  </a:cubicBezTo>
                  <a:cubicBezTo>
                    <a:pt x="2143" y="442"/>
                    <a:pt x="1670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192;p86">
              <a:extLst>
                <a:ext uri="{FF2B5EF4-FFF2-40B4-BE49-F238E27FC236}">
                  <a16:creationId xmlns:a16="http://schemas.microsoft.com/office/drawing/2014/main" id="{F818FE26-D659-4539-A26D-52FE414217E4}"/>
                </a:ext>
              </a:extLst>
            </p:cNvPr>
            <p:cNvSpPr/>
            <p:nvPr/>
          </p:nvSpPr>
          <p:spPr>
            <a:xfrm>
              <a:off x="43156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193;p86">
              <a:extLst>
                <a:ext uri="{FF2B5EF4-FFF2-40B4-BE49-F238E27FC236}">
                  <a16:creationId xmlns:a16="http://schemas.microsoft.com/office/drawing/2014/main" id="{187B747F-AE47-4157-B599-1938BCAE49E4}"/>
                </a:ext>
              </a:extLst>
            </p:cNvPr>
            <p:cNvSpPr/>
            <p:nvPr/>
          </p:nvSpPr>
          <p:spPr>
            <a:xfrm>
              <a:off x="44558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5" y="2048"/>
                    <a:pt x="2048" y="1576"/>
                    <a:pt x="2048" y="1040"/>
                  </a:cubicBez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194;p86">
              <a:extLst>
                <a:ext uri="{FF2B5EF4-FFF2-40B4-BE49-F238E27FC236}">
                  <a16:creationId xmlns:a16="http://schemas.microsoft.com/office/drawing/2014/main" id="{A11BFA21-2ACA-42DA-98CD-8119839D3102}"/>
                </a:ext>
              </a:extLst>
            </p:cNvPr>
            <p:cNvSpPr/>
            <p:nvPr/>
          </p:nvSpPr>
          <p:spPr>
            <a:xfrm>
              <a:off x="4263650" y="4085000"/>
              <a:ext cx="298550" cy="122100"/>
            </a:xfrm>
            <a:custGeom>
              <a:avLst/>
              <a:gdLst/>
              <a:ahLst/>
              <a:cxnLst/>
              <a:rect l="l" t="t" r="r" b="b"/>
              <a:pathLst>
                <a:path w="11942" h="4884" extrusionOk="0">
                  <a:moveTo>
                    <a:pt x="1545" y="0"/>
                  </a:moveTo>
                  <a:cubicBezTo>
                    <a:pt x="1041" y="0"/>
                    <a:pt x="599" y="347"/>
                    <a:pt x="505" y="851"/>
                  </a:cubicBezTo>
                  <a:lnTo>
                    <a:pt x="64" y="3655"/>
                  </a:lnTo>
                  <a:cubicBezTo>
                    <a:pt x="1" y="3970"/>
                    <a:pt x="95" y="4253"/>
                    <a:pt x="284" y="4474"/>
                  </a:cubicBezTo>
                  <a:cubicBezTo>
                    <a:pt x="410" y="4631"/>
                    <a:pt x="599" y="4757"/>
                    <a:pt x="788" y="4789"/>
                  </a:cubicBezTo>
                  <a:cubicBezTo>
                    <a:pt x="1009" y="4442"/>
                    <a:pt x="1324" y="4127"/>
                    <a:pt x="1639" y="3938"/>
                  </a:cubicBezTo>
                  <a:cubicBezTo>
                    <a:pt x="1513" y="3686"/>
                    <a:pt x="1419" y="3434"/>
                    <a:pt x="1419" y="3151"/>
                  </a:cubicBezTo>
                  <a:cubicBezTo>
                    <a:pt x="1419" y="2206"/>
                    <a:pt x="2206" y="1418"/>
                    <a:pt x="3151" y="1418"/>
                  </a:cubicBezTo>
                  <a:cubicBezTo>
                    <a:pt x="4097" y="1418"/>
                    <a:pt x="4884" y="2206"/>
                    <a:pt x="4884" y="3151"/>
                  </a:cubicBezTo>
                  <a:cubicBezTo>
                    <a:pt x="4884" y="3434"/>
                    <a:pt x="4821" y="3686"/>
                    <a:pt x="4695" y="3938"/>
                  </a:cubicBezTo>
                  <a:cubicBezTo>
                    <a:pt x="5042" y="4159"/>
                    <a:pt x="5325" y="4474"/>
                    <a:pt x="5577" y="4883"/>
                  </a:cubicBezTo>
                  <a:lnTo>
                    <a:pt x="6396" y="4883"/>
                  </a:lnTo>
                  <a:cubicBezTo>
                    <a:pt x="6585" y="4537"/>
                    <a:pt x="6900" y="4159"/>
                    <a:pt x="7247" y="3938"/>
                  </a:cubicBezTo>
                  <a:cubicBezTo>
                    <a:pt x="7152" y="3686"/>
                    <a:pt x="7058" y="3434"/>
                    <a:pt x="7058" y="3151"/>
                  </a:cubicBezTo>
                  <a:cubicBezTo>
                    <a:pt x="7058" y="2206"/>
                    <a:pt x="7846" y="1418"/>
                    <a:pt x="8791" y="1418"/>
                  </a:cubicBezTo>
                  <a:cubicBezTo>
                    <a:pt x="9736" y="1418"/>
                    <a:pt x="10524" y="2206"/>
                    <a:pt x="10524" y="3151"/>
                  </a:cubicBezTo>
                  <a:cubicBezTo>
                    <a:pt x="10524" y="3434"/>
                    <a:pt x="10461" y="3686"/>
                    <a:pt x="10334" y="3938"/>
                  </a:cubicBezTo>
                  <a:cubicBezTo>
                    <a:pt x="10681" y="4159"/>
                    <a:pt x="10965" y="4442"/>
                    <a:pt x="11154" y="4789"/>
                  </a:cubicBezTo>
                  <a:cubicBezTo>
                    <a:pt x="11343" y="4757"/>
                    <a:pt x="11563" y="4631"/>
                    <a:pt x="11658" y="4474"/>
                  </a:cubicBezTo>
                  <a:cubicBezTo>
                    <a:pt x="11878" y="4253"/>
                    <a:pt x="11941" y="3938"/>
                    <a:pt x="11910" y="3655"/>
                  </a:cubicBezTo>
                  <a:lnTo>
                    <a:pt x="11343" y="851"/>
                  </a:lnTo>
                  <a:cubicBezTo>
                    <a:pt x="11280" y="347"/>
                    <a:pt x="10839" y="0"/>
                    <a:pt x="10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195;p86">
              <a:extLst>
                <a:ext uri="{FF2B5EF4-FFF2-40B4-BE49-F238E27FC236}">
                  <a16:creationId xmlns:a16="http://schemas.microsoft.com/office/drawing/2014/main" id="{C684299B-D6DE-477A-AFCD-101358927091}"/>
                </a:ext>
              </a:extLst>
            </p:cNvPr>
            <p:cNvSpPr/>
            <p:nvPr/>
          </p:nvSpPr>
          <p:spPr>
            <a:xfrm>
              <a:off x="4431425" y="4196825"/>
              <a:ext cx="104000" cy="62250"/>
            </a:xfrm>
            <a:custGeom>
              <a:avLst/>
              <a:gdLst/>
              <a:ahLst/>
              <a:cxnLst/>
              <a:rect l="l" t="t" r="r" b="b"/>
              <a:pathLst>
                <a:path w="4160" h="2490" extrusionOk="0">
                  <a:moveTo>
                    <a:pt x="977" y="1"/>
                  </a:moveTo>
                  <a:cubicBezTo>
                    <a:pt x="536" y="284"/>
                    <a:pt x="189" y="694"/>
                    <a:pt x="63" y="1198"/>
                  </a:cubicBezTo>
                  <a:cubicBezTo>
                    <a:pt x="32" y="1387"/>
                    <a:pt x="0" y="1576"/>
                    <a:pt x="0" y="1797"/>
                  </a:cubicBezTo>
                  <a:lnTo>
                    <a:pt x="0" y="2143"/>
                  </a:lnTo>
                  <a:cubicBezTo>
                    <a:pt x="0" y="2332"/>
                    <a:pt x="158" y="2490"/>
                    <a:pt x="347" y="2490"/>
                  </a:cubicBezTo>
                  <a:lnTo>
                    <a:pt x="3813" y="2490"/>
                  </a:lnTo>
                  <a:cubicBezTo>
                    <a:pt x="4002" y="2490"/>
                    <a:pt x="4159" y="2332"/>
                    <a:pt x="4159" y="2143"/>
                  </a:cubicBezTo>
                  <a:lnTo>
                    <a:pt x="4159" y="1797"/>
                  </a:lnTo>
                  <a:cubicBezTo>
                    <a:pt x="4096" y="1576"/>
                    <a:pt x="4065" y="1356"/>
                    <a:pt x="4002" y="1198"/>
                  </a:cubicBezTo>
                  <a:cubicBezTo>
                    <a:pt x="3844" y="694"/>
                    <a:pt x="3529" y="284"/>
                    <a:pt x="3119" y="1"/>
                  </a:cubicBezTo>
                  <a:cubicBezTo>
                    <a:pt x="2804" y="253"/>
                    <a:pt x="2426" y="410"/>
                    <a:pt x="2048" y="410"/>
                  </a:cubicBezTo>
                  <a:cubicBezTo>
                    <a:pt x="1639" y="410"/>
                    <a:pt x="1261" y="253"/>
                    <a:pt x="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196;p86">
              <a:extLst>
                <a:ext uri="{FF2B5EF4-FFF2-40B4-BE49-F238E27FC236}">
                  <a16:creationId xmlns:a16="http://schemas.microsoft.com/office/drawing/2014/main" id="{57C46D55-9471-40FB-A46E-85CB638416B1}"/>
                </a:ext>
              </a:extLst>
            </p:cNvPr>
            <p:cNvSpPr/>
            <p:nvPr/>
          </p:nvSpPr>
          <p:spPr>
            <a:xfrm>
              <a:off x="4359750" y="4022775"/>
              <a:ext cx="104775" cy="44125"/>
            </a:xfrm>
            <a:custGeom>
              <a:avLst/>
              <a:gdLst/>
              <a:ahLst/>
              <a:cxnLst/>
              <a:rect l="l" t="t" r="r" b="b"/>
              <a:pathLst>
                <a:path w="4191" h="1765" extrusionOk="0">
                  <a:moveTo>
                    <a:pt x="1009" y="0"/>
                  </a:moveTo>
                  <a:cubicBezTo>
                    <a:pt x="379" y="347"/>
                    <a:pt x="0" y="1040"/>
                    <a:pt x="0" y="1765"/>
                  </a:cubicBezTo>
                  <a:lnTo>
                    <a:pt x="4191" y="1765"/>
                  </a:lnTo>
                  <a:cubicBezTo>
                    <a:pt x="4191" y="1040"/>
                    <a:pt x="3813" y="347"/>
                    <a:pt x="3214" y="0"/>
                  </a:cubicBezTo>
                  <a:cubicBezTo>
                    <a:pt x="2899" y="252"/>
                    <a:pt x="2521" y="378"/>
                    <a:pt x="2111" y="378"/>
                  </a:cubicBezTo>
                  <a:cubicBezTo>
                    <a:pt x="1733" y="378"/>
                    <a:pt x="1324" y="252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197;p86">
              <a:extLst>
                <a:ext uri="{FF2B5EF4-FFF2-40B4-BE49-F238E27FC236}">
                  <a16:creationId xmlns:a16="http://schemas.microsoft.com/office/drawing/2014/main" id="{C52D35C4-3533-4259-A7AE-9476117F0AE2}"/>
                </a:ext>
              </a:extLst>
            </p:cNvPr>
            <p:cNvSpPr/>
            <p:nvPr/>
          </p:nvSpPr>
          <p:spPr>
            <a:xfrm>
              <a:off x="4291225" y="4196825"/>
              <a:ext cx="102425" cy="62250"/>
            </a:xfrm>
            <a:custGeom>
              <a:avLst/>
              <a:gdLst/>
              <a:ahLst/>
              <a:cxnLst/>
              <a:rect l="l" t="t" r="r" b="b"/>
              <a:pathLst>
                <a:path w="4097" h="2490" extrusionOk="0">
                  <a:moveTo>
                    <a:pt x="1009" y="1"/>
                  </a:moveTo>
                  <a:cubicBezTo>
                    <a:pt x="568" y="284"/>
                    <a:pt x="221" y="694"/>
                    <a:pt x="95" y="1198"/>
                  </a:cubicBezTo>
                  <a:cubicBezTo>
                    <a:pt x="64" y="1387"/>
                    <a:pt x="1" y="1576"/>
                    <a:pt x="1" y="1797"/>
                  </a:cubicBezTo>
                  <a:lnTo>
                    <a:pt x="1" y="2143"/>
                  </a:lnTo>
                  <a:cubicBezTo>
                    <a:pt x="1" y="2332"/>
                    <a:pt x="158" y="2490"/>
                    <a:pt x="379" y="2490"/>
                  </a:cubicBezTo>
                  <a:lnTo>
                    <a:pt x="3844" y="2490"/>
                  </a:lnTo>
                  <a:cubicBezTo>
                    <a:pt x="3939" y="2490"/>
                    <a:pt x="4096" y="2332"/>
                    <a:pt x="4096" y="2143"/>
                  </a:cubicBezTo>
                  <a:lnTo>
                    <a:pt x="4096" y="1797"/>
                  </a:lnTo>
                  <a:cubicBezTo>
                    <a:pt x="4096" y="1576"/>
                    <a:pt x="4065" y="1356"/>
                    <a:pt x="4033" y="1198"/>
                  </a:cubicBezTo>
                  <a:cubicBezTo>
                    <a:pt x="3876" y="694"/>
                    <a:pt x="3561" y="284"/>
                    <a:pt x="3120" y="1"/>
                  </a:cubicBezTo>
                  <a:cubicBezTo>
                    <a:pt x="2804" y="253"/>
                    <a:pt x="2458" y="410"/>
                    <a:pt x="2048" y="410"/>
                  </a:cubicBezTo>
                  <a:cubicBezTo>
                    <a:pt x="1670" y="410"/>
                    <a:pt x="1261" y="253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8212;p86">
            <a:extLst>
              <a:ext uri="{FF2B5EF4-FFF2-40B4-BE49-F238E27FC236}">
                <a16:creationId xmlns:a16="http://schemas.microsoft.com/office/drawing/2014/main" id="{EB9AF62A-55C4-411E-A672-0984AEDF99AA}"/>
              </a:ext>
            </a:extLst>
          </p:cNvPr>
          <p:cNvGrpSpPr/>
          <p:nvPr/>
        </p:nvGrpSpPr>
        <p:grpSpPr>
          <a:xfrm>
            <a:off x="10356783" y="2949047"/>
            <a:ext cx="561273" cy="592653"/>
            <a:chOff x="946175" y="3619500"/>
            <a:chExt cx="296975" cy="293825"/>
          </a:xfrm>
          <a:solidFill>
            <a:schemeClr val="tx1"/>
          </a:solidFill>
        </p:grpSpPr>
        <p:sp>
          <p:nvSpPr>
            <p:cNvPr id="137" name="Google Shape;8213;p86">
              <a:extLst>
                <a:ext uri="{FF2B5EF4-FFF2-40B4-BE49-F238E27FC236}">
                  <a16:creationId xmlns:a16="http://schemas.microsoft.com/office/drawing/2014/main" id="{E4E3E7FC-D92D-44F6-AABB-35ADC9EACAC6}"/>
                </a:ext>
              </a:extLst>
            </p:cNvPr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214;p86">
              <a:extLst>
                <a:ext uri="{FF2B5EF4-FFF2-40B4-BE49-F238E27FC236}">
                  <a16:creationId xmlns:a16="http://schemas.microsoft.com/office/drawing/2014/main" id="{BE138076-7C14-4D0E-A794-E7ED40887CF1}"/>
                </a:ext>
              </a:extLst>
            </p:cNvPr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215;p86">
              <a:extLst>
                <a:ext uri="{FF2B5EF4-FFF2-40B4-BE49-F238E27FC236}">
                  <a16:creationId xmlns:a16="http://schemas.microsoft.com/office/drawing/2014/main" id="{8B283611-CBDD-4077-B9B3-F4B7145229F2}"/>
                </a:ext>
              </a:extLst>
            </p:cNvPr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216;p86">
              <a:extLst>
                <a:ext uri="{FF2B5EF4-FFF2-40B4-BE49-F238E27FC236}">
                  <a16:creationId xmlns:a16="http://schemas.microsoft.com/office/drawing/2014/main" id="{5184E5F3-FADF-4AF8-B1AB-2E37E831F2DF}"/>
                </a:ext>
              </a:extLst>
            </p:cNvPr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217;p86">
              <a:extLst>
                <a:ext uri="{FF2B5EF4-FFF2-40B4-BE49-F238E27FC236}">
                  <a16:creationId xmlns:a16="http://schemas.microsoft.com/office/drawing/2014/main" id="{8FE56D6E-C0B9-4DCB-8A99-C461F97C5743}"/>
                </a:ext>
              </a:extLst>
            </p:cNvPr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218;p86">
              <a:extLst>
                <a:ext uri="{FF2B5EF4-FFF2-40B4-BE49-F238E27FC236}">
                  <a16:creationId xmlns:a16="http://schemas.microsoft.com/office/drawing/2014/main" id="{1853CD79-4391-4A03-9570-CA3D3D1C2066}"/>
                </a:ext>
              </a:extLst>
            </p:cNvPr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0206;p90">
            <a:extLst>
              <a:ext uri="{FF2B5EF4-FFF2-40B4-BE49-F238E27FC236}">
                <a16:creationId xmlns:a16="http://schemas.microsoft.com/office/drawing/2014/main" id="{F1338805-A2C9-4500-B928-CB936F72BCB7}"/>
              </a:ext>
            </a:extLst>
          </p:cNvPr>
          <p:cNvGrpSpPr/>
          <p:nvPr/>
        </p:nvGrpSpPr>
        <p:grpSpPr>
          <a:xfrm>
            <a:off x="9297119" y="2943707"/>
            <a:ext cx="450504" cy="589819"/>
            <a:chOff x="-3365275" y="3253275"/>
            <a:chExt cx="222150" cy="291425"/>
          </a:xfrm>
          <a:solidFill>
            <a:schemeClr val="tx1"/>
          </a:solidFill>
        </p:grpSpPr>
        <p:sp>
          <p:nvSpPr>
            <p:cNvPr id="144" name="Google Shape;10207;p90">
              <a:extLst>
                <a:ext uri="{FF2B5EF4-FFF2-40B4-BE49-F238E27FC236}">
                  <a16:creationId xmlns:a16="http://schemas.microsoft.com/office/drawing/2014/main" id="{A6EFD030-4A35-48D0-9C36-2F2D2E999FE0}"/>
                </a:ext>
              </a:extLst>
            </p:cNvPr>
            <p:cNvSpPr/>
            <p:nvPr/>
          </p:nvSpPr>
          <p:spPr>
            <a:xfrm>
              <a:off x="-3365275" y="3253275"/>
              <a:ext cx="222150" cy="291425"/>
            </a:xfrm>
            <a:custGeom>
              <a:avLst/>
              <a:gdLst/>
              <a:ahLst/>
              <a:cxnLst/>
              <a:rect l="l" t="t" r="r" b="b"/>
              <a:pathLst>
                <a:path w="8886" h="11657" extrusionOk="0">
                  <a:moveTo>
                    <a:pt x="5861" y="662"/>
                  </a:moveTo>
                  <a:cubicBezTo>
                    <a:pt x="6302" y="662"/>
                    <a:pt x="6302" y="1323"/>
                    <a:pt x="5861" y="1323"/>
                  </a:cubicBezTo>
                  <a:lnTo>
                    <a:pt x="3120" y="1323"/>
                  </a:lnTo>
                  <a:cubicBezTo>
                    <a:pt x="2647" y="1323"/>
                    <a:pt x="2647" y="662"/>
                    <a:pt x="3120" y="662"/>
                  </a:cubicBezTo>
                  <a:close/>
                  <a:moveTo>
                    <a:pt x="7215" y="3466"/>
                  </a:moveTo>
                  <a:cubicBezTo>
                    <a:pt x="7625" y="3466"/>
                    <a:pt x="7625" y="4127"/>
                    <a:pt x="7215" y="4127"/>
                  </a:cubicBezTo>
                  <a:lnTo>
                    <a:pt x="4443" y="4127"/>
                  </a:lnTo>
                  <a:cubicBezTo>
                    <a:pt x="4002" y="4127"/>
                    <a:pt x="3970" y="3466"/>
                    <a:pt x="4443" y="3466"/>
                  </a:cubicBezTo>
                  <a:close/>
                  <a:moveTo>
                    <a:pt x="3101" y="2795"/>
                  </a:moveTo>
                  <a:cubicBezTo>
                    <a:pt x="3360" y="2795"/>
                    <a:pt x="3582" y="3129"/>
                    <a:pt x="3340" y="3371"/>
                  </a:cubicBezTo>
                  <a:lnTo>
                    <a:pt x="2899" y="3812"/>
                  </a:lnTo>
                  <a:lnTo>
                    <a:pt x="3340" y="4253"/>
                  </a:lnTo>
                  <a:cubicBezTo>
                    <a:pt x="3582" y="4495"/>
                    <a:pt x="3360" y="4830"/>
                    <a:pt x="3101" y="4830"/>
                  </a:cubicBezTo>
                  <a:cubicBezTo>
                    <a:pt x="3023" y="4830"/>
                    <a:pt x="2941" y="4799"/>
                    <a:pt x="2868" y="4726"/>
                  </a:cubicBezTo>
                  <a:lnTo>
                    <a:pt x="2427" y="4285"/>
                  </a:lnTo>
                  <a:lnTo>
                    <a:pt x="2017" y="4726"/>
                  </a:lnTo>
                  <a:cubicBezTo>
                    <a:pt x="1944" y="4799"/>
                    <a:pt x="1862" y="4830"/>
                    <a:pt x="1784" y="4830"/>
                  </a:cubicBezTo>
                  <a:cubicBezTo>
                    <a:pt x="1525" y="4830"/>
                    <a:pt x="1303" y="4495"/>
                    <a:pt x="1545" y="4253"/>
                  </a:cubicBezTo>
                  <a:lnTo>
                    <a:pt x="1954" y="3812"/>
                  </a:lnTo>
                  <a:lnTo>
                    <a:pt x="1545" y="3371"/>
                  </a:lnTo>
                  <a:cubicBezTo>
                    <a:pt x="1303" y="3129"/>
                    <a:pt x="1525" y="2795"/>
                    <a:pt x="1784" y="2795"/>
                  </a:cubicBezTo>
                  <a:cubicBezTo>
                    <a:pt x="1862" y="2795"/>
                    <a:pt x="1944" y="2825"/>
                    <a:pt x="2017" y="2899"/>
                  </a:cubicBezTo>
                  <a:lnTo>
                    <a:pt x="2427" y="3340"/>
                  </a:lnTo>
                  <a:lnTo>
                    <a:pt x="2868" y="2899"/>
                  </a:lnTo>
                  <a:cubicBezTo>
                    <a:pt x="2941" y="2825"/>
                    <a:pt x="3023" y="2795"/>
                    <a:pt x="3101" y="2795"/>
                  </a:cubicBezTo>
                  <a:close/>
                  <a:moveTo>
                    <a:pt x="7242" y="6206"/>
                  </a:moveTo>
                  <a:cubicBezTo>
                    <a:pt x="7625" y="6206"/>
                    <a:pt x="7616" y="6868"/>
                    <a:pt x="7215" y="6868"/>
                  </a:cubicBezTo>
                  <a:lnTo>
                    <a:pt x="4443" y="6868"/>
                  </a:lnTo>
                  <a:cubicBezTo>
                    <a:pt x="4002" y="6868"/>
                    <a:pt x="3970" y="6207"/>
                    <a:pt x="4443" y="6207"/>
                  </a:cubicBezTo>
                  <a:lnTo>
                    <a:pt x="7215" y="6207"/>
                  </a:lnTo>
                  <a:cubicBezTo>
                    <a:pt x="7225" y="6206"/>
                    <a:pt x="7233" y="6206"/>
                    <a:pt x="7242" y="6206"/>
                  </a:cubicBezTo>
                  <a:close/>
                  <a:moveTo>
                    <a:pt x="3101" y="5504"/>
                  </a:moveTo>
                  <a:cubicBezTo>
                    <a:pt x="3360" y="5504"/>
                    <a:pt x="3582" y="5839"/>
                    <a:pt x="3340" y="6081"/>
                  </a:cubicBezTo>
                  <a:lnTo>
                    <a:pt x="2899" y="6522"/>
                  </a:lnTo>
                  <a:lnTo>
                    <a:pt x="3340" y="6963"/>
                  </a:lnTo>
                  <a:cubicBezTo>
                    <a:pt x="3582" y="7205"/>
                    <a:pt x="3360" y="7539"/>
                    <a:pt x="3101" y="7539"/>
                  </a:cubicBezTo>
                  <a:cubicBezTo>
                    <a:pt x="3023" y="7539"/>
                    <a:pt x="2941" y="7509"/>
                    <a:pt x="2868" y="7435"/>
                  </a:cubicBezTo>
                  <a:lnTo>
                    <a:pt x="2427" y="6994"/>
                  </a:lnTo>
                  <a:lnTo>
                    <a:pt x="2017" y="7435"/>
                  </a:lnTo>
                  <a:cubicBezTo>
                    <a:pt x="1944" y="7509"/>
                    <a:pt x="1862" y="7539"/>
                    <a:pt x="1784" y="7539"/>
                  </a:cubicBezTo>
                  <a:cubicBezTo>
                    <a:pt x="1525" y="7539"/>
                    <a:pt x="1303" y="7205"/>
                    <a:pt x="1545" y="6963"/>
                  </a:cubicBezTo>
                  <a:lnTo>
                    <a:pt x="1954" y="6522"/>
                  </a:lnTo>
                  <a:lnTo>
                    <a:pt x="1545" y="6081"/>
                  </a:lnTo>
                  <a:cubicBezTo>
                    <a:pt x="1303" y="5839"/>
                    <a:pt x="1525" y="5504"/>
                    <a:pt x="1784" y="5504"/>
                  </a:cubicBezTo>
                  <a:cubicBezTo>
                    <a:pt x="1862" y="5504"/>
                    <a:pt x="1944" y="5535"/>
                    <a:pt x="2017" y="5608"/>
                  </a:cubicBezTo>
                  <a:lnTo>
                    <a:pt x="2427" y="6049"/>
                  </a:lnTo>
                  <a:lnTo>
                    <a:pt x="2868" y="5608"/>
                  </a:lnTo>
                  <a:cubicBezTo>
                    <a:pt x="2941" y="5535"/>
                    <a:pt x="3023" y="5504"/>
                    <a:pt x="3101" y="5504"/>
                  </a:cubicBezTo>
                  <a:close/>
                  <a:moveTo>
                    <a:pt x="7215" y="8916"/>
                  </a:moveTo>
                  <a:cubicBezTo>
                    <a:pt x="7625" y="8916"/>
                    <a:pt x="7625" y="9609"/>
                    <a:pt x="7215" y="9609"/>
                  </a:cubicBezTo>
                  <a:lnTo>
                    <a:pt x="4443" y="9609"/>
                  </a:lnTo>
                  <a:cubicBezTo>
                    <a:pt x="4002" y="9609"/>
                    <a:pt x="3970" y="8916"/>
                    <a:pt x="4443" y="8916"/>
                  </a:cubicBezTo>
                  <a:close/>
                  <a:moveTo>
                    <a:pt x="2395" y="8254"/>
                  </a:moveTo>
                  <a:cubicBezTo>
                    <a:pt x="2962" y="8254"/>
                    <a:pt x="3435" y="8727"/>
                    <a:pt x="3435" y="9263"/>
                  </a:cubicBezTo>
                  <a:cubicBezTo>
                    <a:pt x="3435" y="9830"/>
                    <a:pt x="2994" y="10302"/>
                    <a:pt x="2395" y="10302"/>
                  </a:cubicBezTo>
                  <a:cubicBezTo>
                    <a:pt x="1860" y="10302"/>
                    <a:pt x="1387" y="9830"/>
                    <a:pt x="1387" y="9263"/>
                  </a:cubicBezTo>
                  <a:cubicBezTo>
                    <a:pt x="1387" y="8727"/>
                    <a:pt x="1860" y="8254"/>
                    <a:pt x="2395" y="8254"/>
                  </a:cubicBezTo>
                  <a:close/>
                  <a:moveTo>
                    <a:pt x="3057" y="0"/>
                  </a:moveTo>
                  <a:cubicBezTo>
                    <a:pt x="2647" y="0"/>
                    <a:pt x="2238" y="252"/>
                    <a:pt x="2112" y="662"/>
                  </a:cubicBezTo>
                  <a:lnTo>
                    <a:pt x="1009" y="662"/>
                  </a:lnTo>
                  <a:cubicBezTo>
                    <a:pt x="473" y="662"/>
                    <a:pt x="1" y="1134"/>
                    <a:pt x="1" y="1670"/>
                  </a:cubicBezTo>
                  <a:lnTo>
                    <a:pt x="1" y="10617"/>
                  </a:lnTo>
                  <a:cubicBezTo>
                    <a:pt x="1" y="11153"/>
                    <a:pt x="473" y="11657"/>
                    <a:pt x="1009" y="11657"/>
                  </a:cubicBezTo>
                  <a:lnTo>
                    <a:pt x="7877" y="11657"/>
                  </a:lnTo>
                  <a:cubicBezTo>
                    <a:pt x="8413" y="11657"/>
                    <a:pt x="8885" y="11184"/>
                    <a:pt x="8885" y="10617"/>
                  </a:cubicBezTo>
                  <a:lnTo>
                    <a:pt x="8885" y="1670"/>
                  </a:lnTo>
                  <a:cubicBezTo>
                    <a:pt x="8885" y="1134"/>
                    <a:pt x="8476" y="662"/>
                    <a:pt x="7877" y="662"/>
                  </a:cubicBezTo>
                  <a:lnTo>
                    <a:pt x="6774" y="662"/>
                  </a:lnTo>
                  <a:cubicBezTo>
                    <a:pt x="6617" y="252"/>
                    <a:pt x="6270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0208;p90">
              <a:extLst>
                <a:ext uri="{FF2B5EF4-FFF2-40B4-BE49-F238E27FC236}">
                  <a16:creationId xmlns:a16="http://schemas.microsoft.com/office/drawing/2014/main" id="{22DF2100-6AFB-4FD0-9DFF-49E8F2C516F4}"/>
                </a:ext>
              </a:extLst>
            </p:cNvPr>
            <p:cNvSpPr/>
            <p:nvPr/>
          </p:nvSpPr>
          <p:spPr>
            <a:xfrm>
              <a:off x="-3314075" y="34761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Labor Law: Workers' Duties by Slidesgo">
  <a:themeElements>
    <a:clrScheme name="Simple Light">
      <a:dk1>
        <a:srgbClr val="212838"/>
      </a:dk1>
      <a:lt1>
        <a:srgbClr val="FFFFFF"/>
      </a:lt1>
      <a:dk2>
        <a:srgbClr val="3A4769"/>
      </a:dk2>
      <a:lt2>
        <a:srgbClr val="DFB05F"/>
      </a:lt2>
      <a:accent1>
        <a:srgbClr val="F8C36A"/>
      </a:accent1>
      <a:accent2>
        <a:srgbClr val="EAD9D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1397</Words>
  <Application>Microsoft Office PowerPoint</Application>
  <PresentationFormat>Widescreen</PresentationFormat>
  <Paragraphs>202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Adobe Fan Heiti Std B</vt:lpstr>
      <vt:lpstr>Adobe Gothic Std B</vt:lpstr>
      <vt:lpstr>Arial</vt:lpstr>
      <vt:lpstr>Arial MT</vt:lpstr>
      <vt:lpstr>Bebas Neue</vt:lpstr>
      <vt:lpstr>Calibri</vt:lpstr>
      <vt:lpstr>Coolvetica Rg</vt:lpstr>
      <vt:lpstr>Franklin Gothic Book</vt:lpstr>
      <vt:lpstr>Google Sans</vt:lpstr>
      <vt:lpstr>Impact</vt:lpstr>
      <vt:lpstr>Lato</vt:lpstr>
      <vt:lpstr>Playfair Display</vt:lpstr>
      <vt:lpstr>Times New Roman</vt:lpstr>
      <vt:lpstr>Labor Law: Workers' Duties by Slidesgo</vt:lpstr>
      <vt:lpstr>PENEGAKKAN HUKUM DAN PENCEGAHAN KORUPSI PADA PENGELOLAAN KEUANGAN DAERAH </vt:lpstr>
      <vt:lpstr>PowerPoint Presentation</vt:lpstr>
      <vt:lpstr>CORRUPTION PERCEPTIONS INDEX 2022</vt:lpstr>
      <vt:lpstr>SKOR CPI INDONESIA  SEJAK DISAHKANNYA UU NO.31 TAHUN 1999</vt:lpstr>
      <vt:lpstr>Peran Polri dalam Pemberatansan Korupsi</vt:lpstr>
      <vt:lpstr>Grafik Penanganan Perkara Tipidkor oleh Polri</vt:lpstr>
      <vt:lpstr>PENEGAKAN HUKUM TINDAK PIDANA KORUPSI OLEH POLRI</vt:lpstr>
      <vt:lpstr>KEBIJAKAN DAN STRATEGI POLRI DALAM PEMBERANTASAN KORUPSI</vt:lpstr>
      <vt:lpstr>PENGUATAN STRUKTUR</vt:lpstr>
      <vt:lpstr>PENYEMPURNAAN BIDANG INSTRUMENTAL </vt:lpstr>
      <vt:lpstr>PENGUATAN BUDAYA ANTI-KORUPSI</vt:lpstr>
      <vt:lpstr>STRATEGI BIDANG OPERASIONAL POLRI</vt:lpstr>
      <vt:lpstr>PowerPoint Presentation</vt:lpstr>
      <vt:lpstr>PowerPoint Presentation</vt:lpstr>
      <vt:lpstr>PowerPoint Presentation</vt:lpstr>
      <vt:lpstr>PowerPoint Presentation</vt:lpstr>
      <vt:lpstr>UNSUR POKOK GRATIFIKASI</vt:lpstr>
      <vt:lpstr>PERBEDAAN SUAP DAN GRATIFIKASI</vt:lpstr>
      <vt:lpstr>PowerPoint Presentation</vt:lpstr>
      <vt:lpstr>PENCEGAHAN KORUPSI  DALAM PENGELOLAAN KEUANGAN DAERAH </vt:lpstr>
      <vt:lpstr>PowerPoint Presentation</vt:lpstr>
      <vt:lpstr>PENCEGAHAN KORUPSI</vt:lpstr>
      <vt:lpstr>Pencegahan Korupsi  dalam pengelolaan keuangan daerah </vt:lpstr>
      <vt:lpstr>PowerPoint Presentation</vt:lpstr>
      <vt:lpstr>Situational Control</vt:lpstr>
      <vt:lpstr>Social Control</vt:lpstr>
      <vt:lpstr>PENUTUP</vt:lpstr>
      <vt:lpstr>PowerPoint Presentation</vt:lpstr>
      <vt:lpstr>TERIMA KASIH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PENEGAKKAN HUKUM DAN PENCEGAHAN KORUPSI PADA PENGELOLAAN KEUANGAN DAERAH</dc:title>
  <dc:creator>Ayang Pratama</dc:creator>
  <cp:lastModifiedBy>siKum_admin</cp:lastModifiedBy>
  <cp:revision>22</cp:revision>
  <cp:lastPrinted>2024-07-29T09:51:07Z</cp:lastPrinted>
  <dcterms:created xsi:type="dcterms:W3CDTF">2024-01-18T08:31:48Z</dcterms:created>
  <dcterms:modified xsi:type="dcterms:W3CDTF">2024-07-29T09:51:38Z</dcterms:modified>
</cp:coreProperties>
</file>