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90" r:id="rId3"/>
    <p:sldId id="847" r:id="rId4"/>
    <p:sldId id="848" r:id="rId5"/>
    <p:sldId id="786" r:id="rId6"/>
    <p:sldId id="376" r:id="rId7"/>
    <p:sldId id="377" r:id="rId8"/>
    <p:sldId id="375" r:id="rId9"/>
    <p:sldId id="849" r:id="rId10"/>
    <p:sldId id="568" r:id="rId11"/>
    <p:sldId id="814" r:id="rId12"/>
    <p:sldId id="841" r:id="rId13"/>
    <p:sldId id="816" r:id="rId14"/>
    <p:sldId id="826" r:id="rId15"/>
    <p:sldId id="819" r:id="rId16"/>
    <p:sldId id="831" r:id="rId17"/>
    <p:sldId id="820" r:id="rId18"/>
    <p:sldId id="822" r:id="rId19"/>
    <p:sldId id="850" r:id="rId20"/>
    <p:sldId id="513" r:id="rId21"/>
    <p:sldId id="6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714E3-9F75-4617-8696-38F5EE47766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7627D1A-5312-4A98-8AF1-44FA1434F05C}">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SWASTA</a:t>
          </a:r>
        </a:p>
      </dgm:t>
    </dgm:pt>
    <dgm:pt modelId="{CE0C35AC-1812-417F-A9C4-EFDF840764FB}" type="parTrans" cxnId="{A10EFFAA-C59F-401D-9203-BAC692F1AB3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DB249B1-5886-4AA0-928B-BA8DD2D52DC4}" type="sibTrans" cxnId="{A10EFFAA-C59F-401D-9203-BAC692F1AB3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33A0F5F-37F8-4E15-93D8-85401E4F8844}">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399</a:t>
          </a:r>
        </a:p>
      </dgm:t>
    </dgm:pt>
    <dgm:pt modelId="{03CD0239-BE4F-4FBB-8620-BC6268D8CF88}" type="parTrans" cxnId="{C106E807-71D6-4F41-A9E3-14C9AAD9BC1C}">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C12E6ADF-00CB-4E5A-AF65-6152EB478CE7}" type="sibTrans" cxnId="{C106E807-71D6-4F41-A9E3-14C9AAD9BC1C}">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734B8D8-25CE-43B4-8487-932207BC6470}">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PEJABAT ES.I/ II/ III</a:t>
          </a:r>
        </a:p>
      </dgm:t>
    </dgm:pt>
    <dgm:pt modelId="{B2597F81-8AF3-4EF9-A8D2-05CE96E82362}" type="parTrans" cxnId="{D82901F8-1B0C-4F4E-B5DD-8C78891EF9C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3D7E7EA-BD52-4065-8557-0CB12F4E8CDA}" type="sibTrans" cxnId="{D82901F8-1B0C-4F4E-B5DD-8C78891EF9C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612E356-8A26-4B3B-88A2-93BF97A2E9A4}">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ANGGOTA DPR/DPRDI</a:t>
          </a:r>
        </a:p>
      </dgm:t>
    </dgm:pt>
    <dgm:pt modelId="{24DFB51B-A7BF-4D43-A77B-2DC77D91C680}" type="parTrans" cxnId="{8657FEB2-6DB3-4F98-BDA4-092ECE9FB086}">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DFDB29F6-C581-4DF9-8466-EB2BAA7AD940}" type="sibTrans" cxnId="{8657FEB2-6DB3-4F98-BDA4-092ECE9FB086}">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2D0F612-A008-4FD1-A473-46534030ECB7}">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344</a:t>
          </a:r>
        </a:p>
      </dgm:t>
    </dgm:pt>
    <dgm:pt modelId="{ABEDCD07-9505-4EE5-9DEE-BE13CF109091}" type="parTrans" cxnId="{21C2213C-74C9-4BD4-95B5-D961E82DD3E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554E09F3-9689-485B-ADEA-2D92253D7E2D}" type="sibTrans" cxnId="{21C2213C-74C9-4BD4-95B5-D961E82DD3E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14DAFE4-7349-4955-B07B-F02F7DA3D8CD}">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LAIN-LAIN</a:t>
          </a:r>
        </a:p>
      </dgm:t>
    </dgm:pt>
    <dgm:pt modelId="{8D817F35-A615-4494-A6E9-EC54D471087F}" type="parTrans" cxnId="{5CF10781-3399-4DAB-A2EC-E4781D5E12C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84EA968-01F8-4F18-B267-FCB2234577AE}" type="sibTrans" cxnId="{5CF10781-3399-4DAB-A2EC-E4781D5E12C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7FB8E11F-2DA1-4081-9A5C-143194F42869}">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349</a:t>
          </a:r>
        </a:p>
      </dgm:t>
    </dgm:pt>
    <dgm:pt modelId="{0383B916-C400-4F14-B9FA-3DBB7681C657}" type="parTrans" cxnId="{32F87B68-1AE5-4BD9-B4BD-E6D8DC1A60E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0F6590C-314F-41CA-AFF4-8B5A2ACB79DD}" type="sibTrans" cxnId="{32F87B68-1AE5-4BD9-B4BD-E6D8DC1A60E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191C3718-5BDF-42BA-B841-FEDC85951779}">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209</a:t>
          </a:r>
        </a:p>
      </dgm:t>
    </dgm:pt>
    <dgm:pt modelId="{5200E1CC-2E2B-48BA-8E01-7D957F16E545}" type="parTrans" cxnId="{73F2EAF5-AF3C-4D88-8166-03AA5DE239A6}">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74732328-E773-41BD-A494-E7104EFA40A4}" type="sibTrans" cxnId="{73F2EAF5-AF3C-4D88-8166-03AA5DE239A6}">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88F2FF8-F36C-416C-8FD1-66BFC2885B9D}">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WALKOT/ BUPATI</a:t>
          </a:r>
        </a:p>
      </dgm:t>
    </dgm:pt>
    <dgm:pt modelId="{E84B97C5-D652-4B38-BF3E-77890280F5AA}" type="parTrans" cxnId="{9AC5A91E-6CC6-4DD3-B7BA-448F107348A5}">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9AB7DF8E-02FB-464A-B8E8-F69A1AFCF7C1}" type="sibTrans" cxnId="{9AC5A91E-6CC6-4DD3-B7BA-448F107348A5}">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CB140D6D-04CA-459F-BD0A-3570CD39EBF0}">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159</a:t>
          </a:r>
        </a:p>
      </dgm:t>
    </dgm:pt>
    <dgm:pt modelId="{BA8B6419-C327-4F27-9330-16B242922FE8}" type="parTrans" cxnId="{73F7936A-ED6C-43B0-8FA6-5F16AE83F9F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A0B69FDF-1B59-4D12-8624-898A6126B917}" type="sibTrans" cxnId="{73F7936A-ED6C-43B0-8FA6-5F16AE83F9F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5B7DEDF5-2E97-4A29-980C-9B40F26955B1}">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KEPALA LEMBAGA/KEMENTERIAN</a:t>
          </a:r>
        </a:p>
      </dgm:t>
    </dgm:pt>
    <dgm:pt modelId="{85A59D10-E495-48B7-9DB3-4AC69733FCF5}" type="parTrans" cxnId="{83D32169-42B6-417D-B570-C09015B23BE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D0A8997F-8D4C-4B31-9389-AE6168C9B9B3}" type="sibTrans" cxnId="{83D32169-42B6-417D-B570-C09015B23BE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234E5E5-FE58-4ACF-B87D-202EBD820B95}">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36</a:t>
          </a:r>
        </a:p>
      </dgm:t>
    </dgm:pt>
    <dgm:pt modelId="{579E171C-87E8-4CD6-BED0-A9964492025D}" type="parTrans" cxnId="{482BB06F-DF62-4E1D-89C3-AC45386E1CB4}">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890EA5D9-CC94-4A35-B13A-EDA045D002E8}" type="sibTrans" cxnId="{482BB06F-DF62-4E1D-89C3-AC45386E1CB4}">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DCCEF96-D238-420C-AE92-DBFA3BB8AC17}">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HAKIM</a:t>
          </a:r>
        </a:p>
      </dgm:t>
    </dgm:pt>
    <dgm:pt modelId="{FEAFDEEA-807C-479C-BCFB-699658951E87}" type="parTrans" cxnId="{8CABB64D-0F27-456C-80AD-2DEE7F188A8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56CB1AFB-1605-41B6-A469-EFC05E143484}" type="sibTrans" cxnId="{8CABB64D-0F27-456C-80AD-2DEE7F188A8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692859FF-BABC-4888-B13C-95B584888CB9}">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31</a:t>
          </a:r>
        </a:p>
      </dgm:t>
    </dgm:pt>
    <dgm:pt modelId="{7D35CED5-6967-4B58-88D6-F42FC2E68107}" type="parTrans" cxnId="{3E074FA1-7B50-4AB4-9906-6259B9CC52F1}">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B130AB0-C5A4-49E2-B667-EE88D3075E74}" type="sibTrans" cxnId="{3E074FA1-7B50-4AB4-9906-6259B9CC52F1}">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7363A37-D577-4CDA-8D32-87C7BEA174B3}">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GUBERNUR</a:t>
          </a:r>
        </a:p>
      </dgm:t>
    </dgm:pt>
    <dgm:pt modelId="{AC48BCFE-DF0D-44A3-8258-40384FC1C9AF}" type="parTrans" cxnId="{B2E2931C-E6FC-4AEA-9EAF-913397230EA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29B3832-54EF-476B-8802-6F3950E321EF}" type="sibTrans" cxnId="{B2E2931C-E6FC-4AEA-9EAF-913397230EA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69A59081-FF60-45FD-A5CD-F637DF8FEC42}">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24</a:t>
          </a:r>
        </a:p>
      </dgm:t>
    </dgm:pt>
    <dgm:pt modelId="{63F341B9-3B6B-4E1F-87EB-0BE30C85AFB5}" type="parTrans" cxnId="{19D74ED7-B8EB-4DDB-9B83-13D63B1FDEAF}">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8279676-5EB4-4C3C-ACBF-3044B7EF0960}" type="sibTrans" cxnId="{19D74ED7-B8EB-4DDB-9B83-13D63B1FDEAF}">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2C3ACF0-4944-4C03-BED8-DD29267BDD5F}">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PENGACARA</a:t>
          </a:r>
        </a:p>
      </dgm:t>
    </dgm:pt>
    <dgm:pt modelId="{645EB8DF-019A-4DAB-8221-DC5BAF3F4113}" type="parTrans" cxnId="{A6942801-5700-48E1-9E49-84031679E84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0B5F5016-57A1-490E-B2CA-63F7AC6F75AC}" type="sibTrans" cxnId="{A6942801-5700-48E1-9E49-84031679E84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8D697EA-E824-4DD8-BE13-2DE090AB9C1F}">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18</a:t>
          </a:r>
        </a:p>
      </dgm:t>
    </dgm:pt>
    <dgm:pt modelId="{BAFD8AAB-1212-4EB2-A40C-A86DF86817F8}" type="parTrans" cxnId="{0252F251-CDF8-4419-AD79-4A77C5F54F07}">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600E80E5-C90B-4358-B3BE-BF5C621ADEB6}" type="sibTrans" cxnId="{0252F251-CDF8-4419-AD79-4A77C5F54F07}">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5982591-0CCE-4C5D-B326-9665A212E41C}">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11</a:t>
          </a:r>
        </a:p>
      </dgm:t>
    </dgm:pt>
    <dgm:pt modelId="{B34AE346-4352-4889-A5CB-A1196E2F4431}" type="parTrans" cxnId="{E18057E9-3133-49BC-BFB4-7EA153D64978}">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7D9AB4D-1500-4820-96D2-672BEF0AB98D}" type="sibTrans" cxnId="{E18057E9-3133-49BC-BFB4-7EA153D64978}">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CDD9243B-EFCA-477E-AEB6-C177151A05B5}">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JAKSA</a:t>
          </a:r>
        </a:p>
      </dgm:t>
    </dgm:pt>
    <dgm:pt modelId="{5633F3F7-DBF5-4FF9-99F1-D6186918BF31}" type="parTrans" cxnId="{1948B916-10E9-485D-9712-8BFF9B74BF72}">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DEE847E-99A1-46BE-9F15-D5E188141629}" type="sibTrans" cxnId="{1948B916-10E9-485D-9712-8BFF9B74BF72}">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8E84A90-169D-43D9-AAC9-247333D0AD2B}">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KOMISIONER</a:t>
          </a:r>
        </a:p>
      </dgm:t>
    </dgm:pt>
    <dgm:pt modelId="{F59C4EE1-94FE-4216-98F5-D9D14E11E10B}" type="parTrans" cxnId="{B0EBE185-8014-4E34-BBA1-81A424F6584C}">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5940ADBA-D83E-4A1B-9CB6-6E7160DC347B}" type="sibTrans" cxnId="{B0EBE185-8014-4E34-BBA1-81A424F6584C}">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77D3599B-BA42-4685-A9DB-3BF0045C7492}">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8</a:t>
          </a:r>
        </a:p>
      </dgm:t>
    </dgm:pt>
    <dgm:pt modelId="{EDDA9D8F-7C49-416D-A9DD-B3FD3AE2300D}" type="parTrans" cxnId="{B218AC5D-3E2C-425F-8322-12BA61D45742}">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3458F57C-C236-462D-B569-2D7D44BEE08D}" type="sibTrans" cxnId="{B218AC5D-3E2C-425F-8322-12BA61D45742}">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F3F542B7-3FCB-40E7-AB20-3448749DDDB3}">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KORPORASI</a:t>
          </a:r>
        </a:p>
      </dgm:t>
    </dgm:pt>
    <dgm:pt modelId="{D9F3849F-4622-4BC4-BCBD-A2833D1AE587}" type="parTrans" cxnId="{D86ECFD7-40D7-4932-9C5D-D9D82B19A5C5}">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D3D094B3-08A4-456C-A8DC-9FB58A8BBC28}" type="sibTrans" cxnId="{D86ECFD7-40D7-4932-9C5D-D9D82B19A5C5}">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58D05C59-50F7-4199-A8D2-726350D7A1A6}">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8</a:t>
          </a:r>
        </a:p>
      </dgm:t>
    </dgm:pt>
    <dgm:pt modelId="{7D3CC87E-08B0-4930-BE04-BABFA61CADE5}" type="parTrans" cxnId="{11AC9CAA-D38F-48BB-8C7A-683C116387F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326D2BCD-6BAC-4DDF-9C5E-8A4E3E353F1C}" type="sibTrans" cxnId="{11AC9CAA-D38F-48BB-8C7A-683C116387F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896971D-5CA0-46DF-AC95-24805506B1D7}">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POLISI</a:t>
          </a:r>
        </a:p>
      </dgm:t>
    </dgm:pt>
    <dgm:pt modelId="{DAD8ED70-F473-4102-A09E-47B12F1C8999}" type="parTrans" cxnId="{7E4A4C06-7A6A-425A-8AD9-B6EA9E8DED2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BA413FB0-B960-44BC-9D1A-E2F82E554A63}" type="sibTrans" cxnId="{7E4A4C06-7A6A-425A-8AD9-B6EA9E8DED2E}">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3996F9EC-991B-4A40-A735-FED789EDA6C1}">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5</a:t>
          </a:r>
        </a:p>
      </dgm:t>
    </dgm:pt>
    <dgm:pt modelId="{2B772B3B-74A5-47F2-ACC0-C0E0AD9279DD}" type="parTrans" cxnId="{16443E99-9200-4139-B1A2-A9991B9BC358}">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2115FF5-277D-4838-9F9C-C7E02C2A31C0}" type="sibTrans" cxnId="{16443E99-9200-4139-B1A2-A9991B9BC358}">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4CC16932-5B0A-46E1-9A9D-61A3BD19CE22}">
      <dgm:prSet phldrT="[Text]" custT="1"/>
      <dgm:spPr/>
      <dgm:t>
        <a:bodyPr/>
        <a:lstStyle/>
        <a:p>
          <a:pPr algn="ctr"/>
          <a:r>
            <a:rPr lang="en-US" sz="1100" dirty="0">
              <a:solidFill>
                <a:schemeClr val="tx1"/>
              </a:solidFill>
              <a:latin typeface="Arial" panose="020B0604020202020204" pitchFamily="34" charset="0"/>
              <a:cs typeface="Arial" panose="020B0604020202020204" pitchFamily="34" charset="0"/>
            </a:rPr>
            <a:t>DUTA BESAR</a:t>
          </a:r>
        </a:p>
      </dgm:t>
    </dgm:pt>
    <dgm:pt modelId="{D3FF871D-BFDA-43E8-ACC6-7CFDCAC718E3}" type="parTrans" cxnId="{8BB5F9A6-38C5-4822-ACF1-A74B5108542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22366600-45ED-4B49-B9FF-A60A5FA36A88}" type="sibTrans" cxnId="{8BB5F9A6-38C5-4822-ACF1-A74B51085420}">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D7848B48-A4D3-4A9C-9BED-4AB4FBD0EBF7}">
      <dgm:prSet phldrT="[Text]" custT="1"/>
      <dgm:spPr/>
      <dgm:t>
        <a:bodyPr/>
        <a:lstStyle/>
        <a:p>
          <a:pPr algn="ctr"/>
          <a:r>
            <a:rPr lang="en-US" sz="1100" b="1" dirty="0">
              <a:solidFill>
                <a:schemeClr val="tx1"/>
              </a:solidFill>
              <a:latin typeface="Arial" panose="020B0604020202020204" pitchFamily="34" charset="0"/>
              <a:cs typeface="Arial" panose="020B0604020202020204" pitchFamily="34" charset="0"/>
            </a:rPr>
            <a:t> 4 </a:t>
          </a:r>
        </a:p>
      </dgm:t>
    </dgm:pt>
    <dgm:pt modelId="{D591B578-5985-4C44-8084-3EEB3CE5235A}" type="parTrans" cxnId="{613668B7-C840-4D8A-9AD0-FEE8D5AFF03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69CE148A-7BB6-457F-9D00-DBD612BB1F48}" type="sibTrans" cxnId="{613668B7-C840-4D8A-9AD0-FEE8D5AFF033}">
      <dgm:prSet/>
      <dgm:spPr/>
      <dgm:t>
        <a:bodyPr/>
        <a:lstStyle/>
        <a:p>
          <a:pPr algn="ctr"/>
          <a:endParaRPr lang="en-US" sz="1100">
            <a:solidFill>
              <a:schemeClr val="tx1"/>
            </a:solidFill>
            <a:latin typeface="Arial" panose="020B0604020202020204" pitchFamily="34" charset="0"/>
            <a:cs typeface="Arial" panose="020B0604020202020204" pitchFamily="34" charset="0"/>
          </a:endParaRPr>
        </a:p>
      </dgm:t>
    </dgm:pt>
    <dgm:pt modelId="{EF1C5DD5-4722-43A3-ABB5-BC4BADD13352}" type="pres">
      <dgm:prSet presAssocID="{C46714E3-9F75-4617-8696-38F5EE47766B}" presName="Name0" presStyleCnt="0">
        <dgm:presLayoutVars>
          <dgm:dir/>
          <dgm:animLvl val="lvl"/>
          <dgm:resizeHandles/>
        </dgm:presLayoutVars>
      </dgm:prSet>
      <dgm:spPr/>
    </dgm:pt>
    <dgm:pt modelId="{62D6D4ED-EA52-4F86-B5E9-9609D20A4D4D}" type="pres">
      <dgm:prSet presAssocID="{A7627D1A-5312-4A98-8AF1-44FA1434F05C}" presName="linNode" presStyleCnt="0"/>
      <dgm:spPr/>
    </dgm:pt>
    <dgm:pt modelId="{4CC3DAE6-B611-48C4-BE81-0097EF83BD79}" type="pres">
      <dgm:prSet presAssocID="{A7627D1A-5312-4A98-8AF1-44FA1434F05C}" presName="parentShp" presStyleLbl="node1" presStyleIdx="0" presStyleCnt="14" custLinFactNeighborY="0">
        <dgm:presLayoutVars>
          <dgm:bulletEnabled val="1"/>
        </dgm:presLayoutVars>
      </dgm:prSet>
      <dgm:spPr/>
    </dgm:pt>
    <dgm:pt modelId="{7BB758B6-786C-4437-AD29-AD535E9118A8}" type="pres">
      <dgm:prSet presAssocID="{A7627D1A-5312-4A98-8AF1-44FA1434F05C}" presName="childShp" presStyleLbl="bgAccFollowNode1" presStyleIdx="0" presStyleCnt="14" custLinFactNeighborY="-51734">
        <dgm:presLayoutVars>
          <dgm:bulletEnabled val="1"/>
        </dgm:presLayoutVars>
      </dgm:prSet>
      <dgm:spPr/>
    </dgm:pt>
    <dgm:pt modelId="{E49EB476-D15D-4A3D-A0A8-3AB7BBABC14A}" type="pres">
      <dgm:prSet presAssocID="{FDB249B1-5886-4AA0-928B-BA8DD2D52DC4}" presName="spacing" presStyleCnt="0"/>
      <dgm:spPr/>
    </dgm:pt>
    <dgm:pt modelId="{4622C77F-4502-4112-9637-EA9567BBD755}" type="pres">
      <dgm:prSet presAssocID="{4734B8D8-25CE-43B4-8487-932207BC6470}" presName="linNode" presStyleCnt="0"/>
      <dgm:spPr/>
    </dgm:pt>
    <dgm:pt modelId="{CECC8A65-ED56-4C47-A5CC-DA02EE8952A8}" type="pres">
      <dgm:prSet presAssocID="{4734B8D8-25CE-43B4-8487-932207BC6470}" presName="parentShp" presStyleLbl="node1" presStyleIdx="1" presStyleCnt="14">
        <dgm:presLayoutVars>
          <dgm:bulletEnabled val="1"/>
        </dgm:presLayoutVars>
      </dgm:prSet>
      <dgm:spPr/>
    </dgm:pt>
    <dgm:pt modelId="{5A8F3947-F887-4E88-B605-2DEF2B15DE52}" type="pres">
      <dgm:prSet presAssocID="{4734B8D8-25CE-43B4-8487-932207BC6470}" presName="childShp" presStyleLbl="bgAccFollowNode1" presStyleIdx="1" presStyleCnt="14" custLinFactNeighborX="3036" custLinFactNeighborY="1578">
        <dgm:presLayoutVars>
          <dgm:bulletEnabled val="1"/>
        </dgm:presLayoutVars>
      </dgm:prSet>
      <dgm:spPr/>
    </dgm:pt>
    <dgm:pt modelId="{DD0381C0-1912-43F5-BD49-E03A4B3CFC41}" type="pres">
      <dgm:prSet presAssocID="{B3D7E7EA-BD52-4065-8557-0CB12F4E8CDA}" presName="spacing" presStyleCnt="0"/>
      <dgm:spPr/>
    </dgm:pt>
    <dgm:pt modelId="{0FA55B83-615F-441B-9F63-E4D8D11CB182}" type="pres">
      <dgm:prSet presAssocID="{E612E356-8A26-4B3B-88A2-93BF97A2E9A4}" presName="linNode" presStyleCnt="0"/>
      <dgm:spPr/>
    </dgm:pt>
    <dgm:pt modelId="{762D412A-F74D-4CC8-8CD8-421F904B7D43}" type="pres">
      <dgm:prSet presAssocID="{E612E356-8A26-4B3B-88A2-93BF97A2E9A4}" presName="parentShp" presStyleLbl="node1" presStyleIdx="2" presStyleCnt="14">
        <dgm:presLayoutVars>
          <dgm:bulletEnabled val="1"/>
        </dgm:presLayoutVars>
      </dgm:prSet>
      <dgm:spPr/>
    </dgm:pt>
    <dgm:pt modelId="{6B7354C0-8879-427F-8FDB-8F335DA34744}" type="pres">
      <dgm:prSet presAssocID="{E612E356-8A26-4B3B-88A2-93BF97A2E9A4}" presName="childShp" presStyleLbl="bgAccFollowNode1" presStyleIdx="2" presStyleCnt="14">
        <dgm:presLayoutVars>
          <dgm:bulletEnabled val="1"/>
        </dgm:presLayoutVars>
      </dgm:prSet>
      <dgm:spPr/>
    </dgm:pt>
    <dgm:pt modelId="{789C268A-2055-4E30-AC96-8BAC312BBA98}" type="pres">
      <dgm:prSet presAssocID="{DFDB29F6-C581-4DF9-8466-EB2BAA7AD940}" presName="spacing" presStyleCnt="0"/>
      <dgm:spPr/>
    </dgm:pt>
    <dgm:pt modelId="{4F168052-67B8-4E1C-B022-AE70068C7F0D}" type="pres">
      <dgm:prSet presAssocID="{F14DAFE4-7349-4955-B07B-F02F7DA3D8CD}" presName="linNode" presStyleCnt="0"/>
      <dgm:spPr/>
    </dgm:pt>
    <dgm:pt modelId="{1D8D0273-39FE-40AB-8F81-1F02D9BBA565}" type="pres">
      <dgm:prSet presAssocID="{F14DAFE4-7349-4955-B07B-F02F7DA3D8CD}" presName="parentShp" presStyleLbl="node1" presStyleIdx="3" presStyleCnt="14">
        <dgm:presLayoutVars>
          <dgm:bulletEnabled val="1"/>
        </dgm:presLayoutVars>
      </dgm:prSet>
      <dgm:spPr/>
    </dgm:pt>
    <dgm:pt modelId="{D493BD88-04A9-43B5-8368-59CC6EED7000}" type="pres">
      <dgm:prSet presAssocID="{F14DAFE4-7349-4955-B07B-F02F7DA3D8CD}" presName="childShp" presStyleLbl="bgAccFollowNode1" presStyleIdx="3" presStyleCnt="14">
        <dgm:presLayoutVars>
          <dgm:bulletEnabled val="1"/>
        </dgm:presLayoutVars>
      </dgm:prSet>
      <dgm:spPr/>
    </dgm:pt>
    <dgm:pt modelId="{640CC1F3-C64A-450C-B168-C2AD8C38BF8A}" type="pres">
      <dgm:prSet presAssocID="{E84EA968-01F8-4F18-B267-FCB2234577AE}" presName="spacing" presStyleCnt="0"/>
      <dgm:spPr/>
    </dgm:pt>
    <dgm:pt modelId="{1E3C7C1F-3557-4367-B886-5EEAC09E21AB}" type="pres">
      <dgm:prSet presAssocID="{E88F2FF8-F36C-416C-8FD1-66BFC2885B9D}" presName="linNode" presStyleCnt="0"/>
      <dgm:spPr/>
    </dgm:pt>
    <dgm:pt modelId="{3E405E32-1A06-4D62-B091-A663A9A61644}" type="pres">
      <dgm:prSet presAssocID="{E88F2FF8-F36C-416C-8FD1-66BFC2885B9D}" presName="parentShp" presStyleLbl="node1" presStyleIdx="4" presStyleCnt="14">
        <dgm:presLayoutVars>
          <dgm:bulletEnabled val="1"/>
        </dgm:presLayoutVars>
      </dgm:prSet>
      <dgm:spPr/>
    </dgm:pt>
    <dgm:pt modelId="{F93C3606-A002-451F-9333-DA78B1CC46E3}" type="pres">
      <dgm:prSet presAssocID="{E88F2FF8-F36C-416C-8FD1-66BFC2885B9D}" presName="childShp" presStyleLbl="bgAccFollowNode1" presStyleIdx="4" presStyleCnt="14">
        <dgm:presLayoutVars>
          <dgm:bulletEnabled val="1"/>
        </dgm:presLayoutVars>
      </dgm:prSet>
      <dgm:spPr/>
    </dgm:pt>
    <dgm:pt modelId="{2050C78C-E1D8-4479-A5B0-0DD8B3C3F0C8}" type="pres">
      <dgm:prSet presAssocID="{9AB7DF8E-02FB-464A-B8E8-F69A1AFCF7C1}" presName="spacing" presStyleCnt="0"/>
      <dgm:spPr/>
    </dgm:pt>
    <dgm:pt modelId="{C8F77C6A-3478-4E53-9FBD-7B06208627E6}" type="pres">
      <dgm:prSet presAssocID="{5B7DEDF5-2E97-4A29-980C-9B40F26955B1}" presName="linNode" presStyleCnt="0"/>
      <dgm:spPr/>
    </dgm:pt>
    <dgm:pt modelId="{4EC9FB2F-7460-4B32-AE0D-F1126FE31DBF}" type="pres">
      <dgm:prSet presAssocID="{5B7DEDF5-2E97-4A29-980C-9B40F26955B1}" presName="parentShp" presStyleLbl="node1" presStyleIdx="5" presStyleCnt="14">
        <dgm:presLayoutVars>
          <dgm:bulletEnabled val="1"/>
        </dgm:presLayoutVars>
      </dgm:prSet>
      <dgm:spPr/>
    </dgm:pt>
    <dgm:pt modelId="{BAE190C5-4B67-4C4D-8DF5-B933DF350124}" type="pres">
      <dgm:prSet presAssocID="{5B7DEDF5-2E97-4A29-980C-9B40F26955B1}" presName="childShp" presStyleLbl="bgAccFollowNode1" presStyleIdx="5" presStyleCnt="14">
        <dgm:presLayoutVars>
          <dgm:bulletEnabled val="1"/>
        </dgm:presLayoutVars>
      </dgm:prSet>
      <dgm:spPr/>
    </dgm:pt>
    <dgm:pt modelId="{A8154E02-ACC3-4EB4-A296-F475E8B7DAB1}" type="pres">
      <dgm:prSet presAssocID="{D0A8997F-8D4C-4B31-9389-AE6168C9B9B3}" presName="spacing" presStyleCnt="0"/>
      <dgm:spPr/>
    </dgm:pt>
    <dgm:pt modelId="{8E76476B-7C61-424F-A2E2-50922CF19607}" type="pres">
      <dgm:prSet presAssocID="{FDCCEF96-D238-420C-AE92-DBFA3BB8AC17}" presName="linNode" presStyleCnt="0"/>
      <dgm:spPr/>
    </dgm:pt>
    <dgm:pt modelId="{E2D7E918-9178-4F18-B016-49C57919A3D8}" type="pres">
      <dgm:prSet presAssocID="{FDCCEF96-D238-420C-AE92-DBFA3BB8AC17}" presName="parentShp" presStyleLbl="node1" presStyleIdx="6" presStyleCnt="14">
        <dgm:presLayoutVars>
          <dgm:bulletEnabled val="1"/>
        </dgm:presLayoutVars>
      </dgm:prSet>
      <dgm:spPr/>
    </dgm:pt>
    <dgm:pt modelId="{C6445BD1-09C8-4403-90B1-3801743A515F}" type="pres">
      <dgm:prSet presAssocID="{FDCCEF96-D238-420C-AE92-DBFA3BB8AC17}" presName="childShp" presStyleLbl="bgAccFollowNode1" presStyleIdx="6" presStyleCnt="14">
        <dgm:presLayoutVars>
          <dgm:bulletEnabled val="1"/>
        </dgm:presLayoutVars>
      </dgm:prSet>
      <dgm:spPr/>
    </dgm:pt>
    <dgm:pt modelId="{7612EF87-65D6-45B8-AE6F-0EDDD76C8BE2}" type="pres">
      <dgm:prSet presAssocID="{56CB1AFB-1605-41B6-A469-EFC05E143484}" presName="spacing" presStyleCnt="0"/>
      <dgm:spPr/>
    </dgm:pt>
    <dgm:pt modelId="{A875D0BF-FA9F-49FD-92C1-819A88504C45}" type="pres">
      <dgm:prSet presAssocID="{B7363A37-D577-4CDA-8D32-87C7BEA174B3}" presName="linNode" presStyleCnt="0"/>
      <dgm:spPr/>
    </dgm:pt>
    <dgm:pt modelId="{1FAAE1A9-4C9F-453A-BF48-B45F9EE139E0}" type="pres">
      <dgm:prSet presAssocID="{B7363A37-D577-4CDA-8D32-87C7BEA174B3}" presName="parentShp" presStyleLbl="node1" presStyleIdx="7" presStyleCnt="14">
        <dgm:presLayoutVars>
          <dgm:bulletEnabled val="1"/>
        </dgm:presLayoutVars>
      </dgm:prSet>
      <dgm:spPr/>
    </dgm:pt>
    <dgm:pt modelId="{DF007ACF-31D1-439B-B48A-D877DEC58422}" type="pres">
      <dgm:prSet presAssocID="{B7363A37-D577-4CDA-8D32-87C7BEA174B3}" presName="childShp" presStyleLbl="bgAccFollowNode1" presStyleIdx="7" presStyleCnt="14">
        <dgm:presLayoutVars>
          <dgm:bulletEnabled val="1"/>
        </dgm:presLayoutVars>
      </dgm:prSet>
      <dgm:spPr/>
    </dgm:pt>
    <dgm:pt modelId="{863EE4B0-0B64-411C-B584-4B1E0C977A6A}" type="pres">
      <dgm:prSet presAssocID="{E29B3832-54EF-476B-8802-6F3950E321EF}" presName="spacing" presStyleCnt="0"/>
      <dgm:spPr/>
    </dgm:pt>
    <dgm:pt modelId="{1C37980B-DF69-46DD-9609-10CBB9EEE301}" type="pres">
      <dgm:prSet presAssocID="{42C3ACF0-4944-4C03-BED8-DD29267BDD5F}" presName="linNode" presStyleCnt="0"/>
      <dgm:spPr/>
    </dgm:pt>
    <dgm:pt modelId="{D0612453-2EAB-4773-AA4B-7A3610F07726}" type="pres">
      <dgm:prSet presAssocID="{42C3ACF0-4944-4C03-BED8-DD29267BDD5F}" presName="parentShp" presStyleLbl="node1" presStyleIdx="8" presStyleCnt="14">
        <dgm:presLayoutVars>
          <dgm:bulletEnabled val="1"/>
        </dgm:presLayoutVars>
      </dgm:prSet>
      <dgm:spPr/>
    </dgm:pt>
    <dgm:pt modelId="{D325A7C5-0E7A-45A8-B5AB-106D27AA1A93}" type="pres">
      <dgm:prSet presAssocID="{42C3ACF0-4944-4C03-BED8-DD29267BDD5F}" presName="childShp" presStyleLbl="bgAccFollowNode1" presStyleIdx="8" presStyleCnt="14">
        <dgm:presLayoutVars>
          <dgm:bulletEnabled val="1"/>
        </dgm:presLayoutVars>
      </dgm:prSet>
      <dgm:spPr/>
    </dgm:pt>
    <dgm:pt modelId="{511236F0-9B46-4EF1-BDDD-4ACAFDE211BD}" type="pres">
      <dgm:prSet presAssocID="{0B5F5016-57A1-490E-B2CA-63F7AC6F75AC}" presName="spacing" presStyleCnt="0"/>
      <dgm:spPr/>
    </dgm:pt>
    <dgm:pt modelId="{30A4019E-3DBD-4683-A387-8D1BDBBF0A8B}" type="pres">
      <dgm:prSet presAssocID="{CDD9243B-EFCA-477E-AEB6-C177151A05B5}" presName="linNode" presStyleCnt="0"/>
      <dgm:spPr/>
    </dgm:pt>
    <dgm:pt modelId="{BA1CA056-D739-447A-AD94-8B8D4A8CCF5F}" type="pres">
      <dgm:prSet presAssocID="{CDD9243B-EFCA-477E-AEB6-C177151A05B5}" presName="parentShp" presStyleLbl="node1" presStyleIdx="9" presStyleCnt="14">
        <dgm:presLayoutVars>
          <dgm:bulletEnabled val="1"/>
        </dgm:presLayoutVars>
      </dgm:prSet>
      <dgm:spPr/>
    </dgm:pt>
    <dgm:pt modelId="{9DB9FFF3-EC44-4D18-A3CB-D5B37ABCA587}" type="pres">
      <dgm:prSet presAssocID="{CDD9243B-EFCA-477E-AEB6-C177151A05B5}" presName="childShp" presStyleLbl="bgAccFollowNode1" presStyleIdx="9" presStyleCnt="14">
        <dgm:presLayoutVars>
          <dgm:bulletEnabled val="1"/>
        </dgm:presLayoutVars>
      </dgm:prSet>
      <dgm:spPr/>
    </dgm:pt>
    <dgm:pt modelId="{DB24A3C3-2020-4A61-B645-B5FD1805E338}" type="pres">
      <dgm:prSet presAssocID="{FDEE847E-99A1-46BE-9F15-D5E188141629}" presName="spacing" presStyleCnt="0"/>
      <dgm:spPr/>
    </dgm:pt>
    <dgm:pt modelId="{1BA63B9C-A9FD-4384-BBCF-47E948AA96F8}" type="pres">
      <dgm:prSet presAssocID="{48E84A90-169D-43D9-AAC9-247333D0AD2B}" presName="linNode" presStyleCnt="0"/>
      <dgm:spPr/>
    </dgm:pt>
    <dgm:pt modelId="{1CA62E4B-3EF2-4BE4-A82F-B50801187BC4}" type="pres">
      <dgm:prSet presAssocID="{48E84A90-169D-43D9-AAC9-247333D0AD2B}" presName="parentShp" presStyleLbl="node1" presStyleIdx="10" presStyleCnt="14">
        <dgm:presLayoutVars>
          <dgm:bulletEnabled val="1"/>
        </dgm:presLayoutVars>
      </dgm:prSet>
      <dgm:spPr/>
    </dgm:pt>
    <dgm:pt modelId="{4C03E7E1-8F12-4305-9251-94E369F576F9}" type="pres">
      <dgm:prSet presAssocID="{48E84A90-169D-43D9-AAC9-247333D0AD2B}" presName="childShp" presStyleLbl="bgAccFollowNode1" presStyleIdx="10" presStyleCnt="14">
        <dgm:presLayoutVars>
          <dgm:bulletEnabled val="1"/>
        </dgm:presLayoutVars>
      </dgm:prSet>
      <dgm:spPr/>
    </dgm:pt>
    <dgm:pt modelId="{D4DE5F3A-6A19-48A8-A6DC-5D1221A46CBD}" type="pres">
      <dgm:prSet presAssocID="{5940ADBA-D83E-4A1B-9CB6-6E7160DC347B}" presName="spacing" presStyleCnt="0"/>
      <dgm:spPr/>
    </dgm:pt>
    <dgm:pt modelId="{319786B8-7F8C-431B-A159-353D86713F92}" type="pres">
      <dgm:prSet presAssocID="{F3F542B7-3FCB-40E7-AB20-3448749DDDB3}" presName="linNode" presStyleCnt="0"/>
      <dgm:spPr/>
    </dgm:pt>
    <dgm:pt modelId="{AF3DAF17-684C-45A2-B0C5-5F98E1A8E9D2}" type="pres">
      <dgm:prSet presAssocID="{F3F542B7-3FCB-40E7-AB20-3448749DDDB3}" presName="parentShp" presStyleLbl="node1" presStyleIdx="11" presStyleCnt="14">
        <dgm:presLayoutVars>
          <dgm:bulletEnabled val="1"/>
        </dgm:presLayoutVars>
      </dgm:prSet>
      <dgm:spPr/>
    </dgm:pt>
    <dgm:pt modelId="{442A3EF4-A84F-4444-B8EE-D9C84C24C7CA}" type="pres">
      <dgm:prSet presAssocID="{F3F542B7-3FCB-40E7-AB20-3448749DDDB3}" presName="childShp" presStyleLbl="bgAccFollowNode1" presStyleIdx="11" presStyleCnt="14" custLinFactNeighborX="572">
        <dgm:presLayoutVars>
          <dgm:bulletEnabled val="1"/>
        </dgm:presLayoutVars>
      </dgm:prSet>
      <dgm:spPr/>
    </dgm:pt>
    <dgm:pt modelId="{1D731E59-389D-4150-AFD2-14C60F046600}" type="pres">
      <dgm:prSet presAssocID="{D3D094B3-08A4-456C-A8DC-9FB58A8BBC28}" presName="spacing" presStyleCnt="0"/>
      <dgm:spPr/>
    </dgm:pt>
    <dgm:pt modelId="{5E21FF88-63AB-4452-9C2F-C50D7CD2E2EA}" type="pres">
      <dgm:prSet presAssocID="{B896971D-5CA0-46DF-AC95-24805506B1D7}" presName="linNode" presStyleCnt="0"/>
      <dgm:spPr/>
    </dgm:pt>
    <dgm:pt modelId="{F60C5EE2-AE76-493D-B6C7-6097F6DE1589}" type="pres">
      <dgm:prSet presAssocID="{B896971D-5CA0-46DF-AC95-24805506B1D7}" presName="parentShp" presStyleLbl="node1" presStyleIdx="12" presStyleCnt="14">
        <dgm:presLayoutVars>
          <dgm:bulletEnabled val="1"/>
        </dgm:presLayoutVars>
      </dgm:prSet>
      <dgm:spPr/>
    </dgm:pt>
    <dgm:pt modelId="{6ECFCFBA-CCF6-40BA-A2B1-1D60F6160109}" type="pres">
      <dgm:prSet presAssocID="{B896971D-5CA0-46DF-AC95-24805506B1D7}" presName="childShp" presStyleLbl="bgAccFollowNode1" presStyleIdx="12" presStyleCnt="14">
        <dgm:presLayoutVars>
          <dgm:bulletEnabled val="1"/>
        </dgm:presLayoutVars>
      </dgm:prSet>
      <dgm:spPr/>
    </dgm:pt>
    <dgm:pt modelId="{A31FCBEF-9A46-44F8-B47A-7E9570E4A314}" type="pres">
      <dgm:prSet presAssocID="{BA413FB0-B960-44BC-9D1A-E2F82E554A63}" presName="spacing" presStyleCnt="0"/>
      <dgm:spPr/>
    </dgm:pt>
    <dgm:pt modelId="{C0759D5A-28C9-4B0B-82E1-515D0207945A}" type="pres">
      <dgm:prSet presAssocID="{4CC16932-5B0A-46E1-9A9D-61A3BD19CE22}" presName="linNode" presStyleCnt="0"/>
      <dgm:spPr/>
    </dgm:pt>
    <dgm:pt modelId="{D6D76E64-9A15-46BF-87B4-5FA3554E1124}" type="pres">
      <dgm:prSet presAssocID="{4CC16932-5B0A-46E1-9A9D-61A3BD19CE22}" presName="parentShp" presStyleLbl="node1" presStyleIdx="13" presStyleCnt="14">
        <dgm:presLayoutVars>
          <dgm:bulletEnabled val="1"/>
        </dgm:presLayoutVars>
      </dgm:prSet>
      <dgm:spPr/>
    </dgm:pt>
    <dgm:pt modelId="{7B9282EC-77F3-45C1-AA1A-219505FD295E}" type="pres">
      <dgm:prSet presAssocID="{4CC16932-5B0A-46E1-9A9D-61A3BD19CE22}" presName="childShp" presStyleLbl="bgAccFollowNode1" presStyleIdx="13" presStyleCnt="14">
        <dgm:presLayoutVars>
          <dgm:bulletEnabled val="1"/>
        </dgm:presLayoutVars>
      </dgm:prSet>
      <dgm:spPr/>
    </dgm:pt>
  </dgm:ptLst>
  <dgm:cxnLst>
    <dgm:cxn modelId="{A6942801-5700-48E1-9E49-84031679E84E}" srcId="{C46714E3-9F75-4617-8696-38F5EE47766B}" destId="{42C3ACF0-4944-4C03-BED8-DD29267BDD5F}" srcOrd="8" destOrd="0" parTransId="{645EB8DF-019A-4DAB-8221-DC5BAF3F4113}" sibTransId="{0B5F5016-57A1-490E-B2CA-63F7AC6F75AC}"/>
    <dgm:cxn modelId="{7E4A4C06-7A6A-425A-8AD9-B6EA9E8DED2E}" srcId="{C46714E3-9F75-4617-8696-38F5EE47766B}" destId="{B896971D-5CA0-46DF-AC95-24805506B1D7}" srcOrd="12" destOrd="0" parTransId="{DAD8ED70-F473-4102-A09E-47B12F1C8999}" sibTransId="{BA413FB0-B960-44BC-9D1A-E2F82E554A63}"/>
    <dgm:cxn modelId="{C106E807-71D6-4F41-A9E3-14C9AAD9BC1C}" srcId="{A7627D1A-5312-4A98-8AF1-44FA1434F05C}" destId="{433A0F5F-37F8-4E15-93D8-85401E4F8844}" srcOrd="0" destOrd="0" parTransId="{03CD0239-BE4F-4FBB-8620-BC6268D8CF88}" sibTransId="{C12E6ADF-00CB-4E5A-AF65-6152EB478CE7}"/>
    <dgm:cxn modelId="{6DF9BA12-AEA8-4DC0-A352-52312E5CAF71}" type="presOf" srcId="{CB140D6D-04CA-459F-BD0A-3570CD39EBF0}" destId="{F93C3606-A002-451F-9333-DA78B1CC46E3}" srcOrd="0" destOrd="0" presId="urn:microsoft.com/office/officeart/2005/8/layout/vList6"/>
    <dgm:cxn modelId="{1948B916-10E9-485D-9712-8BFF9B74BF72}" srcId="{C46714E3-9F75-4617-8696-38F5EE47766B}" destId="{CDD9243B-EFCA-477E-AEB6-C177151A05B5}" srcOrd="9" destOrd="0" parTransId="{5633F3F7-DBF5-4FF9-99F1-D6186918BF31}" sibTransId="{FDEE847E-99A1-46BE-9F15-D5E188141629}"/>
    <dgm:cxn modelId="{E64E0D18-7685-40C4-B218-7FD724DF5295}" type="presOf" srcId="{C46714E3-9F75-4617-8696-38F5EE47766B}" destId="{EF1C5DD5-4722-43A3-ABB5-BC4BADD13352}" srcOrd="0" destOrd="0" presId="urn:microsoft.com/office/officeart/2005/8/layout/vList6"/>
    <dgm:cxn modelId="{CA919B1B-B157-4A0B-8969-7146CE8B4C4C}" type="presOf" srcId="{CDD9243B-EFCA-477E-AEB6-C177151A05B5}" destId="{BA1CA056-D739-447A-AD94-8B8D4A8CCF5F}" srcOrd="0" destOrd="0" presId="urn:microsoft.com/office/officeart/2005/8/layout/vList6"/>
    <dgm:cxn modelId="{B2E2931C-E6FC-4AEA-9EAF-913397230EA0}" srcId="{C46714E3-9F75-4617-8696-38F5EE47766B}" destId="{B7363A37-D577-4CDA-8D32-87C7BEA174B3}" srcOrd="7" destOrd="0" parTransId="{AC48BCFE-DF0D-44A3-8258-40384FC1C9AF}" sibTransId="{E29B3832-54EF-476B-8802-6F3950E321EF}"/>
    <dgm:cxn modelId="{9AC5A91E-6CC6-4DD3-B7BA-448F107348A5}" srcId="{C46714E3-9F75-4617-8696-38F5EE47766B}" destId="{E88F2FF8-F36C-416C-8FD1-66BFC2885B9D}" srcOrd="4" destOrd="0" parTransId="{E84B97C5-D652-4B38-BF3E-77890280F5AA}" sibTransId="{9AB7DF8E-02FB-464A-B8E8-F69A1AFCF7C1}"/>
    <dgm:cxn modelId="{DFC2E51F-4E09-48E7-A2AE-C4CBFAC7D359}" type="presOf" srcId="{E612E356-8A26-4B3B-88A2-93BF97A2E9A4}" destId="{762D412A-F74D-4CC8-8CD8-421F904B7D43}" srcOrd="0" destOrd="0" presId="urn:microsoft.com/office/officeart/2005/8/layout/vList6"/>
    <dgm:cxn modelId="{0431C228-C17A-4986-86E8-653CD2D38A5A}" type="presOf" srcId="{433A0F5F-37F8-4E15-93D8-85401E4F8844}" destId="{7BB758B6-786C-4437-AD29-AD535E9118A8}" srcOrd="0" destOrd="0" presId="urn:microsoft.com/office/officeart/2005/8/layout/vList6"/>
    <dgm:cxn modelId="{F5A6BA33-B255-4C5E-8AE5-3FA6C4888E57}" type="presOf" srcId="{58D05C59-50F7-4199-A8D2-726350D7A1A6}" destId="{442A3EF4-A84F-4444-B8EE-D9C84C24C7CA}" srcOrd="0" destOrd="0" presId="urn:microsoft.com/office/officeart/2005/8/layout/vList6"/>
    <dgm:cxn modelId="{21C2213C-74C9-4BD4-95B5-D961E82DD3E3}" srcId="{E612E356-8A26-4B3B-88A2-93BF97A2E9A4}" destId="{B2D0F612-A008-4FD1-A473-46534030ECB7}" srcOrd="0" destOrd="0" parTransId="{ABEDCD07-9505-4EE5-9DEE-BE13CF109091}" sibTransId="{554E09F3-9689-485B-ADEA-2D92253D7E2D}"/>
    <dgm:cxn modelId="{A866203D-E210-449A-85D4-98B3F126D66F}" type="presOf" srcId="{B7363A37-D577-4CDA-8D32-87C7BEA174B3}" destId="{1FAAE1A9-4C9F-453A-BF48-B45F9EE139E0}" srcOrd="0" destOrd="0" presId="urn:microsoft.com/office/officeart/2005/8/layout/vList6"/>
    <dgm:cxn modelId="{ABA4C33E-8641-49C4-A0FF-05A151A9F965}" type="presOf" srcId="{69A59081-FF60-45FD-A5CD-F637DF8FEC42}" destId="{DF007ACF-31D1-439B-B48A-D877DEC58422}" srcOrd="0" destOrd="0" presId="urn:microsoft.com/office/officeart/2005/8/layout/vList6"/>
    <dgm:cxn modelId="{83946840-93A6-4700-A526-E3FA8884E89E}" type="presOf" srcId="{4CC16932-5B0A-46E1-9A9D-61A3BD19CE22}" destId="{D6D76E64-9A15-46BF-87B4-5FA3554E1124}" srcOrd="0" destOrd="0" presId="urn:microsoft.com/office/officeart/2005/8/layout/vList6"/>
    <dgm:cxn modelId="{B218AC5D-3E2C-425F-8322-12BA61D45742}" srcId="{48E84A90-169D-43D9-AAC9-247333D0AD2B}" destId="{77D3599B-BA42-4685-A9DB-3BF0045C7492}" srcOrd="0" destOrd="0" parTransId="{EDDA9D8F-7C49-416D-A9DD-B3FD3AE2300D}" sibTransId="{3458F57C-C236-462D-B569-2D7D44BEE08D}"/>
    <dgm:cxn modelId="{32F87B68-1AE5-4BD9-B4BD-E6D8DC1A60E0}" srcId="{4734B8D8-25CE-43B4-8487-932207BC6470}" destId="{7FB8E11F-2DA1-4081-9A5C-143194F42869}" srcOrd="0" destOrd="0" parTransId="{0383B916-C400-4F14-B9FA-3DBB7681C657}" sibTransId="{40F6590C-314F-41CA-AFF4-8B5A2ACB79DD}"/>
    <dgm:cxn modelId="{83D32169-42B6-417D-B570-C09015B23BE3}" srcId="{C46714E3-9F75-4617-8696-38F5EE47766B}" destId="{5B7DEDF5-2E97-4A29-980C-9B40F26955B1}" srcOrd="5" destOrd="0" parTransId="{85A59D10-E495-48B7-9DB3-4AC69733FCF5}" sibTransId="{D0A8997F-8D4C-4B31-9389-AE6168C9B9B3}"/>
    <dgm:cxn modelId="{73F7936A-ED6C-43B0-8FA6-5F16AE83F9FE}" srcId="{E88F2FF8-F36C-416C-8FD1-66BFC2885B9D}" destId="{CB140D6D-04CA-459F-BD0A-3570CD39EBF0}" srcOrd="0" destOrd="0" parTransId="{BA8B6419-C327-4F27-9330-16B242922FE8}" sibTransId="{A0B69FDF-1B59-4D12-8624-898A6126B917}"/>
    <dgm:cxn modelId="{6B76C44A-248A-4CB1-BD5C-24B81E01C617}" type="presOf" srcId="{F14DAFE4-7349-4955-B07B-F02F7DA3D8CD}" destId="{1D8D0273-39FE-40AB-8F81-1F02D9BBA565}" srcOrd="0" destOrd="0" presId="urn:microsoft.com/office/officeart/2005/8/layout/vList6"/>
    <dgm:cxn modelId="{8CABB64D-0F27-456C-80AD-2DEE7F188A83}" srcId="{C46714E3-9F75-4617-8696-38F5EE47766B}" destId="{FDCCEF96-D238-420C-AE92-DBFA3BB8AC17}" srcOrd="6" destOrd="0" parTransId="{FEAFDEEA-807C-479C-BCFB-699658951E87}" sibTransId="{56CB1AFB-1605-41B6-A469-EFC05E143484}"/>
    <dgm:cxn modelId="{482BB06F-DF62-4E1D-89C3-AC45386E1CB4}" srcId="{5B7DEDF5-2E97-4A29-980C-9B40F26955B1}" destId="{E234E5E5-FE58-4ACF-B87D-202EBD820B95}" srcOrd="0" destOrd="0" parTransId="{579E171C-87E8-4CD6-BED0-A9964492025D}" sibTransId="{890EA5D9-CC94-4A35-B13A-EDA045D002E8}"/>
    <dgm:cxn modelId="{560A9650-1695-43EB-858B-58607CF6BB1D}" type="presOf" srcId="{B2D0F612-A008-4FD1-A473-46534030ECB7}" destId="{6B7354C0-8879-427F-8FDB-8F335DA34744}" srcOrd="0" destOrd="0" presId="urn:microsoft.com/office/officeart/2005/8/layout/vList6"/>
    <dgm:cxn modelId="{7F24E470-7EEB-498C-873F-34595D5A211A}" type="presOf" srcId="{F3F542B7-3FCB-40E7-AB20-3448749DDDB3}" destId="{AF3DAF17-684C-45A2-B0C5-5F98E1A8E9D2}" srcOrd="0" destOrd="0" presId="urn:microsoft.com/office/officeart/2005/8/layout/vList6"/>
    <dgm:cxn modelId="{6CC3F570-765A-4BE3-A9E0-77705B499B67}" type="presOf" srcId="{B896971D-5CA0-46DF-AC95-24805506B1D7}" destId="{F60C5EE2-AE76-493D-B6C7-6097F6DE1589}" srcOrd="0" destOrd="0" presId="urn:microsoft.com/office/officeart/2005/8/layout/vList6"/>
    <dgm:cxn modelId="{4A875A71-5A84-4605-AE13-B9274F7A37B3}" type="presOf" srcId="{E88F2FF8-F36C-416C-8FD1-66BFC2885B9D}" destId="{3E405E32-1A06-4D62-B091-A663A9A61644}" srcOrd="0" destOrd="0" presId="urn:microsoft.com/office/officeart/2005/8/layout/vList6"/>
    <dgm:cxn modelId="{0252F251-CDF8-4419-AD79-4A77C5F54F07}" srcId="{42C3ACF0-4944-4C03-BED8-DD29267BDD5F}" destId="{B8D697EA-E824-4DD8-BE13-2DE090AB9C1F}" srcOrd="0" destOrd="0" parTransId="{BAFD8AAB-1212-4EB2-A40C-A86DF86817F8}" sibTransId="{600E80E5-C90B-4358-B3BE-BF5C621ADEB6}"/>
    <dgm:cxn modelId="{87DD0479-854C-4824-B196-B63AC4BA28A3}" type="presOf" srcId="{7FB8E11F-2DA1-4081-9A5C-143194F42869}" destId="{5A8F3947-F887-4E88-B605-2DEF2B15DE52}" srcOrd="0" destOrd="0" presId="urn:microsoft.com/office/officeart/2005/8/layout/vList6"/>
    <dgm:cxn modelId="{E842EF59-5258-48B0-8A66-FA90066AA21C}" type="presOf" srcId="{E5982591-0CCE-4C5D-B326-9665A212E41C}" destId="{9DB9FFF3-EC44-4D18-A3CB-D5B37ABCA587}" srcOrd="0" destOrd="0" presId="urn:microsoft.com/office/officeart/2005/8/layout/vList6"/>
    <dgm:cxn modelId="{7F4D677F-46F6-424C-A225-C6E288EF644C}" type="presOf" srcId="{5B7DEDF5-2E97-4A29-980C-9B40F26955B1}" destId="{4EC9FB2F-7460-4B32-AE0D-F1126FE31DBF}" srcOrd="0" destOrd="0" presId="urn:microsoft.com/office/officeart/2005/8/layout/vList6"/>
    <dgm:cxn modelId="{D7E06480-B706-4AE0-94A4-B89AAD5E8783}" type="presOf" srcId="{E234E5E5-FE58-4ACF-B87D-202EBD820B95}" destId="{BAE190C5-4B67-4C4D-8DF5-B933DF350124}" srcOrd="0" destOrd="0" presId="urn:microsoft.com/office/officeart/2005/8/layout/vList6"/>
    <dgm:cxn modelId="{5CF10781-3399-4DAB-A2EC-E4781D5E12C0}" srcId="{C46714E3-9F75-4617-8696-38F5EE47766B}" destId="{F14DAFE4-7349-4955-B07B-F02F7DA3D8CD}" srcOrd="3" destOrd="0" parTransId="{8D817F35-A615-4494-A6E9-EC54D471087F}" sibTransId="{E84EA968-01F8-4F18-B267-FCB2234577AE}"/>
    <dgm:cxn modelId="{B0EBE185-8014-4E34-BBA1-81A424F6584C}" srcId="{C46714E3-9F75-4617-8696-38F5EE47766B}" destId="{48E84A90-169D-43D9-AAC9-247333D0AD2B}" srcOrd="10" destOrd="0" parTransId="{F59C4EE1-94FE-4216-98F5-D9D14E11E10B}" sibTransId="{5940ADBA-D83E-4A1B-9CB6-6E7160DC347B}"/>
    <dgm:cxn modelId="{16443E99-9200-4139-B1A2-A9991B9BC358}" srcId="{B896971D-5CA0-46DF-AC95-24805506B1D7}" destId="{3996F9EC-991B-4A40-A735-FED789EDA6C1}" srcOrd="0" destOrd="0" parTransId="{2B772B3B-74A5-47F2-ACC0-C0E0AD9279DD}" sibTransId="{42115FF5-277D-4838-9F9C-C7E02C2A31C0}"/>
    <dgm:cxn modelId="{9FE0F79A-8932-4BD2-AD75-37C0054F60A9}" type="presOf" srcId="{A7627D1A-5312-4A98-8AF1-44FA1434F05C}" destId="{4CC3DAE6-B611-48C4-BE81-0097EF83BD79}" srcOrd="0" destOrd="0" presId="urn:microsoft.com/office/officeart/2005/8/layout/vList6"/>
    <dgm:cxn modelId="{803B009B-4344-4875-9AB4-6AC37DC77F86}" type="presOf" srcId="{FDCCEF96-D238-420C-AE92-DBFA3BB8AC17}" destId="{E2D7E918-9178-4F18-B016-49C57919A3D8}" srcOrd="0" destOrd="0" presId="urn:microsoft.com/office/officeart/2005/8/layout/vList6"/>
    <dgm:cxn modelId="{963F0CA0-911F-48A3-BD46-E3F7F0F3895C}" type="presOf" srcId="{42C3ACF0-4944-4C03-BED8-DD29267BDD5F}" destId="{D0612453-2EAB-4773-AA4B-7A3610F07726}" srcOrd="0" destOrd="0" presId="urn:microsoft.com/office/officeart/2005/8/layout/vList6"/>
    <dgm:cxn modelId="{3E074FA1-7B50-4AB4-9906-6259B9CC52F1}" srcId="{FDCCEF96-D238-420C-AE92-DBFA3BB8AC17}" destId="{692859FF-BABC-4888-B13C-95B584888CB9}" srcOrd="0" destOrd="0" parTransId="{7D35CED5-6967-4B58-88D6-F42FC2E68107}" sibTransId="{FB130AB0-C5A4-49E2-B667-EE88D3075E74}"/>
    <dgm:cxn modelId="{04FBD0A4-F73E-4216-A4FF-345EA827014C}" type="presOf" srcId="{692859FF-BABC-4888-B13C-95B584888CB9}" destId="{C6445BD1-09C8-4403-90B1-3801743A515F}" srcOrd="0" destOrd="0" presId="urn:microsoft.com/office/officeart/2005/8/layout/vList6"/>
    <dgm:cxn modelId="{8BB5F9A6-38C5-4822-ACF1-A74B51085420}" srcId="{C46714E3-9F75-4617-8696-38F5EE47766B}" destId="{4CC16932-5B0A-46E1-9A9D-61A3BD19CE22}" srcOrd="13" destOrd="0" parTransId="{D3FF871D-BFDA-43E8-ACC6-7CFDCAC718E3}" sibTransId="{22366600-45ED-4B49-B9FF-A60A5FA36A88}"/>
    <dgm:cxn modelId="{11AC9CAA-D38F-48BB-8C7A-683C116387FE}" srcId="{F3F542B7-3FCB-40E7-AB20-3448749DDDB3}" destId="{58D05C59-50F7-4199-A8D2-726350D7A1A6}" srcOrd="0" destOrd="0" parTransId="{7D3CC87E-08B0-4930-BE04-BABFA61CADE5}" sibTransId="{326D2BCD-6BAC-4DDF-9C5E-8A4E3E353F1C}"/>
    <dgm:cxn modelId="{CEF5B9AA-6B49-45CB-BBAF-A57AC8E06E95}" type="presOf" srcId="{4734B8D8-25CE-43B4-8487-932207BC6470}" destId="{CECC8A65-ED56-4C47-A5CC-DA02EE8952A8}" srcOrd="0" destOrd="0" presId="urn:microsoft.com/office/officeart/2005/8/layout/vList6"/>
    <dgm:cxn modelId="{A10EFFAA-C59F-401D-9203-BAC692F1AB3E}" srcId="{C46714E3-9F75-4617-8696-38F5EE47766B}" destId="{A7627D1A-5312-4A98-8AF1-44FA1434F05C}" srcOrd="0" destOrd="0" parTransId="{CE0C35AC-1812-417F-A9C4-EFDF840764FB}" sibTransId="{FDB249B1-5886-4AA0-928B-BA8DD2D52DC4}"/>
    <dgm:cxn modelId="{8657FEB2-6DB3-4F98-BDA4-092ECE9FB086}" srcId="{C46714E3-9F75-4617-8696-38F5EE47766B}" destId="{E612E356-8A26-4B3B-88A2-93BF97A2E9A4}" srcOrd="2" destOrd="0" parTransId="{24DFB51B-A7BF-4D43-A77B-2DC77D91C680}" sibTransId="{DFDB29F6-C581-4DF9-8466-EB2BAA7AD940}"/>
    <dgm:cxn modelId="{613668B7-C840-4D8A-9AD0-FEE8D5AFF033}" srcId="{4CC16932-5B0A-46E1-9A9D-61A3BD19CE22}" destId="{D7848B48-A4D3-4A9C-9BED-4AB4FBD0EBF7}" srcOrd="0" destOrd="0" parTransId="{D591B578-5985-4C44-8084-3EEB3CE5235A}" sibTransId="{69CE148A-7BB6-457F-9D00-DBD612BB1F48}"/>
    <dgm:cxn modelId="{F26981B9-C181-4299-98F6-E330716CDCFF}" type="presOf" srcId="{48E84A90-169D-43D9-AAC9-247333D0AD2B}" destId="{1CA62E4B-3EF2-4BE4-A82F-B50801187BC4}" srcOrd="0" destOrd="0" presId="urn:microsoft.com/office/officeart/2005/8/layout/vList6"/>
    <dgm:cxn modelId="{64DEF1B9-7DAE-49D2-A8C3-DD2CD63DC945}" type="presOf" srcId="{77D3599B-BA42-4685-A9DB-3BF0045C7492}" destId="{4C03E7E1-8F12-4305-9251-94E369F576F9}" srcOrd="0" destOrd="0" presId="urn:microsoft.com/office/officeart/2005/8/layout/vList6"/>
    <dgm:cxn modelId="{19D74ED7-B8EB-4DDB-9B83-13D63B1FDEAF}" srcId="{B7363A37-D577-4CDA-8D32-87C7BEA174B3}" destId="{69A59081-FF60-45FD-A5CD-F637DF8FEC42}" srcOrd="0" destOrd="0" parTransId="{63F341B9-3B6B-4E1F-87EB-0BE30C85AFB5}" sibTransId="{B8279676-5EB4-4C3C-ACBF-3044B7EF0960}"/>
    <dgm:cxn modelId="{D86ECFD7-40D7-4932-9C5D-D9D82B19A5C5}" srcId="{C46714E3-9F75-4617-8696-38F5EE47766B}" destId="{F3F542B7-3FCB-40E7-AB20-3448749DDDB3}" srcOrd="11" destOrd="0" parTransId="{D9F3849F-4622-4BC4-BCBD-A2833D1AE587}" sibTransId="{D3D094B3-08A4-456C-A8DC-9FB58A8BBC28}"/>
    <dgm:cxn modelId="{C6B17AD9-0B48-461E-AA38-CB33697C65F3}" type="presOf" srcId="{191C3718-5BDF-42BA-B841-FEDC85951779}" destId="{D493BD88-04A9-43B5-8368-59CC6EED7000}" srcOrd="0" destOrd="0" presId="urn:microsoft.com/office/officeart/2005/8/layout/vList6"/>
    <dgm:cxn modelId="{8DE2CBDF-3DCC-4894-AD93-61B631B91301}" type="presOf" srcId="{B8D697EA-E824-4DD8-BE13-2DE090AB9C1F}" destId="{D325A7C5-0E7A-45A8-B5AB-106D27AA1A93}" srcOrd="0" destOrd="0" presId="urn:microsoft.com/office/officeart/2005/8/layout/vList6"/>
    <dgm:cxn modelId="{38396FE1-FF5F-4FAC-8068-542916AD1481}" type="presOf" srcId="{3996F9EC-991B-4A40-A735-FED789EDA6C1}" destId="{6ECFCFBA-CCF6-40BA-A2B1-1D60F6160109}" srcOrd="0" destOrd="0" presId="urn:microsoft.com/office/officeart/2005/8/layout/vList6"/>
    <dgm:cxn modelId="{E18057E9-3133-49BC-BFB4-7EA153D64978}" srcId="{CDD9243B-EFCA-477E-AEB6-C177151A05B5}" destId="{E5982591-0CCE-4C5D-B326-9665A212E41C}" srcOrd="0" destOrd="0" parTransId="{B34AE346-4352-4889-A5CB-A1196E2F4431}" sibTransId="{F7D9AB4D-1500-4820-96D2-672BEF0AB98D}"/>
    <dgm:cxn modelId="{73F2EAF5-AF3C-4D88-8166-03AA5DE239A6}" srcId="{F14DAFE4-7349-4955-B07B-F02F7DA3D8CD}" destId="{191C3718-5BDF-42BA-B841-FEDC85951779}" srcOrd="0" destOrd="0" parTransId="{5200E1CC-2E2B-48BA-8E01-7D957F16E545}" sibTransId="{74732328-E773-41BD-A494-E7104EFA40A4}"/>
    <dgm:cxn modelId="{D82901F8-1B0C-4F4E-B5DD-8C78891EF9C3}" srcId="{C46714E3-9F75-4617-8696-38F5EE47766B}" destId="{4734B8D8-25CE-43B4-8487-932207BC6470}" srcOrd="1" destOrd="0" parTransId="{B2597F81-8AF3-4EF9-A8D2-05CE96E82362}" sibTransId="{B3D7E7EA-BD52-4065-8557-0CB12F4E8CDA}"/>
    <dgm:cxn modelId="{EFC4DDFE-715D-4360-B7C3-7EE6E049F266}" type="presOf" srcId="{D7848B48-A4D3-4A9C-9BED-4AB4FBD0EBF7}" destId="{7B9282EC-77F3-45C1-AA1A-219505FD295E}" srcOrd="0" destOrd="0" presId="urn:microsoft.com/office/officeart/2005/8/layout/vList6"/>
    <dgm:cxn modelId="{CFB73178-1DC5-4B08-8F9E-FF730C5D60C1}" type="presParOf" srcId="{EF1C5DD5-4722-43A3-ABB5-BC4BADD13352}" destId="{62D6D4ED-EA52-4F86-B5E9-9609D20A4D4D}" srcOrd="0" destOrd="0" presId="urn:microsoft.com/office/officeart/2005/8/layout/vList6"/>
    <dgm:cxn modelId="{95588EC1-33A5-4EBB-BD11-9A8776B1EFE0}" type="presParOf" srcId="{62D6D4ED-EA52-4F86-B5E9-9609D20A4D4D}" destId="{4CC3DAE6-B611-48C4-BE81-0097EF83BD79}" srcOrd="0" destOrd="0" presId="urn:microsoft.com/office/officeart/2005/8/layout/vList6"/>
    <dgm:cxn modelId="{DE6C86D0-2285-4307-BECA-D697CB1364F1}" type="presParOf" srcId="{62D6D4ED-EA52-4F86-B5E9-9609D20A4D4D}" destId="{7BB758B6-786C-4437-AD29-AD535E9118A8}" srcOrd="1" destOrd="0" presId="urn:microsoft.com/office/officeart/2005/8/layout/vList6"/>
    <dgm:cxn modelId="{FB5D8ED7-3F6C-4B69-8C65-0144A44428A5}" type="presParOf" srcId="{EF1C5DD5-4722-43A3-ABB5-BC4BADD13352}" destId="{E49EB476-D15D-4A3D-A0A8-3AB7BBABC14A}" srcOrd="1" destOrd="0" presId="urn:microsoft.com/office/officeart/2005/8/layout/vList6"/>
    <dgm:cxn modelId="{F7F0DF34-CD82-46F9-B1E6-ED9D2C39897F}" type="presParOf" srcId="{EF1C5DD5-4722-43A3-ABB5-BC4BADD13352}" destId="{4622C77F-4502-4112-9637-EA9567BBD755}" srcOrd="2" destOrd="0" presId="urn:microsoft.com/office/officeart/2005/8/layout/vList6"/>
    <dgm:cxn modelId="{F6F259F5-537C-4876-A4C6-15C428DD7ECE}" type="presParOf" srcId="{4622C77F-4502-4112-9637-EA9567BBD755}" destId="{CECC8A65-ED56-4C47-A5CC-DA02EE8952A8}" srcOrd="0" destOrd="0" presId="urn:microsoft.com/office/officeart/2005/8/layout/vList6"/>
    <dgm:cxn modelId="{CEA2DD4A-A0B8-49A8-A4AD-6F02A4F687F1}" type="presParOf" srcId="{4622C77F-4502-4112-9637-EA9567BBD755}" destId="{5A8F3947-F887-4E88-B605-2DEF2B15DE52}" srcOrd="1" destOrd="0" presId="urn:microsoft.com/office/officeart/2005/8/layout/vList6"/>
    <dgm:cxn modelId="{118DB97D-FFB6-4173-AEC1-CB8E42B4B2E7}" type="presParOf" srcId="{EF1C5DD5-4722-43A3-ABB5-BC4BADD13352}" destId="{DD0381C0-1912-43F5-BD49-E03A4B3CFC41}" srcOrd="3" destOrd="0" presId="urn:microsoft.com/office/officeart/2005/8/layout/vList6"/>
    <dgm:cxn modelId="{D7EF1138-72C2-4E68-9153-14A602301D21}" type="presParOf" srcId="{EF1C5DD5-4722-43A3-ABB5-BC4BADD13352}" destId="{0FA55B83-615F-441B-9F63-E4D8D11CB182}" srcOrd="4" destOrd="0" presId="urn:microsoft.com/office/officeart/2005/8/layout/vList6"/>
    <dgm:cxn modelId="{06B9E0FC-CD4B-49DA-80F4-C4AFF6C25397}" type="presParOf" srcId="{0FA55B83-615F-441B-9F63-E4D8D11CB182}" destId="{762D412A-F74D-4CC8-8CD8-421F904B7D43}" srcOrd="0" destOrd="0" presId="urn:microsoft.com/office/officeart/2005/8/layout/vList6"/>
    <dgm:cxn modelId="{4B37DC7B-AD0F-459E-B648-DA591E50781B}" type="presParOf" srcId="{0FA55B83-615F-441B-9F63-E4D8D11CB182}" destId="{6B7354C0-8879-427F-8FDB-8F335DA34744}" srcOrd="1" destOrd="0" presId="urn:microsoft.com/office/officeart/2005/8/layout/vList6"/>
    <dgm:cxn modelId="{A4415068-5AF1-4C65-816F-C132928DA9BD}" type="presParOf" srcId="{EF1C5DD5-4722-43A3-ABB5-BC4BADD13352}" destId="{789C268A-2055-4E30-AC96-8BAC312BBA98}" srcOrd="5" destOrd="0" presId="urn:microsoft.com/office/officeart/2005/8/layout/vList6"/>
    <dgm:cxn modelId="{DD4881DB-0C36-49D7-8120-2CE2311F6947}" type="presParOf" srcId="{EF1C5DD5-4722-43A3-ABB5-BC4BADD13352}" destId="{4F168052-67B8-4E1C-B022-AE70068C7F0D}" srcOrd="6" destOrd="0" presId="urn:microsoft.com/office/officeart/2005/8/layout/vList6"/>
    <dgm:cxn modelId="{115EFA36-D5E3-43C7-AC80-B808F20D4E57}" type="presParOf" srcId="{4F168052-67B8-4E1C-B022-AE70068C7F0D}" destId="{1D8D0273-39FE-40AB-8F81-1F02D9BBA565}" srcOrd="0" destOrd="0" presId="urn:microsoft.com/office/officeart/2005/8/layout/vList6"/>
    <dgm:cxn modelId="{C02C1A06-BF22-444E-84F3-B1674700E93A}" type="presParOf" srcId="{4F168052-67B8-4E1C-B022-AE70068C7F0D}" destId="{D493BD88-04A9-43B5-8368-59CC6EED7000}" srcOrd="1" destOrd="0" presId="urn:microsoft.com/office/officeart/2005/8/layout/vList6"/>
    <dgm:cxn modelId="{4F811A4A-36D0-4E55-968E-C6FBB96D93BD}" type="presParOf" srcId="{EF1C5DD5-4722-43A3-ABB5-BC4BADD13352}" destId="{640CC1F3-C64A-450C-B168-C2AD8C38BF8A}" srcOrd="7" destOrd="0" presId="urn:microsoft.com/office/officeart/2005/8/layout/vList6"/>
    <dgm:cxn modelId="{D5E64C3C-259B-43C7-83AA-7A4E0C9BC45D}" type="presParOf" srcId="{EF1C5DD5-4722-43A3-ABB5-BC4BADD13352}" destId="{1E3C7C1F-3557-4367-B886-5EEAC09E21AB}" srcOrd="8" destOrd="0" presId="urn:microsoft.com/office/officeart/2005/8/layout/vList6"/>
    <dgm:cxn modelId="{48C4CC33-46B2-4D48-8794-BDA24878EA44}" type="presParOf" srcId="{1E3C7C1F-3557-4367-B886-5EEAC09E21AB}" destId="{3E405E32-1A06-4D62-B091-A663A9A61644}" srcOrd="0" destOrd="0" presId="urn:microsoft.com/office/officeart/2005/8/layout/vList6"/>
    <dgm:cxn modelId="{5BB73793-87AA-4475-BB1F-11F8FFC2C9A9}" type="presParOf" srcId="{1E3C7C1F-3557-4367-B886-5EEAC09E21AB}" destId="{F93C3606-A002-451F-9333-DA78B1CC46E3}" srcOrd="1" destOrd="0" presId="urn:microsoft.com/office/officeart/2005/8/layout/vList6"/>
    <dgm:cxn modelId="{71BB8791-7213-4EA8-8B2A-E24C7E709191}" type="presParOf" srcId="{EF1C5DD5-4722-43A3-ABB5-BC4BADD13352}" destId="{2050C78C-E1D8-4479-A5B0-0DD8B3C3F0C8}" srcOrd="9" destOrd="0" presId="urn:microsoft.com/office/officeart/2005/8/layout/vList6"/>
    <dgm:cxn modelId="{54350999-07DA-4626-87BB-9B9522273699}" type="presParOf" srcId="{EF1C5DD5-4722-43A3-ABB5-BC4BADD13352}" destId="{C8F77C6A-3478-4E53-9FBD-7B06208627E6}" srcOrd="10" destOrd="0" presId="urn:microsoft.com/office/officeart/2005/8/layout/vList6"/>
    <dgm:cxn modelId="{3BC6E249-8E54-4CA5-A95F-4A21058D97CD}" type="presParOf" srcId="{C8F77C6A-3478-4E53-9FBD-7B06208627E6}" destId="{4EC9FB2F-7460-4B32-AE0D-F1126FE31DBF}" srcOrd="0" destOrd="0" presId="urn:microsoft.com/office/officeart/2005/8/layout/vList6"/>
    <dgm:cxn modelId="{BD8DEB68-81D1-4B84-A2DB-BD1A1F094736}" type="presParOf" srcId="{C8F77C6A-3478-4E53-9FBD-7B06208627E6}" destId="{BAE190C5-4B67-4C4D-8DF5-B933DF350124}" srcOrd="1" destOrd="0" presId="urn:microsoft.com/office/officeart/2005/8/layout/vList6"/>
    <dgm:cxn modelId="{DFF0358E-2FA6-42D5-A2B9-9CA1672E357A}" type="presParOf" srcId="{EF1C5DD5-4722-43A3-ABB5-BC4BADD13352}" destId="{A8154E02-ACC3-4EB4-A296-F475E8B7DAB1}" srcOrd="11" destOrd="0" presId="urn:microsoft.com/office/officeart/2005/8/layout/vList6"/>
    <dgm:cxn modelId="{DBCF47ED-5AE4-45FA-8CA0-9EBA3C535CB2}" type="presParOf" srcId="{EF1C5DD5-4722-43A3-ABB5-BC4BADD13352}" destId="{8E76476B-7C61-424F-A2E2-50922CF19607}" srcOrd="12" destOrd="0" presId="urn:microsoft.com/office/officeart/2005/8/layout/vList6"/>
    <dgm:cxn modelId="{2D3C9A0A-3EB1-4363-A766-067E0EBF9215}" type="presParOf" srcId="{8E76476B-7C61-424F-A2E2-50922CF19607}" destId="{E2D7E918-9178-4F18-B016-49C57919A3D8}" srcOrd="0" destOrd="0" presId="urn:microsoft.com/office/officeart/2005/8/layout/vList6"/>
    <dgm:cxn modelId="{73C324EB-575B-4B89-8BA4-10B0C837FDD3}" type="presParOf" srcId="{8E76476B-7C61-424F-A2E2-50922CF19607}" destId="{C6445BD1-09C8-4403-90B1-3801743A515F}" srcOrd="1" destOrd="0" presId="urn:microsoft.com/office/officeart/2005/8/layout/vList6"/>
    <dgm:cxn modelId="{4703E721-5CB6-44A9-B49A-1B28B8FC8744}" type="presParOf" srcId="{EF1C5DD5-4722-43A3-ABB5-BC4BADD13352}" destId="{7612EF87-65D6-45B8-AE6F-0EDDD76C8BE2}" srcOrd="13" destOrd="0" presId="urn:microsoft.com/office/officeart/2005/8/layout/vList6"/>
    <dgm:cxn modelId="{3068B6E8-D0DF-4868-B96E-936BEC089E46}" type="presParOf" srcId="{EF1C5DD5-4722-43A3-ABB5-BC4BADD13352}" destId="{A875D0BF-FA9F-49FD-92C1-819A88504C45}" srcOrd="14" destOrd="0" presId="urn:microsoft.com/office/officeart/2005/8/layout/vList6"/>
    <dgm:cxn modelId="{4E81FBBE-6D7D-4CDA-B037-0A47EB7DBD6E}" type="presParOf" srcId="{A875D0BF-FA9F-49FD-92C1-819A88504C45}" destId="{1FAAE1A9-4C9F-453A-BF48-B45F9EE139E0}" srcOrd="0" destOrd="0" presId="urn:microsoft.com/office/officeart/2005/8/layout/vList6"/>
    <dgm:cxn modelId="{FC6167EA-5CF8-4229-A0B6-1BD965EADFB6}" type="presParOf" srcId="{A875D0BF-FA9F-49FD-92C1-819A88504C45}" destId="{DF007ACF-31D1-439B-B48A-D877DEC58422}" srcOrd="1" destOrd="0" presId="urn:microsoft.com/office/officeart/2005/8/layout/vList6"/>
    <dgm:cxn modelId="{EC0C3221-78D3-4693-B685-D4EC498F6692}" type="presParOf" srcId="{EF1C5DD5-4722-43A3-ABB5-BC4BADD13352}" destId="{863EE4B0-0B64-411C-B584-4B1E0C977A6A}" srcOrd="15" destOrd="0" presId="urn:microsoft.com/office/officeart/2005/8/layout/vList6"/>
    <dgm:cxn modelId="{D87EFF0D-8F6C-4E1C-841D-88B0AF156A54}" type="presParOf" srcId="{EF1C5DD5-4722-43A3-ABB5-BC4BADD13352}" destId="{1C37980B-DF69-46DD-9609-10CBB9EEE301}" srcOrd="16" destOrd="0" presId="urn:microsoft.com/office/officeart/2005/8/layout/vList6"/>
    <dgm:cxn modelId="{D5A44C94-C672-4E7F-A4DA-8463A95EFD03}" type="presParOf" srcId="{1C37980B-DF69-46DD-9609-10CBB9EEE301}" destId="{D0612453-2EAB-4773-AA4B-7A3610F07726}" srcOrd="0" destOrd="0" presId="urn:microsoft.com/office/officeart/2005/8/layout/vList6"/>
    <dgm:cxn modelId="{F210C668-0978-4E46-940F-4F1A0D3FC21B}" type="presParOf" srcId="{1C37980B-DF69-46DD-9609-10CBB9EEE301}" destId="{D325A7C5-0E7A-45A8-B5AB-106D27AA1A93}" srcOrd="1" destOrd="0" presId="urn:microsoft.com/office/officeart/2005/8/layout/vList6"/>
    <dgm:cxn modelId="{D6859CA4-DB73-4777-9094-6CD6821FA5F1}" type="presParOf" srcId="{EF1C5DD5-4722-43A3-ABB5-BC4BADD13352}" destId="{511236F0-9B46-4EF1-BDDD-4ACAFDE211BD}" srcOrd="17" destOrd="0" presId="urn:microsoft.com/office/officeart/2005/8/layout/vList6"/>
    <dgm:cxn modelId="{485CABDD-1CF0-40F3-ABF5-72556DCE5C0A}" type="presParOf" srcId="{EF1C5DD5-4722-43A3-ABB5-BC4BADD13352}" destId="{30A4019E-3DBD-4683-A387-8D1BDBBF0A8B}" srcOrd="18" destOrd="0" presId="urn:microsoft.com/office/officeart/2005/8/layout/vList6"/>
    <dgm:cxn modelId="{15DF77A0-C32A-4673-957B-D8F1234A8612}" type="presParOf" srcId="{30A4019E-3DBD-4683-A387-8D1BDBBF0A8B}" destId="{BA1CA056-D739-447A-AD94-8B8D4A8CCF5F}" srcOrd="0" destOrd="0" presId="urn:microsoft.com/office/officeart/2005/8/layout/vList6"/>
    <dgm:cxn modelId="{1C8E5D5B-7C8B-4A18-A696-30112D48FFB4}" type="presParOf" srcId="{30A4019E-3DBD-4683-A387-8D1BDBBF0A8B}" destId="{9DB9FFF3-EC44-4D18-A3CB-D5B37ABCA587}" srcOrd="1" destOrd="0" presId="urn:microsoft.com/office/officeart/2005/8/layout/vList6"/>
    <dgm:cxn modelId="{833741CF-93B1-41BA-87AD-6678A506DF27}" type="presParOf" srcId="{EF1C5DD5-4722-43A3-ABB5-BC4BADD13352}" destId="{DB24A3C3-2020-4A61-B645-B5FD1805E338}" srcOrd="19" destOrd="0" presId="urn:microsoft.com/office/officeart/2005/8/layout/vList6"/>
    <dgm:cxn modelId="{A37C6F92-A048-496A-894A-43ED3AFEF7D6}" type="presParOf" srcId="{EF1C5DD5-4722-43A3-ABB5-BC4BADD13352}" destId="{1BA63B9C-A9FD-4384-BBCF-47E948AA96F8}" srcOrd="20" destOrd="0" presId="urn:microsoft.com/office/officeart/2005/8/layout/vList6"/>
    <dgm:cxn modelId="{251CD68B-1A6C-47A5-8217-5463FD763A73}" type="presParOf" srcId="{1BA63B9C-A9FD-4384-BBCF-47E948AA96F8}" destId="{1CA62E4B-3EF2-4BE4-A82F-B50801187BC4}" srcOrd="0" destOrd="0" presId="urn:microsoft.com/office/officeart/2005/8/layout/vList6"/>
    <dgm:cxn modelId="{5FFB95F3-304F-4719-BFEF-9D2096CB9E04}" type="presParOf" srcId="{1BA63B9C-A9FD-4384-BBCF-47E948AA96F8}" destId="{4C03E7E1-8F12-4305-9251-94E369F576F9}" srcOrd="1" destOrd="0" presId="urn:microsoft.com/office/officeart/2005/8/layout/vList6"/>
    <dgm:cxn modelId="{14E510DA-7797-4B1C-B74B-AE86A435BBD0}" type="presParOf" srcId="{EF1C5DD5-4722-43A3-ABB5-BC4BADD13352}" destId="{D4DE5F3A-6A19-48A8-A6DC-5D1221A46CBD}" srcOrd="21" destOrd="0" presId="urn:microsoft.com/office/officeart/2005/8/layout/vList6"/>
    <dgm:cxn modelId="{D48CDE51-F8E7-42EE-8E46-2E8D56F86565}" type="presParOf" srcId="{EF1C5DD5-4722-43A3-ABB5-BC4BADD13352}" destId="{319786B8-7F8C-431B-A159-353D86713F92}" srcOrd="22" destOrd="0" presId="urn:microsoft.com/office/officeart/2005/8/layout/vList6"/>
    <dgm:cxn modelId="{4281E462-F07A-4EDD-89F6-B9B9A91ADBD2}" type="presParOf" srcId="{319786B8-7F8C-431B-A159-353D86713F92}" destId="{AF3DAF17-684C-45A2-B0C5-5F98E1A8E9D2}" srcOrd="0" destOrd="0" presId="urn:microsoft.com/office/officeart/2005/8/layout/vList6"/>
    <dgm:cxn modelId="{DFFB28D5-AF12-431E-9AD4-296F4C405A86}" type="presParOf" srcId="{319786B8-7F8C-431B-A159-353D86713F92}" destId="{442A3EF4-A84F-4444-B8EE-D9C84C24C7CA}" srcOrd="1" destOrd="0" presId="urn:microsoft.com/office/officeart/2005/8/layout/vList6"/>
    <dgm:cxn modelId="{CD2FB665-51C0-4606-9258-F090B4128633}" type="presParOf" srcId="{EF1C5DD5-4722-43A3-ABB5-BC4BADD13352}" destId="{1D731E59-389D-4150-AFD2-14C60F046600}" srcOrd="23" destOrd="0" presId="urn:microsoft.com/office/officeart/2005/8/layout/vList6"/>
    <dgm:cxn modelId="{B200AC5F-5F94-4A67-A14C-DFCDC0638215}" type="presParOf" srcId="{EF1C5DD5-4722-43A3-ABB5-BC4BADD13352}" destId="{5E21FF88-63AB-4452-9C2F-C50D7CD2E2EA}" srcOrd="24" destOrd="0" presId="urn:microsoft.com/office/officeart/2005/8/layout/vList6"/>
    <dgm:cxn modelId="{485041CD-B323-43D8-B26A-2A21BB2C78EB}" type="presParOf" srcId="{5E21FF88-63AB-4452-9C2F-C50D7CD2E2EA}" destId="{F60C5EE2-AE76-493D-B6C7-6097F6DE1589}" srcOrd="0" destOrd="0" presId="urn:microsoft.com/office/officeart/2005/8/layout/vList6"/>
    <dgm:cxn modelId="{FFE0F7AD-9148-48DC-B899-FEF08EF5728E}" type="presParOf" srcId="{5E21FF88-63AB-4452-9C2F-C50D7CD2E2EA}" destId="{6ECFCFBA-CCF6-40BA-A2B1-1D60F6160109}" srcOrd="1" destOrd="0" presId="urn:microsoft.com/office/officeart/2005/8/layout/vList6"/>
    <dgm:cxn modelId="{9252376A-A254-4FEF-B1C7-1E7FEABFEC35}" type="presParOf" srcId="{EF1C5DD5-4722-43A3-ABB5-BC4BADD13352}" destId="{A31FCBEF-9A46-44F8-B47A-7E9570E4A314}" srcOrd="25" destOrd="0" presId="urn:microsoft.com/office/officeart/2005/8/layout/vList6"/>
    <dgm:cxn modelId="{F87378B4-D898-484B-B796-B35C6A921658}" type="presParOf" srcId="{EF1C5DD5-4722-43A3-ABB5-BC4BADD13352}" destId="{C0759D5A-28C9-4B0B-82E1-515D0207945A}" srcOrd="26" destOrd="0" presId="urn:microsoft.com/office/officeart/2005/8/layout/vList6"/>
    <dgm:cxn modelId="{0C475ACE-B412-4108-BA6A-0DBC4CD74364}" type="presParOf" srcId="{C0759D5A-28C9-4B0B-82E1-515D0207945A}" destId="{D6D76E64-9A15-46BF-87B4-5FA3554E1124}" srcOrd="0" destOrd="0" presId="urn:microsoft.com/office/officeart/2005/8/layout/vList6"/>
    <dgm:cxn modelId="{60A6DFDA-C247-479D-96AC-ECB739882772}" type="presParOf" srcId="{C0759D5A-28C9-4B0B-82E1-515D0207945A}" destId="{7B9282EC-77F3-45C1-AA1A-219505FD295E}"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E304B-50B1-47D4-90F7-0C318D430F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86F6833-6D73-470D-80A6-5F9B2B9B0E40}">
      <dgm:prSet phldrT="[Text]" custT="1"/>
      <dgm:spPr>
        <a:solidFill>
          <a:schemeClr val="accent1">
            <a:hueOff val="0"/>
            <a:satOff val="0"/>
            <a:lumOff val="0"/>
            <a:alpha val="51000"/>
          </a:schemeClr>
        </a:solidFill>
      </dgm:spPr>
      <dgm:t>
        <a:bodyPr/>
        <a:lstStyle/>
        <a:p>
          <a:r>
            <a:rPr lang="en-US" sz="2400" b="1" dirty="0">
              <a:solidFill>
                <a:srgbClr val="FF0000"/>
              </a:solidFill>
              <a:latin typeface="Goudy Stout" panose="0202090407030B020401" pitchFamily="18" charset="0"/>
            </a:rPr>
            <a:t>948</a:t>
          </a:r>
        </a:p>
      </dgm:t>
    </dgm:pt>
    <dgm:pt modelId="{04D19513-2AFF-4CBA-9FA4-2B1237A4779C}" type="parTrans" cxnId="{A00FBFEE-B2F5-4096-AFD4-C782883A30C6}">
      <dgm:prSet/>
      <dgm:spPr/>
      <dgm:t>
        <a:bodyPr/>
        <a:lstStyle/>
        <a:p>
          <a:endParaRPr lang="en-US"/>
        </a:p>
      </dgm:t>
    </dgm:pt>
    <dgm:pt modelId="{7B76B834-F602-4979-A5B4-6B69D866527F}" type="sibTrans" cxnId="{A00FBFEE-B2F5-4096-AFD4-C782883A30C6}">
      <dgm:prSet/>
      <dgm:spPr/>
      <dgm:t>
        <a:bodyPr/>
        <a:lstStyle/>
        <a:p>
          <a:endParaRPr lang="en-US"/>
        </a:p>
      </dgm:t>
    </dgm:pt>
    <dgm:pt modelId="{83AF1C6B-59A5-4F3B-8C51-8930BE692F3C}">
      <dgm:prSet phldrT="[Text]"/>
      <dgm:spPr/>
      <dgm:t>
        <a:bodyPr/>
        <a:lstStyle/>
        <a:p>
          <a:r>
            <a:rPr lang="en-US" b="1" dirty="0">
              <a:latin typeface="Arial Rounded MT Bold" panose="020F0704030504030204" pitchFamily="34" charset="0"/>
            </a:rPr>
            <a:t>GRATIFIKASI / PENYUAPAN</a:t>
          </a:r>
        </a:p>
      </dgm:t>
    </dgm:pt>
    <dgm:pt modelId="{E49C4DBD-CB80-47CC-8D17-270672D39332}" type="parTrans" cxnId="{68CF94F5-8839-434C-B3F7-CD42C94955E1}">
      <dgm:prSet/>
      <dgm:spPr/>
      <dgm:t>
        <a:bodyPr/>
        <a:lstStyle/>
        <a:p>
          <a:endParaRPr lang="en-US"/>
        </a:p>
      </dgm:t>
    </dgm:pt>
    <dgm:pt modelId="{094F2D12-2D06-4010-BA4A-6BFDD41981C8}" type="sibTrans" cxnId="{68CF94F5-8839-434C-B3F7-CD42C94955E1}">
      <dgm:prSet/>
      <dgm:spPr/>
      <dgm:t>
        <a:bodyPr/>
        <a:lstStyle/>
        <a:p>
          <a:endParaRPr lang="en-US"/>
        </a:p>
      </dgm:t>
    </dgm:pt>
    <dgm:pt modelId="{5F0A13CA-7272-46BA-A0E2-4D641BE8A737}">
      <dgm:prSet phldrT="[Text]" custT="1"/>
      <dgm:spPr>
        <a:solidFill>
          <a:schemeClr val="accent1">
            <a:hueOff val="0"/>
            <a:satOff val="0"/>
            <a:lumOff val="0"/>
            <a:alpha val="50000"/>
          </a:schemeClr>
        </a:solidFill>
      </dgm:spPr>
      <dgm:t>
        <a:bodyPr/>
        <a:lstStyle/>
        <a:p>
          <a:r>
            <a:rPr lang="en-US" sz="2400" b="1" dirty="0">
              <a:solidFill>
                <a:srgbClr val="FF0000"/>
              </a:solidFill>
              <a:latin typeface="Goudy Stout" panose="0202090407030B020401" pitchFamily="18" charset="0"/>
            </a:rPr>
            <a:t>309</a:t>
          </a:r>
        </a:p>
      </dgm:t>
    </dgm:pt>
    <dgm:pt modelId="{ABDCCA6C-3F67-4F5A-B4F4-63D128510B99}" type="parTrans" cxnId="{88506F86-1786-47B6-B8D8-8A316C831024}">
      <dgm:prSet/>
      <dgm:spPr/>
      <dgm:t>
        <a:bodyPr/>
        <a:lstStyle/>
        <a:p>
          <a:endParaRPr lang="en-US"/>
        </a:p>
      </dgm:t>
    </dgm:pt>
    <dgm:pt modelId="{628DF9D7-4C7D-417E-AA53-C069692D8CBB}" type="sibTrans" cxnId="{88506F86-1786-47B6-B8D8-8A316C831024}">
      <dgm:prSet/>
      <dgm:spPr/>
      <dgm:t>
        <a:bodyPr/>
        <a:lstStyle/>
        <a:p>
          <a:endParaRPr lang="en-US"/>
        </a:p>
      </dgm:t>
    </dgm:pt>
    <dgm:pt modelId="{59BE26D4-1496-4372-8300-01ABC7F142A8}">
      <dgm:prSet phldrT="[Text]"/>
      <dgm:spPr/>
      <dgm:t>
        <a:bodyPr/>
        <a:lstStyle/>
        <a:p>
          <a:r>
            <a:rPr lang="en-US" b="1" dirty="0">
              <a:latin typeface="Arial Rounded MT Bold" panose="020F0704030504030204" pitchFamily="34" charset="0"/>
            </a:rPr>
            <a:t>PENGADAAN BARANG/ JASA/ KN</a:t>
          </a:r>
        </a:p>
      </dgm:t>
    </dgm:pt>
    <dgm:pt modelId="{B076B319-AE6C-4904-B581-70DC56F1FCCB}" type="parTrans" cxnId="{F8480156-99FE-483A-B8BF-1FA170D2C974}">
      <dgm:prSet/>
      <dgm:spPr/>
      <dgm:t>
        <a:bodyPr/>
        <a:lstStyle/>
        <a:p>
          <a:endParaRPr lang="en-US"/>
        </a:p>
      </dgm:t>
    </dgm:pt>
    <dgm:pt modelId="{822FCE3B-A37B-4B69-9630-F5DE0FFB5A03}" type="sibTrans" cxnId="{F8480156-99FE-483A-B8BF-1FA170D2C974}">
      <dgm:prSet/>
      <dgm:spPr/>
      <dgm:t>
        <a:bodyPr/>
        <a:lstStyle/>
        <a:p>
          <a:endParaRPr lang="en-US"/>
        </a:p>
      </dgm:t>
    </dgm:pt>
    <dgm:pt modelId="{F7A55436-0A4A-47B3-95CC-72DD7FA64D47}">
      <dgm:prSet phldrT="[Text]" custT="1"/>
      <dgm:spPr>
        <a:solidFill>
          <a:schemeClr val="accent1">
            <a:hueOff val="0"/>
            <a:satOff val="0"/>
            <a:lumOff val="0"/>
            <a:alpha val="50000"/>
          </a:schemeClr>
        </a:solidFill>
      </dgm:spPr>
      <dgm:t>
        <a:bodyPr/>
        <a:lstStyle/>
        <a:p>
          <a:r>
            <a:rPr lang="en-US" sz="2400" b="1" dirty="0">
              <a:solidFill>
                <a:srgbClr val="FF0000"/>
              </a:solidFill>
              <a:latin typeface="Goudy Stout" panose="0202090407030B020401" pitchFamily="18" charset="0"/>
            </a:rPr>
            <a:t>57</a:t>
          </a:r>
        </a:p>
      </dgm:t>
    </dgm:pt>
    <dgm:pt modelId="{0F66B8D2-8B1A-4255-968D-B783AF6BCFF9}" type="parTrans" cxnId="{DEE05C6F-C5C5-4A18-A55C-40924BEF88F3}">
      <dgm:prSet/>
      <dgm:spPr/>
      <dgm:t>
        <a:bodyPr/>
        <a:lstStyle/>
        <a:p>
          <a:endParaRPr lang="en-US"/>
        </a:p>
      </dgm:t>
    </dgm:pt>
    <dgm:pt modelId="{A90B3418-C829-48D4-BCCA-88FB3A5A299C}" type="sibTrans" cxnId="{DEE05C6F-C5C5-4A18-A55C-40924BEF88F3}">
      <dgm:prSet/>
      <dgm:spPr/>
      <dgm:t>
        <a:bodyPr/>
        <a:lstStyle/>
        <a:p>
          <a:endParaRPr lang="en-US"/>
        </a:p>
      </dgm:t>
    </dgm:pt>
    <dgm:pt modelId="{B9436AD0-3B46-49E1-90EA-DE74CF90CD1A}">
      <dgm:prSet phldrT="[Text]"/>
      <dgm:spPr>
        <a:solidFill>
          <a:schemeClr val="accent1">
            <a:tint val="40000"/>
            <a:hueOff val="0"/>
            <a:satOff val="0"/>
            <a:lumOff val="0"/>
            <a:alpha val="32000"/>
          </a:schemeClr>
        </a:solidFill>
        <a:ln>
          <a:noFill/>
        </a:ln>
      </dgm:spPr>
      <dgm:t>
        <a:bodyPr/>
        <a:lstStyle/>
        <a:p>
          <a:r>
            <a:rPr lang="en-US" b="1" dirty="0">
              <a:latin typeface="Arial Rounded MT Bold" panose="020F0704030504030204" pitchFamily="34" charset="0"/>
            </a:rPr>
            <a:t>PENYALAHGUNAAN ANGGARAN</a:t>
          </a:r>
        </a:p>
      </dgm:t>
    </dgm:pt>
    <dgm:pt modelId="{54E74658-3F69-4CE0-A181-BBF90F7C7125}" type="parTrans" cxnId="{5F3C94C2-4E88-40A1-A9EA-ECF6E8480BB0}">
      <dgm:prSet/>
      <dgm:spPr/>
      <dgm:t>
        <a:bodyPr/>
        <a:lstStyle/>
        <a:p>
          <a:endParaRPr lang="en-US"/>
        </a:p>
      </dgm:t>
    </dgm:pt>
    <dgm:pt modelId="{AA6CC896-78C4-4624-92A9-7DD6C5A5D3F1}" type="sibTrans" cxnId="{5F3C94C2-4E88-40A1-A9EA-ECF6E8480BB0}">
      <dgm:prSet/>
      <dgm:spPr/>
      <dgm:t>
        <a:bodyPr/>
        <a:lstStyle/>
        <a:p>
          <a:endParaRPr lang="en-US"/>
        </a:p>
      </dgm:t>
    </dgm:pt>
    <dgm:pt modelId="{1A261FF6-6FCB-4E94-9745-5129B7967772}">
      <dgm:prSet phldrT="[Text]" custT="1"/>
      <dgm:spPr>
        <a:solidFill>
          <a:schemeClr val="accent1">
            <a:hueOff val="0"/>
            <a:satOff val="0"/>
            <a:lumOff val="0"/>
            <a:alpha val="50000"/>
          </a:schemeClr>
        </a:solidFill>
      </dgm:spPr>
      <dgm:t>
        <a:bodyPr/>
        <a:lstStyle/>
        <a:p>
          <a:r>
            <a:rPr lang="en-US" sz="2400" b="1" dirty="0">
              <a:solidFill>
                <a:srgbClr val="FF0000"/>
              </a:solidFill>
              <a:latin typeface="Goudy Stout" panose="0202090407030B020401" pitchFamily="18" charset="0"/>
            </a:rPr>
            <a:t>56</a:t>
          </a:r>
        </a:p>
      </dgm:t>
    </dgm:pt>
    <dgm:pt modelId="{9F07CF16-190C-4D43-8F2C-724D35964C43}" type="parTrans" cxnId="{25D89733-8213-4BD9-83F3-C26D0076C2C7}">
      <dgm:prSet/>
      <dgm:spPr/>
      <dgm:t>
        <a:bodyPr/>
        <a:lstStyle/>
        <a:p>
          <a:endParaRPr lang="en-US"/>
        </a:p>
      </dgm:t>
    </dgm:pt>
    <dgm:pt modelId="{F15153A0-F57A-491B-A9A6-57320D031C78}" type="sibTrans" cxnId="{25D89733-8213-4BD9-83F3-C26D0076C2C7}">
      <dgm:prSet/>
      <dgm:spPr/>
      <dgm:t>
        <a:bodyPr/>
        <a:lstStyle/>
        <a:p>
          <a:endParaRPr lang="en-US"/>
        </a:p>
      </dgm:t>
    </dgm:pt>
    <dgm:pt modelId="{65BC6B58-3D33-479D-A9E9-939311DEABD3}">
      <dgm:prSet phldrT="[Text]"/>
      <dgm:spPr/>
      <dgm:t>
        <a:bodyPr/>
        <a:lstStyle/>
        <a:p>
          <a:r>
            <a:rPr lang="en-US" b="1" dirty="0">
              <a:latin typeface="Arial Rounded MT Bold" panose="020F0704030504030204" pitchFamily="34" charset="0"/>
            </a:rPr>
            <a:t>TPPU</a:t>
          </a:r>
        </a:p>
      </dgm:t>
    </dgm:pt>
    <dgm:pt modelId="{3F942332-FB03-4D78-B038-CDEE4EBF9DCC}" type="parTrans" cxnId="{0696A33A-A736-4292-AE04-08FCF00CE5FF}">
      <dgm:prSet/>
      <dgm:spPr/>
      <dgm:t>
        <a:bodyPr/>
        <a:lstStyle/>
        <a:p>
          <a:endParaRPr lang="en-US"/>
        </a:p>
      </dgm:t>
    </dgm:pt>
    <dgm:pt modelId="{31F5E8BC-F517-45EE-B124-8DDC658DED3D}" type="sibTrans" cxnId="{0696A33A-A736-4292-AE04-08FCF00CE5FF}">
      <dgm:prSet/>
      <dgm:spPr/>
      <dgm:t>
        <a:bodyPr/>
        <a:lstStyle/>
        <a:p>
          <a:endParaRPr lang="en-US"/>
        </a:p>
      </dgm:t>
    </dgm:pt>
    <dgm:pt modelId="{78C540D2-2531-4549-AC17-C25EF076BC58}">
      <dgm:prSet phldrT="[Text]" custT="1"/>
      <dgm:spPr>
        <a:solidFill>
          <a:schemeClr val="accent1">
            <a:hueOff val="0"/>
            <a:satOff val="0"/>
            <a:lumOff val="0"/>
            <a:alpha val="50000"/>
          </a:schemeClr>
        </a:solidFill>
      </dgm:spPr>
      <dgm:t>
        <a:bodyPr/>
        <a:lstStyle/>
        <a:p>
          <a:r>
            <a:rPr lang="en-US" sz="2400" b="1" dirty="0">
              <a:solidFill>
                <a:srgbClr val="FF0000"/>
              </a:solidFill>
              <a:latin typeface="Goudy Stout" panose="0202090407030B020401" pitchFamily="18" charset="0"/>
            </a:rPr>
            <a:t>28</a:t>
          </a:r>
        </a:p>
      </dgm:t>
    </dgm:pt>
    <dgm:pt modelId="{827A03F7-287B-41F4-89C9-A71530F9F83D}" type="parTrans" cxnId="{F65DD20F-208B-42B8-B756-E60E9C67EC5A}">
      <dgm:prSet/>
      <dgm:spPr/>
      <dgm:t>
        <a:bodyPr/>
        <a:lstStyle/>
        <a:p>
          <a:endParaRPr lang="en-US"/>
        </a:p>
      </dgm:t>
    </dgm:pt>
    <dgm:pt modelId="{BEDB7CC1-7483-4FBC-86A1-38554D2803A2}" type="sibTrans" cxnId="{F65DD20F-208B-42B8-B756-E60E9C67EC5A}">
      <dgm:prSet/>
      <dgm:spPr/>
      <dgm:t>
        <a:bodyPr/>
        <a:lstStyle/>
        <a:p>
          <a:endParaRPr lang="en-US"/>
        </a:p>
      </dgm:t>
    </dgm:pt>
    <dgm:pt modelId="{0D28FF60-F65F-49B4-A8D6-A30E347F58DD}">
      <dgm:prSet phldrT="[Text]"/>
      <dgm:spPr/>
      <dgm:t>
        <a:bodyPr/>
        <a:lstStyle/>
        <a:p>
          <a:r>
            <a:rPr lang="en-US" b="1" dirty="0">
              <a:latin typeface="Arial Rounded MT Bold" panose="020F0704030504030204" pitchFamily="34" charset="0"/>
            </a:rPr>
            <a:t>PUNGUTAN/ PEMERASAN</a:t>
          </a:r>
        </a:p>
      </dgm:t>
    </dgm:pt>
    <dgm:pt modelId="{F1B41AF4-50E2-4CEE-99D5-C6818205F1DA}" type="parTrans" cxnId="{D97DE635-9069-4894-BEFD-CB450E73FB50}">
      <dgm:prSet/>
      <dgm:spPr/>
      <dgm:t>
        <a:bodyPr/>
        <a:lstStyle/>
        <a:p>
          <a:endParaRPr lang="en-US"/>
        </a:p>
      </dgm:t>
    </dgm:pt>
    <dgm:pt modelId="{ED9C15E3-469A-4744-A0B8-87A8DF74B285}" type="sibTrans" cxnId="{D97DE635-9069-4894-BEFD-CB450E73FB50}">
      <dgm:prSet/>
      <dgm:spPr/>
      <dgm:t>
        <a:bodyPr/>
        <a:lstStyle/>
        <a:p>
          <a:endParaRPr lang="en-US"/>
        </a:p>
      </dgm:t>
    </dgm:pt>
    <dgm:pt modelId="{5E0384AE-B08A-457E-8884-51C8A22653CD}">
      <dgm:prSet phldrT="[Text]" custT="1"/>
      <dgm:spPr>
        <a:solidFill>
          <a:schemeClr val="accent1">
            <a:hueOff val="0"/>
            <a:satOff val="0"/>
            <a:lumOff val="0"/>
            <a:alpha val="50000"/>
          </a:schemeClr>
        </a:solidFill>
      </dgm:spPr>
      <dgm:t>
        <a:bodyPr/>
        <a:lstStyle/>
        <a:p>
          <a:r>
            <a:rPr lang="en-US" sz="2400" b="1" dirty="0">
              <a:solidFill>
                <a:srgbClr val="FF0000"/>
              </a:solidFill>
              <a:latin typeface="Goudy Stout" panose="0202090407030B020401" pitchFamily="18" charset="0"/>
            </a:rPr>
            <a:t>25</a:t>
          </a:r>
        </a:p>
      </dgm:t>
    </dgm:pt>
    <dgm:pt modelId="{70904242-1D7E-43DA-BFDC-C0073B18EA98}" type="parTrans" cxnId="{6C6FC2C2-2494-4AA7-A9D5-380CA3B6F9F2}">
      <dgm:prSet/>
      <dgm:spPr/>
      <dgm:t>
        <a:bodyPr/>
        <a:lstStyle/>
        <a:p>
          <a:endParaRPr lang="en-US"/>
        </a:p>
      </dgm:t>
    </dgm:pt>
    <dgm:pt modelId="{1EAD0436-D7CE-4845-A3AC-F65C76B80370}" type="sibTrans" cxnId="{6C6FC2C2-2494-4AA7-A9D5-380CA3B6F9F2}">
      <dgm:prSet/>
      <dgm:spPr/>
      <dgm:t>
        <a:bodyPr/>
        <a:lstStyle/>
        <a:p>
          <a:endParaRPr lang="en-US"/>
        </a:p>
      </dgm:t>
    </dgm:pt>
    <dgm:pt modelId="{36887C87-5674-4DBF-844B-CA41E7CA5A11}">
      <dgm:prSet phldrT="[Text]"/>
      <dgm:spPr/>
      <dgm:t>
        <a:bodyPr/>
        <a:lstStyle/>
        <a:p>
          <a:r>
            <a:rPr lang="en-US" b="1" dirty="0">
              <a:latin typeface="Arial Rounded MT Bold" panose="020F0704030504030204" pitchFamily="34" charset="0"/>
            </a:rPr>
            <a:t>PERIJINAN</a:t>
          </a:r>
        </a:p>
      </dgm:t>
    </dgm:pt>
    <dgm:pt modelId="{E26D847D-D80A-492D-AB11-830EB1D2BBE3}" type="parTrans" cxnId="{3BA69626-E41A-4BA7-93FE-B013F43F6083}">
      <dgm:prSet/>
      <dgm:spPr/>
      <dgm:t>
        <a:bodyPr/>
        <a:lstStyle/>
        <a:p>
          <a:endParaRPr lang="en-US"/>
        </a:p>
      </dgm:t>
    </dgm:pt>
    <dgm:pt modelId="{09F4B9C9-7A0F-4147-B486-60E52F55F8C0}" type="sibTrans" cxnId="{3BA69626-E41A-4BA7-93FE-B013F43F6083}">
      <dgm:prSet/>
      <dgm:spPr/>
      <dgm:t>
        <a:bodyPr/>
        <a:lstStyle/>
        <a:p>
          <a:endParaRPr lang="en-US"/>
        </a:p>
      </dgm:t>
    </dgm:pt>
    <dgm:pt modelId="{A79F7C64-6394-47FF-82D7-FA8FF39D28BC}">
      <dgm:prSet phldrT="[Text]" custT="1"/>
      <dgm:spPr>
        <a:solidFill>
          <a:schemeClr val="accent1">
            <a:hueOff val="0"/>
            <a:satOff val="0"/>
            <a:lumOff val="0"/>
            <a:alpha val="50000"/>
          </a:schemeClr>
        </a:solidFill>
      </dgm:spPr>
      <dgm:t>
        <a:bodyPr/>
        <a:lstStyle/>
        <a:p>
          <a:r>
            <a:rPr lang="en-US" sz="2400" b="1" dirty="0">
              <a:solidFill>
                <a:srgbClr val="FF0000"/>
              </a:solidFill>
              <a:latin typeface="Goudy Stout" panose="0202090407030B020401" pitchFamily="18" charset="0"/>
            </a:rPr>
            <a:t>13</a:t>
          </a:r>
        </a:p>
      </dgm:t>
    </dgm:pt>
    <dgm:pt modelId="{2DE57482-0CEC-4594-B4A6-D095535CC1D8}" type="parTrans" cxnId="{49E32401-9868-4DC0-ACEC-D1575F22206C}">
      <dgm:prSet/>
      <dgm:spPr/>
      <dgm:t>
        <a:bodyPr/>
        <a:lstStyle/>
        <a:p>
          <a:endParaRPr lang="en-US"/>
        </a:p>
      </dgm:t>
    </dgm:pt>
    <dgm:pt modelId="{F6D5C29C-44F5-4DFB-A42A-D928F24E6EB2}" type="sibTrans" cxnId="{49E32401-9868-4DC0-ACEC-D1575F22206C}">
      <dgm:prSet/>
      <dgm:spPr/>
      <dgm:t>
        <a:bodyPr/>
        <a:lstStyle/>
        <a:p>
          <a:endParaRPr lang="en-US"/>
        </a:p>
      </dgm:t>
    </dgm:pt>
    <dgm:pt modelId="{0EC23423-813F-4B2E-A03B-2C6060EF6EAD}">
      <dgm:prSet phldrT="[Text]"/>
      <dgm:spPr/>
      <dgm:t>
        <a:bodyPr/>
        <a:lstStyle/>
        <a:p>
          <a:r>
            <a:rPr lang="en-US" b="1" dirty="0">
              <a:latin typeface="Arial Rounded MT Bold" panose="020F0704030504030204" pitchFamily="34" charset="0"/>
            </a:rPr>
            <a:t>MERINTANGI PROSES KPK</a:t>
          </a:r>
        </a:p>
      </dgm:t>
    </dgm:pt>
    <dgm:pt modelId="{9DA079DF-8C87-4241-9381-A97971757C6E}" type="parTrans" cxnId="{4D0BD87E-A863-4F46-940B-0B38BEEDE0DD}">
      <dgm:prSet/>
      <dgm:spPr/>
      <dgm:t>
        <a:bodyPr/>
        <a:lstStyle/>
        <a:p>
          <a:endParaRPr lang="en-US"/>
        </a:p>
      </dgm:t>
    </dgm:pt>
    <dgm:pt modelId="{74E2159C-B74B-486E-AE8C-C47FF44AE1A3}" type="sibTrans" cxnId="{4D0BD87E-A863-4F46-940B-0B38BEEDE0DD}">
      <dgm:prSet/>
      <dgm:spPr/>
      <dgm:t>
        <a:bodyPr/>
        <a:lstStyle/>
        <a:p>
          <a:endParaRPr lang="en-US"/>
        </a:p>
      </dgm:t>
    </dgm:pt>
    <dgm:pt modelId="{B757235C-BD71-4721-976C-7568393E3511}" type="pres">
      <dgm:prSet presAssocID="{D43E304B-50B1-47D4-90F7-0C318D430FD8}" presName="Name0" presStyleCnt="0">
        <dgm:presLayoutVars>
          <dgm:dir/>
          <dgm:animLvl val="lvl"/>
          <dgm:resizeHandles val="exact"/>
        </dgm:presLayoutVars>
      </dgm:prSet>
      <dgm:spPr/>
    </dgm:pt>
    <dgm:pt modelId="{C03153C4-0BB5-40D2-9559-CB940D008EB0}" type="pres">
      <dgm:prSet presAssocID="{E86F6833-6D73-470D-80A6-5F9B2B9B0E40}" presName="linNode" presStyleCnt="0"/>
      <dgm:spPr/>
    </dgm:pt>
    <dgm:pt modelId="{8DF29C5B-397D-4A49-B890-FB9B77A81A85}" type="pres">
      <dgm:prSet presAssocID="{E86F6833-6D73-470D-80A6-5F9B2B9B0E40}" presName="parentText" presStyleLbl="node1" presStyleIdx="0" presStyleCnt="7">
        <dgm:presLayoutVars>
          <dgm:chMax val="1"/>
          <dgm:bulletEnabled val="1"/>
        </dgm:presLayoutVars>
      </dgm:prSet>
      <dgm:spPr/>
    </dgm:pt>
    <dgm:pt modelId="{D30867FE-3096-4584-B4CB-307126785CD2}" type="pres">
      <dgm:prSet presAssocID="{E86F6833-6D73-470D-80A6-5F9B2B9B0E40}" presName="descendantText" presStyleLbl="alignAccFollowNode1" presStyleIdx="0" presStyleCnt="7">
        <dgm:presLayoutVars>
          <dgm:bulletEnabled val="1"/>
        </dgm:presLayoutVars>
      </dgm:prSet>
      <dgm:spPr/>
    </dgm:pt>
    <dgm:pt modelId="{5825E1D0-AE4C-4635-8BB5-86822003E6D2}" type="pres">
      <dgm:prSet presAssocID="{7B76B834-F602-4979-A5B4-6B69D866527F}" presName="sp" presStyleCnt="0"/>
      <dgm:spPr/>
    </dgm:pt>
    <dgm:pt modelId="{699823E3-5A11-4B05-B893-1FB708C81129}" type="pres">
      <dgm:prSet presAssocID="{5F0A13CA-7272-46BA-A0E2-4D641BE8A737}" presName="linNode" presStyleCnt="0"/>
      <dgm:spPr/>
    </dgm:pt>
    <dgm:pt modelId="{6647616D-DCBD-4A68-AF8B-92E5001B3F37}" type="pres">
      <dgm:prSet presAssocID="{5F0A13CA-7272-46BA-A0E2-4D641BE8A737}" presName="parentText" presStyleLbl="node1" presStyleIdx="1" presStyleCnt="7">
        <dgm:presLayoutVars>
          <dgm:chMax val="1"/>
          <dgm:bulletEnabled val="1"/>
        </dgm:presLayoutVars>
      </dgm:prSet>
      <dgm:spPr/>
    </dgm:pt>
    <dgm:pt modelId="{72AEFA69-68AE-4D09-BE77-7B94306670F1}" type="pres">
      <dgm:prSet presAssocID="{5F0A13CA-7272-46BA-A0E2-4D641BE8A737}" presName="descendantText" presStyleLbl="alignAccFollowNode1" presStyleIdx="1" presStyleCnt="7">
        <dgm:presLayoutVars>
          <dgm:bulletEnabled val="1"/>
        </dgm:presLayoutVars>
      </dgm:prSet>
      <dgm:spPr/>
    </dgm:pt>
    <dgm:pt modelId="{E8AAA182-0006-43EA-91D9-E9470113A590}" type="pres">
      <dgm:prSet presAssocID="{628DF9D7-4C7D-417E-AA53-C069692D8CBB}" presName="sp" presStyleCnt="0"/>
      <dgm:spPr/>
    </dgm:pt>
    <dgm:pt modelId="{00792335-5B19-454C-8DE2-8711B83B3C4C}" type="pres">
      <dgm:prSet presAssocID="{F7A55436-0A4A-47B3-95CC-72DD7FA64D47}" presName="linNode" presStyleCnt="0"/>
      <dgm:spPr/>
    </dgm:pt>
    <dgm:pt modelId="{008A3203-81B1-4CEE-93C4-D8BCDD05E3C8}" type="pres">
      <dgm:prSet presAssocID="{F7A55436-0A4A-47B3-95CC-72DD7FA64D47}" presName="parentText" presStyleLbl="node1" presStyleIdx="2" presStyleCnt="7">
        <dgm:presLayoutVars>
          <dgm:chMax val="1"/>
          <dgm:bulletEnabled val="1"/>
        </dgm:presLayoutVars>
      </dgm:prSet>
      <dgm:spPr/>
    </dgm:pt>
    <dgm:pt modelId="{4B4528B2-3B7E-45CD-B331-1A8DB41440B8}" type="pres">
      <dgm:prSet presAssocID="{F7A55436-0A4A-47B3-95CC-72DD7FA64D47}" presName="descendantText" presStyleLbl="alignAccFollowNode1" presStyleIdx="2" presStyleCnt="7">
        <dgm:presLayoutVars>
          <dgm:bulletEnabled val="1"/>
        </dgm:presLayoutVars>
      </dgm:prSet>
      <dgm:spPr/>
    </dgm:pt>
    <dgm:pt modelId="{63512BF6-4715-47F9-9D57-8A80A1129FCA}" type="pres">
      <dgm:prSet presAssocID="{A90B3418-C829-48D4-BCCA-88FB3A5A299C}" presName="sp" presStyleCnt="0"/>
      <dgm:spPr/>
    </dgm:pt>
    <dgm:pt modelId="{EBAB312D-26BB-4900-B165-2B8C421995FD}" type="pres">
      <dgm:prSet presAssocID="{1A261FF6-6FCB-4E94-9745-5129B7967772}" presName="linNode" presStyleCnt="0"/>
      <dgm:spPr/>
    </dgm:pt>
    <dgm:pt modelId="{8D17F481-220E-4F04-AC60-38BEECAB9692}" type="pres">
      <dgm:prSet presAssocID="{1A261FF6-6FCB-4E94-9745-5129B7967772}" presName="parentText" presStyleLbl="node1" presStyleIdx="3" presStyleCnt="7">
        <dgm:presLayoutVars>
          <dgm:chMax val="1"/>
          <dgm:bulletEnabled val="1"/>
        </dgm:presLayoutVars>
      </dgm:prSet>
      <dgm:spPr/>
    </dgm:pt>
    <dgm:pt modelId="{02B00411-DB02-4EA8-AFA6-8736B92077F6}" type="pres">
      <dgm:prSet presAssocID="{1A261FF6-6FCB-4E94-9745-5129B7967772}" presName="descendantText" presStyleLbl="alignAccFollowNode1" presStyleIdx="3" presStyleCnt="7">
        <dgm:presLayoutVars>
          <dgm:bulletEnabled val="1"/>
        </dgm:presLayoutVars>
      </dgm:prSet>
      <dgm:spPr/>
    </dgm:pt>
    <dgm:pt modelId="{FFD980BF-270F-47CC-9645-273EB70BB547}" type="pres">
      <dgm:prSet presAssocID="{F15153A0-F57A-491B-A9A6-57320D031C78}" presName="sp" presStyleCnt="0"/>
      <dgm:spPr/>
    </dgm:pt>
    <dgm:pt modelId="{7A146F9B-600C-4202-B787-D276F49745CA}" type="pres">
      <dgm:prSet presAssocID="{78C540D2-2531-4549-AC17-C25EF076BC58}" presName="linNode" presStyleCnt="0"/>
      <dgm:spPr/>
    </dgm:pt>
    <dgm:pt modelId="{85A4E97B-B4CA-41C3-8392-7A1115A892A1}" type="pres">
      <dgm:prSet presAssocID="{78C540D2-2531-4549-AC17-C25EF076BC58}" presName="parentText" presStyleLbl="node1" presStyleIdx="4" presStyleCnt="7">
        <dgm:presLayoutVars>
          <dgm:chMax val="1"/>
          <dgm:bulletEnabled val="1"/>
        </dgm:presLayoutVars>
      </dgm:prSet>
      <dgm:spPr/>
    </dgm:pt>
    <dgm:pt modelId="{E33A793B-CDB6-45FC-8026-5B67DF09983B}" type="pres">
      <dgm:prSet presAssocID="{78C540D2-2531-4549-AC17-C25EF076BC58}" presName="descendantText" presStyleLbl="alignAccFollowNode1" presStyleIdx="4" presStyleCnt="7">
        <dgm:presLayoutVars>
          <dgm:bulletEnabled val="1"/>
        </dgm:presLayoutVars>
      </dgm:prSet>
      <dgm:spPr/>
    </dgm:pt>
    <dgm:pt modelId="{330E03D1-4B9F-4B01-9E51-FF37224A04BF}" type="pres">
      <dgm:prSet presAssocID="{BEDB7CC1-7483-4FBC-86A1-38554D2803A2}" presName="sp" presStyleCnt="0"/>
      <dgm:spPr/>
    </dgm:pt>
    <dgm:pt modelId="{88258D35-2FD1-4E29-8E08-3E80A8D942CB}" type="pres">
      <dgm:prSet presAssocID="{5E0384AE-B08A-457E-8884-51C8A22653CD}" presName="linNode" presStyleCnt="0"/>
      <dgm:spPr/>
    </dgm:pt>
    <dgm:pt modelId="{0E6C7B20-6E92-4DAB-AA61-5152DB09FEAE}" type="pres">
      <dgm:prSet presAssocID="{5E0384AE-B08A-457E-8884-51C8A22653CD}" presName="parentText" presStyleLbl="node1" presStyleIdx="5" presStyleCnt="7">
        <dgm:presLayoutVars>
          <dgm:chMax val="1"/>
          <dgm:bulletEnabled val="1"/>
        </dgm:presLayoutVars>
      </dgm:prSet>
      <dgm:spPr/>
    </dgm:pt>
    <dgm:pt modelId="{F0E9E671-40EC-498D-BE7C-34B154D6DFB0}" type="pres">
      <dgm:prSet presAssocID="{5E0384AE-B08A-457E-8884-51C8A22653CD}" presName="descendantText" presStyleLbl="alignAccFollowNode1" presStyleIdx="5" presStyleCnt="7">
        <dgm:presLayoutVars>
          <dgm:bulletEnabled val="1"/>
        </dgm:presLayoutVars>
      </dgm:prSet>
      <dgm:spPr/>
    </dgm:pt>
    <dgm:pt modelId="{3B9CC5C2-9362-466A-8F3F-D84BD60CA09F}" type="pres">
      <dgm:prSet presAssocID="{1EAD0436-D7CE-4845-A3AC-F65C76B80370}" presName="sp" presStyleCnt="0"/>
      <dgm:spPr/>
    </dgm:pt>
    <dgm:pt modelId="{211D5477-EFCA-4697-9C9F-413E41C37F3B}" type="pres">
      <dgm:prSet presAssocID="{A79F7C64-6394-47FF-82D7-FA8FF39D28BC}" presName="linNode" presStyleCnt="0"/>
      <dgm:spPr/>
    </dgm:pt>
    <dgm:pt modelId="{85C2D1D5-D2F9-408C-A887-234C220BCDF9}" type="pres">
      <dgm:prSet presAssocID="{A79F7C64-6394-47FF-82D7-FA8FF39D28BC}" presName="parentText" presStyleLbl="node1" presStyleIdx="6" presStyleCnt="7">
        <dgm:presLayoutVars>
          <dgm:chMax val="1"/>
          <dgm:bulletEnabled val="1"/>
        </dgm:presLayoutVars>
      </dgm:prSet>
      <dgm:spPr/>
    </dgm:pt>
    <dgm:pt modelId="{97E1268D-90CB-461F-AB36-C4E83D4F5D0F}" type="pres">
      <dgm:prSet presAssocID="{A79F7C64-6394-47FF-82D7-FA8FF39D28BC}" presName="descendantText" presStyleLbl="alignAccFollowNode1" presStyleIdx="6" presStyleCnt="7">
        <dgm:presLayoutVars>
          <dgm:bulletEnabled val="1"/>
        </dgm:presLayoutVars>
      </dgm:prSet>
      <dgm:spPr/>
    </dgm:pt>
  </dgm:ptLst>
  <dgm:cxnLst>
    <dgm:cxn modelId="{49E32401-9868-4DC0-ACEC-D1575F22206C}" srcId="{D43E304B-50B1-47D4-90F7-0C318D430FD8}" destId="{A79F7C64-6394-47FF-82D7-FA8FF39D28BC}" srcOrd="6" destOrd="0" parTransId="{2DE57482-0CEC-4594-B4A6-D095535CC1D8}" sibTransId="{F6D5C29C-44F5-4DFB-A42A-D928F24E6EB2}"/>
    <dgm:cxn modelId="{F65DD20F-208B-42B8-B756-E60E9C67EC5A}" srcId="{D43E304B-50B1-47D4-90F7-0C318D430FD8}" destId="{78C540D2-2531-4549-AC17-C25EF076BC58}" srcOrd="4" destOrd="0" parTransId="{827A03F7-287B-41F4-89C9-A71530F9F83D}" sibTransId="{BEDB7CC1-7483-4FBC-86A1-38554D2803A2}"/>
    <dgm:cxn modelId="{5B378E11-9D31-4B9D-9F5C-2342F927E661}" type="presOf" srcId="{59BE26D4-1496-4372-8300-01ABC7F142A8}" destId="{72AEFA69-68AE-4D09-BE77-7B94306670F1}" srcOrd="0" destOrd="0" presId="urn:microsoft.com/office/officeart/2005/8/layout/vList5"/>
    <dgm:cxn modelId="{41255E13-B73D-46B4-9081-A71B0E27B174}" type="presOf" srcId="{0D28FF60-F65F-49B4-A8D6-A30E347F58DD}" destId="{E33A793B-CDB6-45FC-8026-5B67DF09983B}" srcOrd="0" destOrd="0" presId="urn:microsoft.com/office/officeart/2005/8/layout/vList5"/>
    <dgm:cxn modelId="{49B8FB15-F561-45FA-8C20-9B47EA8B98EF}" type="presOf" srcId="{36887C87-5674-4DBF-844B-CA41E7CA5A11}" destId="{F0E9E671-40EC-498D-BE7C-34B154D6DFB0}" srcOrd="0" destOrd="0" presId="urn:microsoft.com/office/officeart/2005/8/layout/vList5"/>
    <dgm:cxn modelId="{3BA69626-E41A-4BA7-93FE-B013F43F6083}" srcId="{5E0384AE-B08A-457E-8884-51C8A22653CD}" destId="{36887C87-5674-4DBF-844B-CA41E7CA5A11}" srcOrd="0" destOrd="0" parTransId="{E26D847D-D80A-492D-AB11-830EB1D2BBE3}" sibTransId="{09F4B9C9-7A0F-4147-B486-60E52F55F8C0}"/>
    <dgm:cxn modelId="{D559C92C-B76D-43AD-AD38-DA9FCF530335}" type="presOf" srcId="{B9436AD0-3B46-49E1-90EA-DE74CF90CD1A}" destId="{4B4528B2-3B7E-45CD-B331-1A8DB41440B8}" srcOrd="0" destOrd="0" presId="urn:microsoft.com/office/officeart/2005/8/layout/vList5"/>
    <dgm:cxn modelId="{25D89733-8213-4BD9-83F3-C26D0076C2C7}" srcId="{D43E304B-50B1-47D4-90F7-0C318D430FD8}" destId="{1A261FF6-6FCB-4E94-9745-5129B7967772}" srcOrd="3" destOrd="0" parTransId="{9F07CF16-190C-4D43-8F2C-724D35964C43}" sibTransId="{F15153A0-F57A-491B-A9A6-57320D031C78}"/>
    <dgm:cxn modelId="{D97DE635-9069-4894-BEFD-CB450E73FB50}" srcId="{78C540D2-2531-4549-AC17-C25EF076BC58}" destId="{0D28FF60-F65F-49B4-A8D6-A30E347F58DD}" srcOrd="0" destOrd="0" parTransId="{F1B41AF4-50E2-4CEE-99D5-C6818205F1DA}" sibTransId="{ED9C15E3-469A-4744-A0B8-87A8DF74B285}"/>
    <dgm:cxn modelId="{FFD4663A-1180-4908-81F7-E8F91EEB4231}" type="presOf" srcId="{0EC23423-813F-4B2E-A03B-2C6060EF6EAD}" destId="{97E1268D-90CB-461F-AB36-C4E83D4F5D0F}" srcOrd="0" destOrd="0" presId="urn:microsoft.com/office/officeart/2005/8/layout/vList5"/>
    <dgm:cxn modelId="{0696A33A-A736-4292-AE04-08FCF00CE5FF}" srcId="{1A261FF6-6FCB-4E94-9745-5129B7967772}" destId="{65BC6B58-3D33-479D-A9E9-939311DEABD3}" srcOrd="0" destOrd="0" parTransId="{3F942332-FB03-4D78-B038-CDEE4EBF9DCC}" sibTransId="{31F5E8BC-F517-45EE-B124-8DDC658DED3D}"/>
    <dgm:cxn modelId="{E0F14F3E-4522-49C9-9C1E-70EF09056076}" type="presOf" srcId="{A79F7C64-6394-47FF-82D7-FA8FF39D28BC}" destId="{85C2D1D5-D2F9-408C-A887-234C220BCDF9}" srcOrd="0" destOrd="0" presId="urn:microsoft.com/office/officeart/2005/8/layout/vList5"/>
    <dgm:cxn modelId="{435D985E-179D-422E-ACD4-741809FE412F}" type="presOf" srcId="{E86F6833-6D73-470D-80A6-5F9B2B9B0E40}" destId="{8DF29C5B-397D-4A49-B890-FB9B77A81A85}" srcOrd="0" destOrd="0" presId="urn:microsoft.com/office/officeart/2005/8/layout/vList5"/>
    <dgm:cxn modelId="{DEE05C6F-C5C5-4A18-A55C-40924BEF88F3}" srcId="{D43E304B-50B1-47D4-90F7-0C318D430FD8}" destId="{F7A55436-0A4A-47B3-95CC-72DD7FA64D47}" srcOrd="2" destOrd="0" parTransId="{0F66B8D2-8B1A-4255-968D-B783AF6BCFF9}" sibTransId="{A90B3418-C829-48D4-BCCA-88FB3A5A299C}"/>
    <dgm:cxn modelId="{075CF150-FB36-450B-A56F-7822884C3D52}" type="presOf" srcId="{65BC6B58-3D33-479D-A9E9-939311DEABD3}" destId="{02B00411-DB02-4EA8-AFA6-8736B92077F6}" srcOrd="0" destOrd="0" presId="urn:microsoft.com/office/officeart/2005/8/layout/vList5"/>
    <dgm:cxn modelId="{34063D55-6E0A-4FC3-BAD8-98933A681BA8}" type="presOf" srcId="{83AF1C6B-59A5-4F3B-8C51-8930BE692F3C}" destId="{D30867FE-3096-4584-B4CB-307126785CD2}" srcOrd="0" destOrd="0" presId="urn:microsoft.com/office/officeart/2005/8/layout/vList5"/>
    <dgm:cxn modelId="{F8480156-99FE-483A-B8BF-1FA170D2C974}" srcId="{5F0A13CA-7272-46BA-A0E2-4D641BE8A737}" destId="{59BE26D4-1496-4372-8300-01ABC7F142A8}" srcOrd="0" destOrd="0" parTransId="{B076B319-AE6C-4904-B581-70DC56F1FCCB}" sibTransId="{822FCE3B-A37B-4B69-9630-F5DE0FFB5A03}"/>
    <dgm:cxn modelId="{4D0BD87E-A863-4F46-940B-0B38BEEDE0DD}" srcId="{A79F7C64-6394-47FF-82D7-FA8FF39D28BC}" destId="{0EC23423-813F-4B2E-A03B-2C6060EF6EAD}" srcOrd="0" destOrd="0" parTransId="{9DA079DF-8C87-4241-9381-A97971757C6E}" sibTransId="{74E2159C-B74B-486E-AE8C-C47FF44AE1A3}"/>
    <dgm:cxn modelId="{8D7F5681-B112-4D6C-A2BC-FA3DA4BEC83D}" type="presOf" srcId="{F7A55436-0A4A-47B3-95CC-72DD7FA64D47}" destId="{008A3203-81B1-4CEE-93C4-D8BCDD05E3C8}" srcOrd="0" destOrd="0" presId="urn:microsoft.com/office/officeart/2005/8/layout/vList5"/>
    <dgm:cxn modelId="{88506F86-1786-47B6-B8D8-8A316C831024}" srcId="{D43E304B-50B1-47D4-90F7-0C318D430FD8}" destId="{5F0A13CA-7272-46BA-A0E2-4D641BE8A737}" srcOrd="1" destOrd="0" parTransId="{ABDCCA6C-3F67-4F5A-B4F4-63D128510B99}" sibTransId="{628DF9D7-4C7D-417E-AA53-C069692D8CBB}"/>
    <dgm:cxn modelId="{84AAEE8C-06B3-4C1D-B90F-2418D8FE8445}" type="presOf" srcId="{78C540D2-2531-4549-AC17-C25EF076BC58}" destId="{85A4E97B-B4CA-41C3-8392-7A1115A892A1}" srcOrd="0" destOrd="0" presId="urn:microsoft.com/office/officeart/2005/8/layout/vList5"/>
    <dgm:cxn modelId="{A8064D8E-E684-4BC1-9CEF-C44F621204FF}" type="presOf" srcId="{1A261FF6-6FCB-4E94-9745-5129B7967772}" destId="{8D17F481-220E-4F04-AC60-38BEECAB9692}" srcOrd="0" destOrd="0" presId="urn:microsoft.com/office/officeart/2005/8/layout/vList5"/>
    <dgm:cxn modelId="{AEB47CA0-8BE0-4E24-AD9E-A4EEB0460C2B}" type="presOf" srcId="{D43E304B-50B1-47D4-90F7-0C318D430FD8}" destId="{B757235C-BD71-4721-976C-7568393E3511}" srcOrd="0" destOrd="0" presId="urn:microsoft.com/office/officeart/2005/8/layout/vList5"/>
    <dgm:cxn modelId="{C8F866BD-822B-477E-BBF7-DD8D432E7C6A}" type="presOf" srcId="{5F0A13CA-7272-46BA-A0E2-4D641BE8A737}" destId="{6647616D-DCBD-4A68-AF8B-92E5001B3F37}" srcOrd="0" destOrd="0" presId="urn:microsoft.com/office/officeart/2005/8/layout/vList5"/>
    <dgm:cxn modelId="{352FC7C0-EB27-42E7-981C-7B3D348136F2}" type="presOf" srcId="{5E0384AE-B08A-457E-8884-51C8A22653CD}" destId="{0E6C7B20-6E92-4DAB-AA61-5152DB09FEAE}" srcOrd="0" destOrd="0" presId="urn:microsoft.com/office/officeart/2005/8/layout/vList5"/>
    <dgm:cxn modelId="{5F3C94C2-4E88-40A1-A9EA-ECF6E8480BB0}" srcId="{F7A55436-0A4A-47B3-95CC-72DD7FA64D47}" destId="{B9436AD0-3B46-49E1-90EA-DE74CF90CD1A}" srcOrd="0" destOrd="0" parTransId="{54E74658-3F69-4CE0-A181-BBF90F7C7125}" sibTransId="{AA6CC896-78C4-4624-92A9-7DD6C5A5D3F1}"/>
    <dgm:cxn modelId="{6C6FC2C2-2494-4AA7-A9D5-380CA3B6F9F2}" srcId="{D43E304B-50B1-47D4-90F7-0C318D430FD8}" destId="{5E0384AE-B08A-457E-8884-51C8A22653CD}" srcOrd="5" destOrd="0" parTransId="{70904242-1D7E-43DA-BFDC-C0073B18EA98}" sibTransId="{1EAD0436-D7CE-4845-A3AC-F65C76B80370}"/>
    <dgm:cxn modelId="{A00FBFEE-B2F5-4096-AFD4-C782883A30C6}" srcId="{D43E304B-50B1-47D4-90F7-0C318D430FD8}" destId="{E86F6833-6D73-470D-80A6-5F9B2B9B0E40}" srcOrd="0" destOrd="0" parTransId="{04D19513-2AFF-4CBA-9FA4-2B1237A4779C}" sibTransId="{7B76B834-F602-4979-A5B4-6B69D866527F}"/>
    <dgm:cxn modelId="{68CF94F5-8839-434C-B3F7-CD42C94955E1}" srcId="{E86F6833-6D73-470D-80A6-5F9B2B9B0E40}" destId="{83AF1C6B-59A5-4F3B-8C51-8930BE692F3C}" srcOrd="0" destOrd="0" parTransId="{E49C4DBD-CB80-47CC-8D17-270672D39332}" sibTransId="{094F2D12-2D06-4010-BA4A-6BFDD41981C8}"/>
    <dgm:cxn modelId="{D3F09019-7058-4F36-90A2-D64F635A4D22}" type="presParOf" srcId="{B757235C-BD71-4721-976C-7568393E3511}" destId="{C03153C4-0BB5-40D2-9559-CB940D008EB0}" srcOrd="0" destOrd="0" presId="urn:microsoft.com/office/officeart/2005/8/layout/vList5"/>
    <dgm:cxn modelId="{42186E0A-5540-4B95-B2A6-D69115A33250}" type="presParOf" srcId="{C03153C4-0BB5-40D2-9559-CB940D008EB0}" destId="{8DF29C5B-397D-4A49-B890-FB9B77A81A85}" srcOrd="0" destOrd="0" presId="urn:microsoft.com/office/officeart/2005/8/layout/vList5"/>
    <dgm:cxn modelId="{627C5673-1F50-414C-90D0-3AE9DE13339F}" type="presParOf" srcId="{C03153C4-0BB5-40D2-9559-CB940D008EB0}" destId="{D30867FE-3096-4584-B4CB-307126785CD2}" srcOrd="1" destOrd="0" presId="urn:microsoft.com/office/officeart/2005/8/layout/vList5"/>
    <dgm:cxn modelId="{65D36AA3-A8C6-427A-AF9C-F1E400AF8E0D}" type="presParOf" srcId="{B757235C-BD71-4721-976C-7568393E3511}" destId="{5825E1D0-AE4C-4635-8BB5-86822003E6D2}" srcOrd="1" destOrd="0" presId="urn:microsoft.com/office/officeart/2005/8/layout/vList5"/>
    <dgm:cxn modelId="{7FD70AE2-8369-41AE-BC18-540EC2642839}" type="presParOf" srcId="{B757235C-BD71-4721-976C-7568393E3511}" destId="{699823E3-5A11-4B05-B893-1FB708C81129}" srcOrd="2" destOrd="0" presId="urn:microsoft.com/office/officeart/2005/8/layout/vList5"/>
    <dgm:cxn modelId="{1F2C99F5-9EE1-4E56-9212-69CC4A9836D0}" type="presParOf" srcId="{699823E3-5A11-4B05-B893-1FB708C81129}" destId="{6647616D-DCBD-4A68-AF8B-92E5001B3F37}" srcOrd="0" destOrd="0" presId="urn:microsoft.com/office/officeart/2005/8/layout/vList5"/>
    <dgm:cxn modelId="{E8713315-24AC-49A9-AD47-0ED0D6F737B2}" type="presParOf" srcId="{699823E3-5A11-4B05-B893-1FB708C81129}" destId="{72AEFA69-68AE-4D09-BE77-7B94306670F1}" srcOrd="1" destOrd="0" presId="urn:microsoft.com/office/officeart/2005/8/layout/vList5"/>
    <dgm:cxn modelId="{82F92112-7BC9-4B7D-9331-251038EF5FDF}" type="presParOf" srcId="{B757235C-BD71-4721-976C-7568393E3511}" destId="{E8AAA182-0006-43EA-91D9-E9470113A590}" srcOrd="3" destOrd="0" presId="urn:microsoft.com/office/officeart/2005/8/layout/vList5"/>
    <dgm:cxn modelId="{1BB990E3-66B9-4EC9-ADA2-CACC4BD31B02}" type="presParOf" srcId="{B757235C-BD71-4721-976C-7568393E3511}" destId="{00792335-5B19-454C-8DE2-8711B83B3C4C}" srcOrd="4" destOrd="0" presId="urn:microsoft.com/office/officeart/2005/8/layout/vList5"/>
    <dgm:cxn modelId="{6508D424-6609-4FC1-9125-60AFA4D9F73F}" type="presParOf" srcId="{00792335-5B19-454C-8DE2-8711B83B3C4C}" destId="{008A3203-81B1-4CEE-93C4-D8BCDD05E3C8}" srcOrd="0" destOrd="0" presId="urn:microsoft.com/office/officeart/2005/8/layout/vList5"/>
    <dgm:cxn modelId="{B0191A20-6C82-40BC-8010-C1DDB8E62671}" type="presParOf" srcId="{00792335-5B19-454C-8DE2-8711B83B3C4C}" destId="{4B4528B2-3B7E-45CD-B331-1A8DB41440B8}" srcOrd="1" destOrd="0" presId="urn:microsoft.com/office/officeart/2005/8/layout/vList5"/>
    <dgm:cxn modelId="{A6F0BB7F-A50D-451B-81FE-F255A0D26FFA}" type="presParOf" srcId="{B757235C-BD71-4721-976C-7568393E3511}" destId="{63512BF6-4715-47F9-9D57-8A80A1129FCA}" srcOrd="5" destOrd="0" presId="urn:microsoft.com/office/officeart/2005/8/layout/vList5"/>
    <dgm:cxn modelId="{5C44C862-69D4-4C45-8F05-40A7C7022112}" type="presParOf" srcId="{B757235C-BD71-4721-976C-7568393E3511}" destId="{EBAB312D-26BB-4900-B165-2B8C421995FD}" srcOrd="6" destOrd="0" presId="urn:microsoft.com/office/officeart/2005/8/layout/vList5"/>
    <dgm:cxn modelId="{910E754B-2426-4585-AC5A-7FD26EB56AFE}" type="presParOf" srcId="{EBAB312D-26BB-4900-B165-2B8C421995FD}" destId="{8D17F481-220E-4F04-AC60-38BEECAB9692}" srcOrd="0" destOrd="0" presId="urn:microsoft.com/office/officeart/2005/8/layout/vList5"/>
    <dgm:cxn modelId="{577F4742-E216-4F7D-967E-505A21B7913E}" type="presParOf" srcId="{EBAB312D-26BB-4900-B165-2B8C421995FD}" destId="{02B00411-DB02-4EA8-AFA6-8736B92077F6}" srcOrd="1" destOrd="0" presId="urn:microsoft.com/office/officeart/2005/8/layout/vList5"/>
    <dgm:cxn modelId="{DCD961E6-80B7-41C0-BA83-F2BD38FB3DF5}" type="presParOf" srcId="{B757235C-BD71-4721-976C-7568393E3511}" destId="{FFD980BF-270F-47CC-9645-273EB70BB547}" srcOrd="7" destOrd="0" presId="urn:microsoft.com/office/officeart/2005/8/layout/vList5"/>
    <dgm:cxn modelId="{419D3749-0288-444C-8336-F2875611A3C3}" type="presParOf" srcId="{B757235C-BD71-4721-976C-7568393E3511}" destId="{7A146F9B-600C-4202-B787-D276F49745CA}" srcOrd="8" destOrd="0" presId="urn:microsoft.com/office/officeart/2005/8/layout/vList5"/>
    <dgm:cxn modelId="{6F98B5C5-CCFA-46FC-8EA2-32D58044A6E3}" type="presParOf" srcId="{7A146F9B-600C-4202-B787-D276F49745CA}" destId="{85A4E97B-B4CA-41C3-8392-7A1115A892A1}" srcOrd="0" destOrd="0" presId="urn:microsoft.com/office/officeart/2005/8/layout/vList5"/>
    <dgm:cxn modelId="{A2541E8F-2993-49AD-9FAD-EE8D322D872B}" type="presParOf" srcId="{7A146F9B-600C-4202-B787-D276F49745CA}" destId="{E33A793B-CDB6-45FC-8026-5B67DF09983B}" srcOrd="1" destOrd="0" presId="urn:microsoft.com/office/officeart/2005/8/layout/vList5"/>
    <dgm:cxn modelId="{4AC84EC8-1280-4ADA-8F08-D23C36578B10}" type="presParOf" srcId="{B757235C-BD71-4721-976C-7568393E3511}" destId="{330E03D1-4B9F-4B01-9E51-FF37224A04BF}" srcOrd="9" destOrd="0" presId="urn:microsoft.com/office/officeart/2005/8/layout/vList5"/>
    <dgm:cxn modelId="{9A550279-40BA-4589-BCDD-49228579DC4A}" type="presParOf" srcId="{B757235C-BD71-4721-976C-7568393E3511}" destId="{88258D35-2FD1-4E29-8E08-3E80A8D942CB}" srcOrd="10" destOrd="0" presId="urn:microsoft.com/office/officeart/2005/8/layout/vList5"/>
    <dgm:cxn modelId="{0ABECE0C-8B56-4690-805B-4A7BBE685CD6}" type="presParOf" srcId="{88258D35-2FD1-4E29-8E08-3E80A8D942CB}" destId="{0E6C7B20-6E92-4DAB-AA61-5152DB09FEAE}" srcOrd="0" destOrd="0" presId="urn:microsoft.com/office/officeart/2005/8/layout/vList5"/>
    <dgm:cxn modelId="{966660E1-476A-47D6-9A8D-317B458DCE31}" type="presParOf" srcId="{88258D35-2FD1-4E29-8E08-3E80A8D942CB}" destId="{F0E9E671-40EC-498D-BE7C-34B154D6DFB0}" srcOrd="1" destOrd="0" presId="urn:microsoft.com/office/officeart/2005/8/layout/vList5"/>
    <dgm:cxn modelId="{638B7BCA-C299-4BAA-AE36-82892CC34518}" type="presParOf" srcId="{B757235C-BD71-4721-976C-7568393E3511}" destId="{3B9CC5C2-9362-466A-8F3F-D84BD60CA09F}" srcOrd="11" destOrd="0" presId="urn:microsoft.com/office/officeart/2005/8/layout/vList5"/>
    <dgm:cxn modelId="{C4947693-5DD5-4067-BDD3-C45C131DDAA9}" type="presParOf" srcId="{B757235C-BD71-4721-976C-7568393E3511}" destId="{211D5477-EFCA-4697-9C9F-413E41C37F3B}" srcOrd="12" destOrd="0" presId="urn:microsoft.com/office/officeart/2005/8/layout/vList5"/>
    <dgm:cxn modelId="{5128CFB6-FE2B-4E5D-AF10-F9B40093E07C}" type="presParOf" srcId="{211D5477-EFCA-4697-9C9F-413E41C37F3B}" destId="{85C2D1D5-D2F9-408C-A887-234C220BCDF9}" srcOrd="0" destOrd="0" presId="urn:microsoft.com/office/officeart/2005/8/layout/vList5"/>
    <dgm:cxn modelId="{DDECB16F-130F-455B-9ABA-688B8BC6F810}" type="presParOf" srcId="{211D5477-EFCA-4697-9C9F-413E41C37F3B}" destId="{97E1268D-90CB-461F-AB36-C4E83D4F5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5E6240-4026-47D9-9F6B-F313710F30D5}" type="doc">
      <dgm:prSet loTypeId="urn:microsoft.com/office/officeart/2005/8/layout/hProcess9" loCatId="process" qsTypeId="urn:microsoft.com/office/officeart/2005/8/quickstyle/simple1" qsCatId="simple" csTypeId="urn:microsoft.com/office/officeart/2005/8/colors/colorful1" csCatId="colorful" phldr="1"/>
      <dgm:spPr/>
    </dgm:pt>
    <dgm:pt modelId="{A1B5A18E-4F97-4D9E-BE97-A5C588379386}">
      <dgm:prSet phldrT="[Text]" custT="1"/>
      <dgm:spPr/>
      <dgm:t>
        <a:bodyPr/>
        <a:lstStyle/>
        <a:p>
          <a:r>
            <a:rPr lang="en-US" sz="1400" b="1" dirty="0" err="1">
              <a:solidFill>
                <a:schemeClr val="tx1"/>
              </a:solidFill>
            </a:rPr>
            <a:t>Perencanaan</a:t>
          </a:r>
          <a:r>
            <a:rPr lang="en-US" sz="1400" b="1" dirty="0">
              <a:solidFill>
                <a:schemeClr val="tx1"/>
              </a:solidFill>
            </a:rPr>
            <a:t> PBJ</a:t>
          </a:r>
        </a:p>
      </dgm:t>
    </dgm:pt>
    <dgm:pt modelId="{0A19A212-2C4E-4E96-97E0-C45ADF7D6EF1}" type="parTrans" cxnId="{D2A0EC39-ED0C-4399-8D29-3824B87BA530}">
      <dgm:prSet/>
      <dgm:spPr/>
      <dgm:t>
        <a:bodyPr/>
        <a:lstStyle/>
        <a:p>
          <a:endParaRPr lang="en-US">
            <a:solidFill>
              <a:schemeClr val="tx1"/>
            </a:solidFill>
          </a:endParaRPr>
        </a:p>
      </dgm:t>
    </dgm:pt>
    <dgm:pt modelId="{F4206929-BC42-4E2A-92BD-A38A5B58A76C}" type="sibTrans" cxnId="{D2A0EC39-ED0C-4399-8D29-3824B87BA530}">
      <dgm:prSet/>
      <dgm:spPr/>
      <dgm:t>
        <a:bodyPr/>
        <a:lstStyle/>
        <a:p>
          <a:endParaRPr lang="en-US">
            <a:solidFill>
              <a:schemeClr val="tx1"/>
            </a:solidFill>
          </a:endParaRPr>
        </a:p>
      </dgm:t>
    </dgm:pt>
    <dgm:pt modelId="{05F991C4-454F-426D-842B-CBDD29A32C3A}">
      <dgm:prSet phldrT="[Text]" custT="1"/>
      <dgm:spPr>
        <a:solidFill>
          <a:schemeClr val="bg2">
            <a:lumMod val="50000"/>
          </a:schemeClr>
        </a:solidFill>
      </dgm:spPr>
      <dgm:t>
        <a:bodyPr/>
        <a:lstStyle/>
        <a:p>
          <a:r>
            <a:rPr lang="en-US" sz="1400" b="1" dirty="0" err="1">
              <a:solidFill>
                <a:schemeClr val="bg1"/>
              </a:solidFill>
            </a:rPr>
            <a:t>Pelaksanaan</a:t>
          </a:r>
          <a:r>
            <a:rPr lang="en-US" sz="1400" b="1" dirty="0">
              <a:solidFill>
                <a:schemeClr val="bg1"/>
              </a:solidFill>
            </a:rPr>
            <a:t> PBJ</a:t>
          </a:r>
        </a:p>
      </dgm:t>
    </dgm:pt>
    <dgm:pt modelId="{09E8835F-31FB-458E-81DE-BB512C5CB37A}" type="parTrans" cxnId="{5C5D60B4-F2B1-4F31-BD06-6AD88AFDA707}">
      <dgm:prSet/>
      <dgm:spPr/>
      <dgm:t>
        <a:bodyPr/>
        <a:lstStyle/>
        <a:p>
          <a:endParaRPr lang="en-US">
            <a:solidFill>
              <a:schemeClr val="tx1"/>
            </a:solidFill>
          </a:endParaRPr>
        </a:p>
      </dgm:t>
    </dgm:pt>
    <dgm:pt modelId="{CB42A353-E364-4AA2-854A-53C0DC97085A}" type="sibTrans" cxnId="{5C5D60B4-F2B1-4F31-BD06-6AD88AFDA707}">
      <dgm:prSet/>
      <dgm:spPr/>
      <dgm:t>
        <a:bodyPr/>
        <a:lstStyle/>
        <a:p>
          <a:endParaRPr lang="en-US">
            <a:solidFill>
              <a:schemeClr val="tx1"/>
            </a:solidFill>
          </a:endParaRPr>
        </a:p>
      </dgm:t>
    </dgm:pt>
    <dgm:pt modelId="{C7B0AF6C-58FD-40D9-A179-ED46AD38DC4B}">
      <dgm:prSet phldrT="[Text]" custT="1"/>
      <dgm:spPr/>
      <dgm:t>
        <a:bodyPr/>
        <a:lstStyle/>
        <a:p>
          <a:r>
            <a:rPr lang="en-US" sz="1400" b="1" dirty="0">
              <a:solidFill>
                <a:schemeClr val="tx1"/>
              </a:solidFill>
            </a:rPr>
            <a:t>Proses </a:t>
          </a:r>
          <a:r>
            <a:rPr lang="en-US" sz="1400" b="1" dirty="0" err="1">
              <a:solidFill>
                <a:schemeClr val="tx1"/>
              </a:solidFill>
            </a:rPr>
            <a:t>Serah</a:t>
          </a:r>
          <a:r>
            <a:rPr lang="en-US" sz="1400" b="1" dirty="0">
              <a:solidFill>
                <a:schemeClr val="tx1"/>
              </a:solidFill>
            </a:rPr>
            <a:t> </a:t>
          </a:r>
          <a:r>
            <a:rPr lang="en-US" sz="1400" b="1" dirty="0" err="1">
              <a:solidFill>
                <a:schemeClr val="tx1"/>
              </a:solidFill>
            </a:rPr>
            <a:t>Terima</a:t>
          </a:r>
          <a:endParaRPr lang="en-US" sz="1400" b="1" dirty="0">
            <a:solidFill>
              <a:schemeClr val="tx1"/>
            </a:solidFill>
          </a:endParaRPr>
        </a:p>
      </dgm:t>
    </dgm:pt>
    <dgm:pt modelId="{6A379492-2214-46D5-8E8D-0273862D2412}" type="parTrans" cxnId="{5FD2E66A-1E4C-45C7-B40B-82AE123CC087}">
      <dgm:prSet/>
      <dgm:spPr/>
      <dgm:t>
        <a:bodyPr/>
        <a:lstStyle/>
        <a:p>
          <a:endParaRPr lang="en-US">
            <a:solidFill>
              <a:schemeClr val="tx1"/>
            </a:solidFill>
          </a:endParaRPr>
        </a:p>
      </dgm:t>
    </dgm:pt>
    <dgm:pt modelId="{B2B49E04-9E68-479C-9DF1-683BA9E2D743}" type="sibTrans" cxnId="{5FD2E66A-1E4C-45C7-B40B-82AE123CC087}">
      <dgm:prSet/>
      <dgm:spPr/>
      <dgm:t>
        <a:bodyPr/>
        <a:lstStyle/>
        <a:p>
          <a:endParaRPr lang="en-US">
            <a:solidFill>
              <a:schemeClr val="tx1"/>
            </a:solidFill>
          </a:endParaRPr>
        </a:p>
      </dgm:t>
    </dgm:pt>
    <dgm:pt modelId="{41B5468C-F943-4F18-9A44-A068D9ABA339}">
      <dgm:prSet phldrT="[Text]" custT="1"/>
      <dgm:spPr>
        <a:solidFill>
          <a:schemeClr val="accent5">
            <a:lumMod val="40000"/>
            <a:lumOff val="60000"/>
          </a:schemeClr>
        </a:solidFill>
      </dgm:spPr>
      <dgm:t>
        <a:bodyPr/>
        <a:lstStyle/>
        <a:p>
          <a:r>
            <a:rPr lang="en-US" sz="1400" b="1" dirty="0" err="1">
              <a:solidFill>
                <a:schemeClr val="tx1"/>
              </a:solidFill>
            </a:rPr>
            <a:t>Pertanggungjawaban</a:t>
          </a:r>
          <a:endParaRPr lang="en-US" sz="1400" b="1" dirty="0">
            <a:solidFill>
              <a:schemeClr val="tx1"/>
            </a:solidFill>
          </a:endParaRPr>
        </a:p>
      </dgm:t>
    </dgm:pt>
    <dgm:pt modelId="{30BC48D9-F00F-4523-8C5B-FDAE0EA00084}" type="parTrans" cxnId="{480CA4E6-4ECC-48EE-9484-64D7C1AE6C36}">
      <dgm:prSet/>
      <dgm:spPr/>
      <dgm:t>
        <a:bodyPr/>
        <a:lstStyle/>
        <a:p>
          <a:endParaRPr lang="en-US">
            <a:solidFill>
              <a:schemeClr val="tx1"/>
            </a:solidFill>
          </a:endParaRPr>
        </a:p>
      </dgm:t>
    </dgm:pt>
    <dgm:pt modelId="{B8FFEA04-8F5E-40AF-8A4A-46E581838715}" type="sibTrans" cxnId="{480CA4E6-4ECC-48EE-9484-64D7C1AE6C36}">
      <dgm:prSet/>
      <dgm:spPr/>
      <dgm:t>
        <a:bodyPr/>
        <a:lstStyle/>
        <a:p>
          <a:endParaRPr lang="en-US">
            <a:solidFill>
              <a:schemeClr val="tx1"/>
            </a:solidFill>
          </a:endParaRPr>
        </a:p>
      </dgm:t>
    </dgm:pt>
    <dgm:pt modelId="{242A48E2-9785-42D4-8376-8E4C9E7BA29B}">
      <dgm:prSet phldrT="[Text]"/>
      <dgm:spPr>
        <a:solidFill>
          <a:schemeClr val="accent6">
            <a:lumMod val="50000"/>
          </a:schemeClr>
        </a:solidFill>
      </dgm:spPr>
      <dgm:t>
        <a:bodyPr/>
        <a:lstStyle/>
        <a:p>
          <a:r>
            <a:rPr lang="en-US" b="1" dirty="0" err="1">
              <a:solidFill>
                <a:schemeClr val="bg1"/>
              </a:solidFill>
            </a:rPr>
            <a:t>Pengawasan</a:t>
          </a:r>
          <a:endParaRPr lang="en-US" b="1" dirty="0">
            <a:solidFill>
              <a:schemeClr val="bg1"/>
            </a:solidFill>
          </a:endParaRPr>
        </a:p>
      </dgm:t>
    </dgm:pt>
    <dgm:pt modelId="{1743EC78-5C6F-4A46-A3B9-53E630FBDA76}" type="parTrans" cxnId="{34E887F2-703C-4599-A4E0-5C03EAE2BC0F}">
      <dgm:prSet/>
      <dgm:spPr/>
      <dgm:t>
        <a:bodyPr/>
        <a:lstStyle/>
        <a:p>
          <a:endParaRPr lang="en-US">
            <a:solidFill>
              <a:schemeClr val="tx1"/>
            </a:solidFill>
          </a:endParaRPr>
        </a:p>
      </dgm:t>
    </dgm:pt>
    <dgm:pt modelId="{29C3E09F-BBEE-4F83-BAE3-220A428A3A97}" type="sibTrans" cxnId="{34E887F2-703C-4599-A4E0-5C03EAE2BC0F}">
      <dgm:prSet/>
      <dgm:spPr/>
      <dgm:t>
        <a:bodyPr/>
        <a:lstStyle/>
        <a:p>
          <a:endParaRPr lang="en-US">
            <a:solidFill>
              <a:schemeClr val="tx1"/>
            </a:solidFill>
          </a:endParaRPr>
        </a:p>
      </dgm:t>
    </dgm:pt>
    <dgm:pt modelId="{A784978A-21DD-428A-A408-DD1E9229B204}">
      <dgm:prSet phldrT="[Text]"/>
      <dgm:spPr>
        <a:solidFill>
          <a:srgbClr val="FFFF00"/>
        </a:solidFill>
      </dgm:spPr>
      <dgm:t>
        <a:bodyPr/>
        <a:lstStyle/>
        <a:p>
          <a:r>
            <a:rPr lang="en-US" b="1" dirty="0" err="1">
              <a:solidFill>
                <a:schemeClr val="tx1"/>
              </a:solidFill>
            </a:rPr>
            <a:t>Pemanfaatan</a:t>
          </a:r>
          <a:endParaRPr lang="en-US" b="1" dirty="0">
            <a:solidFill>
              <a:schemeClr val="tx1"/>
            </a:solidFill>
          </a:endParaRPr>
        </a:p>
      </dgm:t>
    </dgm:pt>
    <dgm:pt modelId="{9A21994D-7221-4822-8C20-0CFD452CCFF0}" type="parTrans" cxnId="{5D547381-42D9-45EA-9C69-790A5E655CAE}">
      <dgm:prSet/>
      <dgm:spPr/>
      <dgm:t>
        <a:bodyPr/>
        <a:lstStyle/>
        <a:p>
          <a:endParaRPr lang="en-US">
            <a:solidFill>
              <a:schemeClr val="tx1"/>
            </a:solidFill>
          </a:endParaRPr>
        </a:p>
      </dgm:t>
    </dgm:pt>
    <dgm:pt modelId="{1060C959-672B-4C5A-8C60-9D2DD3A695A8}" type="sibTrans" cxnId="{5D547381-42D9-45EA-9C69-790A5E655CAE}">
      <dgm:prSet/>
      <dgm:spPr/>
      <dgm:t>
        <a:bodyPr/>
        <a:lstStyle/>
        <a:p>
          <a:endParaRPr lang="en-US">
            <a:solidFill>
              <a:schemeClr val="tx1"/>
            </a:solidFill>
          </a:endParaRPr>
        </a:p>
      </dgm:t>
    </dgm:pt>
    <dgm:pt modelId="{6D2DBFA2-5E8B-4BAF-8EED-0914B3DBBD43}" type="pres">
      <dgm:prSet presAssocID="{C55E6240-4026-47D9-9F6B-F313710F30D5}" presName="CompostProcess" presStyleCnt="0">
        <dgm:presLayoutVars>
          <dgm:dir/>
          <dgm:resizeHandles val="exact"/>
        </dgm:presLayoutVars>
      </dgm:prSet>
      <dgm:spPr/>
    </dgm:pt>
    <dgm:pt modelId="{2AD2F440-993D-4799-A1A6-149C2D5A6467}" type="pres">
      <dgm:prSet presAssocID="{C55E6240-4026-47D9-9F6B-F313710F30D5}" presName="arrow" presStyleLbl="bgShp" presStyleIdx="0" presStyleCnt="1"/>
      <dgm:spPr/>
    </dgm:pt>
    <dgm:pt modelId="{1A817D8E-533A-4A89-B4BB-473CB97C0BF4}" type="pres">
      <dgm:prSet presAssocID="{C55E6240-4026-47D9-9F6B-F313710F30D5}" presName="linearProcess" presStyleCnt="0"/>
      <dgm:spPr/>
    </dgm:pt>
    <dgm:pt modelId="{8FCE836C-5ED8-43C0-95C0-24A5480A3D61}" type="pres">
      <dgm:prSet presAssocID="{A1B5A18E-4F97-4D9E-BE97-A5C588379386}" presName="textNode" presStyleLbl="node1" presStyleIdx="0" presStyleCnt="6" custLinFactNeighborX="24200">
        <dgm:presLayoutVars>
          <dgm:bulletEnabled val="1"/>
        </dgm:presLayoutVars>
      </dgm:prSet>
      <dgm:spPr/>
    </dgm:pt>
    <dgm:pt modelId="{39161A15-C8B5-46AB-AED0-8DE67F67229D}" type="pres">
      <dgm:prSet presAssocID="{F4206929-BC42-4E2A-92BD-A38A5B58A76C}" presName="sibTrans" presStyleCnt="0"/>
      <dgm:spPr/>
    </dgm:pt>
    <dgm:pt modelId="{185DB314-DC76-4431-8083-91BE2D1A2FF1}" type="pres">
      <dgm:prSet presAssocID="{05F991C4-454F-426D-842B-CBDD29A32C3A}" presName="textNode" presStyleLbl="node1" presStyleIdx="1" presStyleCnt="6" custLinFactNeighborX="43560">
        <dgm:presLayoutVars>
          <dgm:bulletEnabled val="1"/>
        </dgm:presLayoutVars>
      </dgm:prSet>
      <dgm:spPr/>
    </dgm:pt>
    <dgm:pt modelId="{428CC268-FC9B-4020-B211-0230BD389D0E}" type="pres">
      <dgm:prSet presAssocID="{CB42A353-E364-4AA2-854A-53C0DC97085A}" presName="sibTrans" presStyleCnt="0"/>
      <dgm:spPr/>
    </dgm:pt>
    <dgm:pt modelId="{DEAC083A-1802-411C-8E5A-2349F2D0D1B6}" type="pres">
      <dgm:prSet presAssocID="{C7B0AF6C-58FD-40D9-A179-ED46AD38DC4B}" presName="textNode" presStyleLbl="node1" presStyleIdx="2" presStyleCnt="6" custLinFactNeighborX="58080">
        <dgm:presLayoutVars>
          <dgm:bulletEnabled val="1"/>
        </dgm:presLayoutVars>
      </dgm:prSet>
      <dgm:spPr/>
    </dgm:pt>
    <dgm:pt modelId="{D07A0B4C-DA4E-4AB7-BAE8-13B0672B7A8D}" type="pres">
      <dgm:prSet presAssocID="{B2B49E04-9E68-479C-9DF1-683BA9E2D743}" presName="sibTrans" presStyleCnt="0"/>
      <dgm:spPr/>
    </dgm:pt>
    <dgm:pt modelId="{5B7B35FA-36C1-4B76-BA1A-C83DAADBD411}" type="pres">
      <dgm:prSet presAssocID="{41B5468C-F943-4F18-9A44-A068D9ABA339}" presName="textNode" presStyleLbl="node1" presStyleIdx="3" presStyleCnt="6" custScaleX="128125" custLinFactNeighborX="24200">
        <dgm:presLayoutVars>
          <dgm:bulletEnabled val="1"/>
        </dgm:presLayoutVars>
      </dgm:prSet>
      <dgm:spPr/>
    </dgm:pt>
    <dgm:pt modelId="{3DED3815-94BA-4694-8D57-A86A0321597B}" type="pres">
      <dgm:prSet presAssocID="{B8FFEA04-8F5E-40AF-8A4A-46E581838715}" presName="sibTrans" presStyleCnt="0"/>
      <dgm:spPr/>
    </dgm:pt>
    <dgm:pt modelId="{159F254C-B43C-4D4D-902E-242A0842AE7A}" type="pres">
      <dgm:prSet presAssocID="{242A48E2-9785-42D4-8376-8E4C9E7BA29B}" presName="textNode" presStyleLbl="node1" presStyleIdx="4" presStyleCnt="6">
        <dgm:presLayoutVars>
          <dgm:bulletEnabled val="1"/>
        </dgm:presLayoutVars>
      </dgm:prSet>
      <dgm:spPr/>
    </dgm:pt>
    <dgm:pt modelId="{163E25BA-E836-4002-9A39-9FEEBD319535}" type="pres">
      <dgm:prSet presAssocID="{29C3E09F-BBEE-4F83-BAE3-220A428A3A97}" presName="sibTrans" presStyleCnt="0"/>
      <dgm:spPr/>
    </dgm:pt>
    <dgm:pt modelId="{FA52AC36-FE00-4D0F-9852-302B1799307D}" type="pres">
      <dgm:prSet presAssocID="{A784978A-21DD-428A-A408-DD1E9229B204}" presName="textNode" presStyleLbl="node1" presStyleIdx="5" presStyleCnt="6">
        <dgm:presLayoutVars>
          <dgm:bulletEnabled val="1"/>
        </dgm:presLayoutVars>
      </dgm:prSet>
      <dgm:spPr/>
    </dgm:pt>
  </dgm:ptLst>
  <dgm:cxnLst>
    <dgm:cxn modelId="{93137521-7B9E-4956-91C7-813F00A1DC87}" type="presOf" srcId="{A784978A-21DD-428A-A408-DD1E9229B204}" destId="{FA52AC36-FE00-4D0F-9852-302B1799307D}" srcOrd="0" destOrd="0" presId="urn:microsoft.com/office/officeart/2005/8/layout/hProcess9"/>
    <dgm:cxn modelId="{D2A0EC39-ED0C-4399-8D29-3824B87BA530}" srcId="{C55E6240-4026-47D9-9F6B-F313710F30D5}" destId="{A1B5A18E-4F97-4D9E-BE97-A5C588379386}" srcOrd="0" destOrd="0" parTransId="{0A19A212-2C4E-4E96-97E0-C45ADF7D6EF1}" sibTransId="{F4206929-BC42-4E2A-92BD-A38A5B58A76C}"/>
    <dgm:cxn modelId="{6BFE825D-9E6E-4B19-8082-114ADC26B613}" type="presOf" srcId="{A1B5A18E-4F97-4D9E-BE97-A5C588379386}" destId="{8FCE836C-5ED8-43C0-95C0-24A5480A3D61}" srcOrd="0" destOrd="0" presId="urn:microsoft.com/office/officeart/2005/8/layout/hProcess9"/>
    <dgm:cxn modelId="{5FD2E66A-1E4C-45C7-B40B-82AE123CC087}" srcId="{C55E6240-4026-47D9-9F6B-F313710F30D5}" destId="{C7B0AF6C-58FD-40D9-A179-ED46AD38DC4B}" srcOrd="2" destOrd="0" parTransId="{6A379492-2214-46D5-8E8D-0273862D2412}" sibTransId="{B2B49E04-9E68-479C-9DF1-683BA9E2D743}"/>
    <dgm:cxn modelId="{712DAD78-FA89-4005-A5D3-BA9760C7F7C4}" type="presOf" srcId="{C55E6240-4026-47D9-9F6B-F313710F30D5}" destId="{6D2DBFA2-5E8B-4BAF-8EED-0914B3DBBD43}" srcOrd="0" destOrd="0" presId="urn:microsoft.com/office/officeart/2005/8/layout/hProcess9"/>
    <dgm:cxn modelId="{5D547381-42D9-45EA-9C69-790A5E655CAE}" srcId="{C55E6240-4026-47D9-9F6B-F313710F30D5}" destId="{A784978A-21DD-428A-A408-DD1E9229B204}" srcOrd="5" destOrd="0" parTransId="{9A21994D-7221-4822-8C20-0CFD452CCFF0}" sibTransId="{1060C959-672B-4C5A-8C60-9D2DD3A695A8}"/>
    <dgm:cxn modelId="{6E198684-341A-4D0C-852F-3B8F536901BF}" type="presOf" srcId="{05F991C4-454F-426D-842B-CBDD29A32C3A}" destId="{185DB314-DC76-4431-8083-91BE2D1A2FF1}" srcOrd="0" destOrd="0" presId="urn:microsoft.com/office/officeart/2005/8/layout/hProcess9"/>
    <dgm:cxn modelId="{A9189B9A-D4F5-4575-930D-D0F3280E4CBF}" type="presOf" srcId="{242A48E2-9785-42D4-8376-8E4C9E7BA29B}" destId="{159F254C-B43C-4D4D-902E-242A0842AE7A}" srcOrd="0" destOrd="0" presId="urn:microsoft.com/office/officeart/2005/8/layout/hProcess9"/>
    <dgm:cxn modelId="{FF820A9C-9BF1-4AAD-98B2-CBE838DD163A}" type="presOf" srcId="{C7B0AF6C-58FD-40D9-A179-ED46AD38DC4B}" destId="{DEAC083A-1802-411C-8E5A-2349F2D0D1B6}" srcOrd="0" destOrd="0" presId="urn:microsoft.com/office/officeart/2005/8/layout/hProcess9"/>
    <dgm:cxn modelId="{5C5D60B4-F2B1-4F31-BD06-6AD88AFDA707}" srcId="{C55E6240-4026-47D9-9F6B-F313710F30D5}" destId="{05F991C4-454F-426D-842B-CBDD29A32C3A}" srcOrd="1" destOrd="0" parTransId="{09E8835F-31FB-458E-81DE-BB512C5CB37A}" sibTransId="{CB42A353-E364-4AA2-854A-53C0DC97085A}"/>
    <dgm:cxn modelId="{274177C7-BFBF-4819-9809-884CF38680E0}" type="presOf" srcId="{41B5468C-F943-4F18-9A44-A068D9ABA339}" destId="{5B7B35FA-36C1-4B76-BA1A-C83DAADBD411}" srcOrd="0" destOrd="0" presId="urn:microsoft.com/office/officeart/2005/8/layout/hProcess9"/>
    <dgm:cxn modelId="{480CA4E6-4ECC-48EE-9484-64D7C1AE6C36}" srcId="{C55E6240-4026-47D9-9F6B-F313710F30D5}" destId="{41B5468C-F943-4F18-9A44-A068D9ABA339}" srcOrd="3" destOrd="0" parTransId="{30BC48D9-F00F-4523-8C5B-FDAE0EA00084}" sibTransId="{B8FFEA04-8F5E-40AF-8A4A-46E581838715}"/>
    <dgm:cxn modelId="{34E887F2-703C-4599-A4E0-5C03EAE2BC0F}" srcId="{C55E6240-4026-47D9-9F6B-F313710F30D5}" destId="{242A48E2-9785-42D4-8376-8E4C9E7BA29B}" srcOrd="4" destOrd="0" parTransId="{1743EC78-5C6F-4A46-A3B9-53E630FBDA76}" sibTransId="{29C3E09F-BBEE-4F83-BAE3-220A428A3A97}"/>
    <dgm:cxn modelId="{6EC7BD1C-0192-45A5-B5AD-F9AE86661536}" type="presParOf" srcId="{6D2DBFA2-5E8B-4BAF-8EED-0914B3DBBD43}" destId="{2AD2F440-993D-4799-A1A6-149C2D5A6467}" srcOrd="0" destOrd="0" presId="urn:microsoft.com/office/officeart/2005/8/layout/hProcess9"/>
    <dgm:cxn modelId="{717C730F-A58B-4205-9CDC-6B263A7B7087}" type="presParOf" srcId="{6D2DBFA2-5E8B-4BAF-8EED-0914B3DBBD43}" destId="{1A817D8E-533A-4A89-B4BB-473CB97C0BF4}" srcOrd="1" destOrd="0" presId="urn:microsoft.com/office/officeart/2005/8/layout/hProcess9"/>
    <dgm:cxn modelId="{A986054E-DD88-4DB1-956C-841A86E234BA}" type="presParOf" srcId="{1A817D8E-533A-4A89-B4BB-473CB97C0BF4}" destId="{8FCE836C-5ED8-43C0-95C0-24A5480A3D61}" srcOrd="0" destOrd="0" presId="urn:microsoft.com/office/officeart/2005/8/layout/hProcess9"/>
    <dgm:cxn modelId="{B882C698-A201-47AF-A863-50C7ABD48877}" type="presParOf" srcId="{1A817D8E-533A-4A89-B4BB-473CB97C0BF4}" destId="{39161A15-C8B5-46AB-AED0-8DE67F67229D}" srcOrd="1" destOrd="0" presId="urn:microsoft.com/office/officeart/2005/8/layout/hProcess9"/>
    <dgm:cxn modelId="{466B0158-8C5F-4391-843F-126944017CF7}" type="presParOf" srcId="{1A817D8E-533A-4A89-B4BB-473CB97C0BF4}" destId="{185DB314-DC76-4431-8083-91BE2D1A2FF1}" srcOrd="2" destOrd="0" presId="urn:microsoft.com/office/officeart/2005/8/layout/hProcess9"/>
    <dgm:cxn modelId="{8CD4CC00-3129-4546-8D22-572CE5BBCC0D}" type="presParOf" srcId="{1A817D8E-533A-4A89-B4BB-473CB97C0BF4}" destId="{428CC268-FC9B-4020-B211-0230BD389D0E}" srcOrd="3" destOrd="0" presId="urn:microsoft.com/office/officeart/2005/8/layout/hProcess9"/>
    <dgm:cxn modelId="{7E091FE5-D3A0-4F50-824A-032DA82DA7FD}" type="presParOf" srcId="{1A817D8E-533A-4A89-B4BB-473CB97C0BF4}" destId="{DEAC083A-1802-411C-8E5A-2349F2D0D1B6}" srcOrd="4" destOrd="0" presId="urn:microsoft.com/office/officeart/2005/8/layout/hProcess9"/>
    <dgm:cxn modelId="{292F2AA7-D047-446B-8CAE-7E56336CFD28}" type="presParOf" srcId="{1A817D8E-533A-4A89-B4BB-473CB97C0BF4}" destId="{D07A0B4C-DA4E-4AB7-BAE8-13B0672B7A8D}" srcOrd="5" destOrd="0" presId="urn:microsoft.com/office/officeart/2005/8/layout/hProcess9"/>
    <dgm:cxn modelId="{786FFD72-D28E-4CC2-ABE7-2980CD4F7C39}" type="presParOf" srcId="{1A817D8E-533A-4A89-B4BB-473CB97C0BF4}" destId="{5B7B35FA-36C1-4B76-BA1A-C83DAADBD411}" srcOrd="6" destOrd="0" presId="urn:microsoft.com/office/officeart/2005/8/layout/hProcess9"/>
    <dgm:cxn modelId="{F75D640E-9A49-46F1-9338-0522D5DA58B1}" type="presParOf" srcId="{1A817D8E-533A-4A89-B4BB-473CB97C0BF4}" destId="{3DED3815-94BA-4694-8D57-A86A0321597B}" srcOrd="7" destOrd="0" presId="urn:microsoft.com/office/officeart/2005/8/layout/hProcess9"/>
    <dgm:cxn modelId="{4117DA89-C355-4B6F-944F-96E8158C3286}" type="presParOf" srcId="{1A817D8E-533A-4A89-B4BB-473CB97C0BF4}" destId="{159F254C-B43C-4D4D-902E-242A0842AE7A}" srcOrd="8" destOrd="0" presId="urn:microsoft.com/office/officeart/2005/8/layout/hProcess9"/>
    <dgm:cxn modelId="{649A4DEE-DBE3-44CD-AB51-3C9A116187DE}" type="presParOf" srcId="{1A817D8E-533A-4A89-B4BB-473CB97C0BF4}" destId="{163E25BA-E836-4002-9A39-9FEEBD319535}" srcOrd="9" destOrd="0" presId="urn:microsoft.com/office/officeart/2005/8/layout/hProcess9"/>
    <dgm:cxn modelId="{A27FFB94-39DC-4BF7-A864-D7ECDAB4F26C}" type="presParOf" srcId="{1A817D8E-533A-4A89-B4BB-473CB97C0BF4}" destId="{FA52AC36-FE00-4D0F-9852-302B1799307D}"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D585F9-9D28-4B1E-B971-06A765FF158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5E0A27CA-7233-4869-90D4-D1876CB237BC}">
      <dgm:prSet phldrT="[Text]"/>
      <dgm:spPr>
        <a:solidFill>
          <a:srgbClr val="00B050"/>
        </a:solidFill>
      </dgm:spPr>
      <dgm:t>
        <a:bodyPr/>
        <a:lstStyle/>
        <a:p>
          <a:r>
            <a:rPr lang="en-US" b="1" dirty="0" err="1"/>
            <a:t>Komitmen</a:t>
          </a:r>
          <a:r>
            <a:rPr lang="en-US" b="1" dirty="0"/>
            <a:t> </a:t>
          </a:r>
          <a:r>
            <a:rPr lang="en-US" b="1" dirty="0" err="1"/>
            <a:t>dukungan</a:t>
          </a:r>
          <a:r>
            <a:rPr lang="en-US" b="1" dirty="0"/>
            <a:t> Program </a:t>
          </a:r>
          <a:r>
            <a:rPr lang="en-US" b="1" dirty="0" err="1"/>
            <a:t>Pemberantasan</a:t>
          </a:r>
          <a:r>
            <a:rPr lang="en-US" b="1" dirty="0"/>
            <a:t> </a:t>
          </a:r>
          <a:r>
            <a:rPr lang="en-US" b="1" dirty="0" err="1"/>
            <a:t>Korupsi</a:t>
          </a:r>
          <a:r>
            <a:rPr lang="en-US" b="1" dirty="0"/>
            <a:t> </a:t>
          </a:r>
          <a:r>
            <a:rPr lang="en-US" b="1" dirty="0" err="1"/>
            <a:t>Terintegrasi</a:t>
          </a:r>
          <a:endParaRPr lang="en-US" b="1" dirty="0"/>
        </a:p>
      </dgm:t>
    </dgm:pt>
    <dgm:pt modelId="{59EFD8B9-950E-4602-8932-5CBC09973837}" type="parTrans" cxnId="{8D1BBC68-C616-4257-99C7-3BF4B2DE865F}">
      <dgm:prSet/>
      <dgm:spPr/>
      <dgm:t>
        <a:bodyPr/>
        <a:lstStyle/>
        <a:p>
          <a:endParaRPr lang="en-US"/>
        </a:p>
      </dgm:t>
    </dgm:pt>
    <dgm:pt modelId="{215FAF49-1C92-4104-972D-52336A1E321E}" type="sibTrans" cxnId="{8D1BBC68-C616-4257-99C7-3BF4B2DE865F}">
      <dgm:prSet/>
      <dgm:spPr>
        <a:ln>
          <a:solidFill>
            <a:schemeClr val="tx1">
              <a:lumMod val="95000"/>
              <a:lumOff val="5000"/>
            </a:schemeClr>
          </a:solidFill>
        </a:ln>
      </dgm:spPr>
      <dgm:t>
        <a:bodyPr/>
        <a:lstStyle/>
        <a:p>
          <a:endParaRPr lang="en-US"/>
        </a:p>
      </dgm:t>
    </dgm:pt>
    <dgm:pt modelId="{5BCDD60A-59A9-41C0-9A7C-DF5FBC4018FD}">
      <dgm:prSet phldrT="[Text]"/>
      <dgm:spPr>
        <a:solidFill>
          <a:srgbClr val="7030A0"/>
        </a:solidFill>
      </dgm:spPr>
      <dgm:t>
        <a:bodyPr/>
        <a:lstStyle/>
        <a:p>
          <a:r>
            <a:rPr lang="en-US" b="1" dirty="0" err="1"/>
            <a:t>Membuat</a:t>
          </a:r>
          <a:r>
            <a:rPr lang="en-US" b="1" dirty="0"/>
            <a:t> </a:t>
          </a:r>
          <a:r>
            <a:rPr lang="en-US" b="1" dirty="0" err="1"/>
            <a:t>kebijakan-kebijakan</a:t>
          </a:r>
          <a:r>
            <a:rPr lang="en-US" b="1" dirty="0"/>
            <a:t> </a:t>
          </a:r>
          <a:r>
            <a:rPr lang="en-US" b="1" dirty="0" err="1"/>
            <a:t>strategis</a:t>
          </a:r>
          <a:r>
            <a:rPr lang="en-US" b="1" dirty="0"/>
            <a:t> (F. </a:t>
          </a:r>
          <a:r>
            <a:rPr lang="en-US" b="1" dirty="0" err="1"/>
            <a:t>Legislasi</a:t>
          </a:r>
          <a:r>
            <a:rPr lang="en-US" b="1" dirty="0"/>
            <a:t>)</a:t>
          </a:r>
        </a:p>
      </dgm:t>
    </dgm:pt>
    <dgm:pt modelId="{919EB3C7-6728-44D1-9F67-4330AAD76584}" type="parTrans" cxnId="{FD390BBF-E83C-4A77-9A22-278AF9994B6D}">
      <dgm:prSet/>
      <dgm:spPr/>
      <dgm:t>
        <a:bodyPr/>
        <a:lstStyle/>
        <a:p>
          <a:endParaRPr lang="en-US"/>
        </a:p>
      </dgm:t>
    </dgm:pt>
    <dgm:pt modelId="{04AFC0C4-8CD0-4657-A768-36AB33116391}" type="sibTrans" cxnId="{FD390BBF-E83C-4A77-9A22-278AF9994B6D}">
      <dgm:prSet/>
      <dgm:spPr/>
      <dgm:t>
        <a:bodyPr/>
        <a:lstStyle/>
        <a:p>
          <a:endParaRPr lang="en-US"/>
        </a:p>
      </dgm:t>
    </dgm:pt>
    <dgm:pt modelId="{546DE16A-A786-43DD-B835-5BCA5060354E}">
      <dgm:prSet phldrT="[Text]"/>
      <dgm:spPr>
        <a:solidFill>
          <a:schemeClr val="accent2">
            <a:lumMod val="50000"/>
          </a:schemeClr>
        </a:solidFill>
      </dgm:spPr>
      <dgm:t>
        <a:bodyPr/>
        <a:lstStyle/>
        <a:p>
          <a:r>
            <a:rPr lang="en-US" b="1" dirty="0" err="1"/>
            <a:t>Bersama</a:t>
          </a:r>
          <a:r>
            <a:rPr lang="en-US" b="1" dirty="0"/>
            <a:t> </a:t>
          </a:r>
          <a:r>
            <a:rPr lang="en-US" b="1" dirty="0" err="1"/>
            <a:t>Kepala</a:t>
          </a:r>
          <a:r>
            <a:rPr lang="en-US" b="1" dirty="0"/>
            <a:t> Daerah </a:t>
          </a:r>
          <a:r>
            <a:rPr lang="en-US" b="1" dirty="0" err="1"/>
            <a:t>menyusun</a:t>
          </a:r>
          <a:r>
            <a:rPr lang="en-US" b="1" dirty="0"/>
            <a:t> </a:t>
          </a:r>
          <a:r>
            <a:rPr lang="en-US" b="1" dirty="0" err="1"/>
            <a:t>dan</a:t>
          </a:r>
          <a:r>
            <a:rPr lang="en-US" b="1" dirty="0"/>
            <a:t> </a:t>
          </a:r>
          <a:r>
            <a:rPr lang="en-US" b="1" dirty="0" err="1"/>
            <a:t>menyetujui</a:t>
          </a:r>
          <a:r>
            <a:rPr lang="en-US" b="1" dirty="0"/>
            <a:t> APBD </a:t>
          </a:r>
        </a:p>
        <a:p>
          <a:r>
            <a:rPr lang="en-US" b="1" dirty="0"/>
            <a:t>(F. </a:t>
          </a:r>
          <a:r>
            <a:rPr lang="en-US" b="1" dirty="0" err="1"/>
            <a:t>Anggaran</a:t>
          </a:r>
          <a:r>
            <a:rPr lang="en-US" b="1" dirty="0"/>
            <a:t>)</a:t>
          </a:r>
        </a:p>
      </dgm:t>
    </dgm:pt>
    <dgm:pt modelId="{6D980436-2ADE-4052-8BF8-D0B1E67BA433}" type="parTrans" cxnId="{DD41BF9B-55F8-4AD2-B1BE-9B895C318925}">
      <dgm:prSet/>
      <dgm:spPr/>
      <dgm:t>
        <a:bodyPr/>
        <a:lstStyle/>
        <a:p>
          <a:endParaRPr lang="en-US"/>
        </a:p>
      </dgm:t>
    </dgm:pt>
    <dgm:pt modelId="{5EEECFA4-F183-44CF-B78C-68E1F6E6B096}" type="sibTrans" cxnId="{DD41BF9B-55F8-4AD2-B1BE-9B895C318925}">
      <dgm:prSet/>
      <dgm:spPr/>
      <dgm:t>
        <a:bodyPr/>
        <a:lstStyle/>
        <a:p>
          <a:endParaRPr lang="en-US"/>
        </a:p>
      </dgm:t>
    </dgm:pt>
    <dgm:pt modelId="{D660669A-5E17-4695-B7BD-3EE69D6646BE}">
      <dgm:prSet phldrT="[Text]"/>
      <dgm:spPr>
        <a:solidFill>
          <a:srgbClr val="C00000"/>
        </a:solidFill>
      </dgm:spPr>
      <dgm:t>
        <a:bodyPr/>
        <a:lstStyle/>
        <a:p>
          <a:pPr algn="just"/>
          <a:r>
            <a:rPr lang="fi-FI" b="1" dirty="0"/>
            <a:t>Ikut serta melakukan pengawasan secara aktif </a:t>
          </a:r>
        </a:p>
        <a:p>
          <a:pPr algn="just"/>
          <a:r>
            <a:rPr lang="fi-FI" b="1" dirty="0"/>
            <a:t>(F. Pengawasan)</a:t>
          </a:r>
          <a:endParaRPr lang="en-US" b="1" dirty="0"/>
        </a:p>
      </dgm:t>
    </dgm:pt>
    <dgm:pt modelId="{561955BC-832F-400E-83DF-3C9E9E4C7481}" type="parTrans" cxnId="{D6A89C14-C8E7-4552-95E0-CB94644BAE1A}">
      <dgm:prSet/>
      <dgm:spPr/>
      <dgm:t>
        <a:bodyPr/>
        <a:lstStyle/>
        <a:p>
          <a:endParaRPr lang="en-US"/>
        </a:p>
      </dgm:t>
    </dgm:pt>
    <dgm:pt modelId="{60C2C944-55D1-4BED-ACDA-A4C0D8618FA7}" type="sibTrans" cxnId="{D6A89C14-C8E7-4552-95E0-CB94644BAE1A}">
      <dgm:prSet/>
      <dgm:spPr/>
      <dgm:t>
        <a:bodyPr/>
        <a:lstStyle/>
        <a:p>
          <a:endParaRPr lang="en-US"/>
        </a:p>
      </dgm:t>
    </dgm:pt>
    <dgm:pt modelId="{BC16AB07-83CE-4718-BD09-9EBE93E05857}" type="pres">
      <dgm:prSet presAssocID="{B9D585F9-9D28-4B1E-B971-06A765FF1587}" presName="Name0" presStyleCnt="0">
        <dgm:presLayoutVars>
          <dgm:chMax val="7"/>
          <dgm:chPref val="7"/>
          <dgm:dir/>
        </dgm:presLayoutVars>
      </dgm:prSet>
      <dgm:spPr/>
    </dgm:pt>
    <dgm:pt modelId="{9B139715-6A20-4B05-A804-143143E71BE5}" type="pres">
      <dgm:prSet presAssocID="{B9D585F9-9D28-4B1E-B971-06A765FF1587}" presName="Name1" presStyleCnt="0"/>
      <dgm:spPr/>
    </dgm:pt>
    <dgm:pt modelId="{E8EED14E-50BD-4A7E-A9F1-55D0BCA879FB}" type="pres">
      <dgm:prSet presAssocID="{B9D585F9-9D28-4B1E-B971-06A765FF1587}" presName="cycle" presStyleCnt="0"/>
      <dgm:spPr/>
    </dgm:pt>
    <dgm:pt modelId="{9B8C8624-20DF-428A-B9B7-A7FAFB548CED}" type="pres">
      <dgm:prSet presAssocID="{B9D585F9-9D28-4B1E-B971-06A765FF1587}" presName="srcNode" presStyleLbl="node1" presStyleIdx="0" presStyleCnt="4"/>
      <dgm:spPr/>
    </dgm:pt>
    <dgm:pt modelId="{F217E506-3FBB-4E81-9A63-5D4C15542FDF}" type="pres">
      <dgm:prSet presAssocID="{B9D585F9-9D28-4B1E-B971-06A765FF1587}" presName="conn" presStyleLbl="parChTrans1D2" presStyleIdx="0" presStyleCnt="1"/>
      <dgm:spPr/>
    </dgm:pt>
    <dgm:pt modelId="{7009EA50-7FE1-4F0D-882F-5FEF3CC1E1B0}" type="pres">
      <dgm:prSet presAssocID="{B9D585F9-9D28-4B1E-B971-06A765FF1587}" presName="extraNode" presStyleLbl="node1" presStyleIdx="0" presStyleCnt="4"/>
      <dgm:spPr/>
    </dgm:pt>
    <dgm:pt modelId="{CEA3A0D7-447A-4C22-9507-11EAA5447EC5}" type="pres">
      <dgm:prSet presAssocID="{B9D585F9-9D28-4B1E-B971-06A765FF1587}" presName="dstNode" presStyleLbl="node1" presStyleIdx="0" presStyleCnt="4"/>
      <dgm:spPr/>
    </dgm:pt>
    <dgm:pt modelId="{A18F6277-26F4-4D8F-ACDB-E89F4FC32EE7}" type="pres">
      <dgm:prSet presAssocID="{5E0A27CA-7233-4869-90D4-D1876CB237BC}" presName="text_1" presStyleLbl="node1" presStyleIdx="0" presStyleCnt="4">
        <dgm:presLayoutVars>
          <dgm:bulletEnabled val="1"/>
        </dgm:presLayoutVars>
      </dgm:prSet>
      <dgm:spPr/>
    </dgm:pt>
    <dgm:pt modelId="{2221AD62-FB5C-4CD4-966D-CDF34843EE07}" type="pres">
      <dgm:prSet presAssocID="{5E0A27CA-7233-4869-90D4-D1876CB237BC}" presName="accent_1" presStyleCnt="0"/>
      <dgm:spPr/>
    </dgm:pt>
    <dgm:pt modelId="{D901F7FD-7699-4D5C-9FC0-7484F32E2FBD}" type="pres">
      <dgm:prSet presAssocID="{5E0A27CA-7233-4869-90D4-D1876CB237BC}" presName="accentRepeatNode" presStyleLbl="solidFgAcc1" presStyleIdx="0" presStyleCnt="4"/>
      <dgm:spPr>
        <a:blipFill rotWithShape="0">
          <a:blip xmlns:r="http://schemas.openxmlformats.org/officeDocument/2006/relationships" r:embed="rId1"/>
          <a:stretch>
            <a:fillRect/>
          </a:stretch>
        </a:blipFill>
        <a:ln>
          <a:solidFill>
            <a:srgbClr val="00B050"/>
          </a:solidFill>
        </a:ln>
      </dgm:spPr>
    </dgm:pt>
    <dgm:pt modelId="{69E8D043-B212-4181-BCA9-D5DC542C996B}" type="pres">
      <dgm:prSet presAssocID="{546DE16A-A786-43DD-B835-5BCA5060354E}" presName="text_2" presStyleLbl="node1" presStyleIdx="1" presStyleCnt="4">
        <dgm:presLayoutVars>
          <dgm:bulletEnabled val="1"/>
        </dgm:presLayoutVars>
      </dgm:prSet>
      <dgm:spPr/>
    </dgm:pt>
    <dgm:pt modelId="{53B362F4-5653-4608-9FB7-A5EA14C41112}" type="pres">
      <dgm:prSet presAssocID="{546DE16A-A786-43DD-B835-5BCA5060354E}" presName="accent_2" presStyleCnt="0"/>
      <dgm:spPr/>
    </dgm:pt>
    <dgm:pt modelId="{5912FC4D-CF65-4D29-A0F3-E2223EDE555F}" type="pres">
      <dgm:prSet presAssocID="{546DE16A-A786-43DD-B835-5BCA5060354E}" presName="accentRepeatNode" presStyleLbl="solidFgAcc1" presStyleIdx="1" presStyleCnt="4"/>
      <dgm:spPr>
        <a:blipFill rotWithShape="0">
          <a:blip xmlns:r="http://schemas.openxmlformats.org/officeDocument/2006/relationships" r:embed="rId2"/>
          <a:stretch>
            <a:fillRect/>
          </a:stretch>
        </a:blipFill>
        <a:ln>
          <a:solidFill>
            <a:schemeClr val="accent2">
              <a:lumMod val="50000"/>
            </a:schemeClr>
          </a:solidFill>
        </a:ln>
      </dgm:spPr>
    </dgm:pt>
    <dgm:pt modelId="{2B325CEF-301E-44AA-803B-77ECC876F05B}" type="pres">
      <dgm:prSet presAssocID="{5BCDD60A-59A9-41C0-9A7C-DF5FBC4018FD}" presName="text_3" presStyleLbl="node1" presStyleIdx="2" presStyleCnt="4">
        <dgm:presLayoutVars>
          <dgm:bulletEnabled val="1"/>
        </dgm:presLayoutVars>
      </dgm:prSet>
      <dgm:spPr/>
    </dgm:pt>
    <dgm:pt modelId="{939B6FA7-4139-4F69-96E7-3A9517F8D42F}" type="pres">
      <dgm:prSet presAssocID="{5BCDD60A-59A9-41C0-9A7C-DF5FBC4018FD}" presName="accent_3" presStyleCnt="0"/>
      <dgm:spPr/>
    </dgm:pt>
    <dgm:pt modelId="{A557AFFB-894D-4DE1-9E53-026046B834BD}" type="pres">
      <dgm:prSet presAssocID="{5BCDD60A-59A9-41C0-9A7C-DF5FBC4018FD}" presName="accentRepeatNode" presStyleLbl="solidFgAcc1" presStyleIdx="2" presStyleCnt="4"/>
      <dgm:spPr>
        <a:blipFill rotWithShape="0">
          <a:blip xmlns:r="http://schemas.openxmlformats.org/officeDocument/2006/relationships" r:embed="rId3"/>
          <a:stretch>
            <a:fillRect/>
          </a:stretch>
        </a:blipFill>
        <a:ln>
          <a:solidFill>
            <a:srgbClr val="7030A0"/>
          </a:solidFill>
        </a:ln>
      </dgm:spPr>
    </dgm:pt>
    <dgm:pt modelId="{237CF737-78EA-44DB-8ED5-792E2E87F43A}" type="pres">
      <dgm:prSet presAssocID="{D660669A-5E17-4695-B7BD-3EE69D6646BE}" presName="text_4" presStyleLbl="node1" presStyleIdx="3" presStyleCnt="4">
        <dgm:presLayoutVars>
          <dgm:bulletEnabled val="1"/>
        </dgm:presLayoutVars>
      </dgm:prSet>
      <dgm:spPr/>
    </dgm:pt>
    <dgm:pt modelId="{D6E85C22-3E89-442C-9162-216CBB7E599F}" type="pres">
      <dgm:prSet presAssocID="{D660669A-5E17-4695-B7BD-3EE69D6646BE}" presName="accent_4" presStyleCnt="0"/>
      <dgm:spPr/>
    </dgm:pt>
    <dgm:pt modelId="{A659A17D-B3F5-4F05-A1E2-0B846E26D780}" type="pres">
      <dgm:prSet presAssocID="{D660669A-5E17-4695-B7BD-3EE69D6646BE}" presName="accentRepeatNode" presStyleLbl="solidFgAcc1" presStyleIdx="3" presStyleCnt="4"/>
      <dgm:spPr>
        <a:blipFill rotWithShape="0">
          <a:blip xmlns:r="http://schemas.openxmlformats.org/officeDocument/2006/relationships" r:embed="rId4"/>
          <a:stretch>
            <a:fillRect/>
          </a:stretch>
        </a:blipFill>
        <a:ln>
          <a:solidFill>
            <a:srgbClr val="C00000"/>
          </a:solidFill>
        </a:ln>
      </dgm:spPr>
    </dgm:pt>
  </dgm:ptLst>
  <dgm:cxnLst>
    <dgm:cxn modelId="{D6A89C14-C8E7-4552-95E0-CB94644BAE1A}" srcId="{B9D585F9-9D28-4B1E-B971-06A765FF1587}" destId="{D660669A-5E17-4695-B7BD-3EE69D6646BE}" srcOrd="3" destOrd="0" parTransId="{561955BC-832F-400E-83DF-3C9E9E4C7481}" sibTransId="{60C2C944-55D1-4BED-ACDA-A4C0D8618FA7}"/>
    <dgm:cxn modelId="{368C1C21-6CEB-46BD-BB0C-469B0416EC1D}" type="presOf" srcId="{B9D585F9-9D28-4B1E-B971-06A765FF1587}" destId="{BC16AB07-83CE-4718-BD09-9EBE93E05857}" srcOrd="0" destOrd="0" presId="urn:microsoft.com/office/officeart/2008/layout/VerticalCurvedList"/>
    <dgm:cxn modelId="{57E1712E-DB02-48ED-A7CD-605A41E1B104}" type="presOf" srcId="{215FAF49-1C92-4104-972D-52336A1E321E}" destId="{F217E506-3FBB-4E81-9A63-5D4C15542FDF}" srcOrd="0" destOrd="0" presId="urn:microsoft.com/office/officeart/2008/layout/VerticalCurvedList"/>
    <dgm:cxn modelId="{8D1BBC68-C616-4257-99C7-3BF4B2DE865F}" srcId="{B9D585F9-9D28-4B1E-B971-06A765FF1587}" destId="{5E0A27CA-7233-4869-90D4-D1876CB237BC}" srcOrd="0" destOrd="0" parTransId="{59EFD8B9-950E-4602-8932-5CBC09973837}" sibTransId="{215FAF49-1C92-4104-972D-52336A1E321E}"/>
    <dgm:cxn modelId="{5E7F3869-6165-4AEB-B0CB-76153B1E2077}" type="presOf" srcId="{546DE16A-A786-43DD-B835-5BCA5060354E}" destId="{69E8D043-B212-4181-BCA9-D5DC542C996B}" srcOrd="0" destOrd="0" presId="urn:microsoft.com/office/officeart/2008/layout/VerticalCurvedList"/>
    <dgm:cxn modelId="{0545B16B-CFAB-4F39-B923-FC504ECBBDD9}" type="presOf" srcId="{D660669A-5E17-4695-B7BD-3EE69D6646BE}" destId="{237CF737-78EA-44DB-8ED5-792E2E87F43A}" srcOrd="0" destOrd="0" presId="urn:microsoft.com/office/officeart/2008/layout/VerticalCurvedList"/>
    <dgm:cxn modelId="{DD41BF9B-55F8-4AD2-B1BE-9B895C318925}" srcId="{B9D585F9-9D28-4B1E-B971-06A765FF1587}" destId="{546DE16A-A786-43DD-B835-5BCA5060354E}" srcOrd="1" destOrd="0" parTransId="{6D980436-2ADE-4052-8BF8-D0B1E67BA433}" sibTransId="{5EEECFA4-F183-44CF-B78C-68E1F6E6B096}"/>
    <dgm:cxn modelId="{342E959C-5BE2-4634-B9F9-A0D9726A6099}" type="presOf" srcId="{5E0A27CA-7233-4869-90D4-D1876CB237BC}" destId="{A18F6277-26F4-4D8F-ACDB-E89F4FC32EE7}" srcOrd="0" destOrd="0" presId="urn:microsoft.com/office/officeart/2008/layout/VerticalCurvedList"/>
    <dgm:cxn modelId="{FD390BBF-E83C-4A77-9A22-278AF9994B6D}" srcId="{B9D585F9-9D28-4B1E-B971-06A765FF1587}" destId="{5BCDD60A-59A9-41C0-9A7C-DF5FBC4018FD}" srcOrd="2" destOrd="0" parTransId="{919EB3C7-6728-44D1-9F67-4330AAD76584}" sibTransId="{04AFC0C4-8CD0-4657-A768-36AB33116391}"/>
    <dgm:cxn modelId="{E9064FD3-98D0-4FB5-A528-9CD6C918FA6E}" type="presOf" srcId="{5BCDD60A-59A9-41C0-9A7C-DF5FBC4018FD}" destId="{2B325CEF-301E-44AA-803B-77ECC876F05B}" srcOrd="0" destOrd="0" presId="urn:microsoft.com/office/officeart/2008/layout/VerticalCurvedList"/>
    <dgm:cxn modelId="{E8A1FDB7-B18F-41C8-853A-A96E6A49127E}" type="presParOf" srcId="{BC16AB07-83CE-4718-BD09-9EBE93E05857}" destId="{9B139715-6A20-4B05-A804-143143E71BE5}" srcOrd="0" destOrd="0" presId="urn:microsoft.com/office/officeart/2008/layout/VerticalCurvedList"/>
    <dgm:cxn modelId="{485FDCF7-F117-4154-AE40-E06C5D565AA3}" type="presParOf" srcId="{9B139715-6A20-4B05-A804-143143E71BE5}" destId="{E8EED14E-50BD-4A7E-A9F1-55D0BCA879FB}" srcOrd="0" destOrd="0" presId="urn:microsoft.com/office/officeart/2008/layout/VerticalCurvedList"/>
    <dgm:cxn modelId="{360871BB-F033-4D63-AFB6-5F1903156849}" type="presParOf" srcId="{E8EED14E-50BD-4A7E-A9F1-55D0BCA879FB}" destId="{9B8C8624-20DF-428A-B9B7-A7FAFB548CED}" srcOrd="0" destOrd="0" presId="urn:microsoft.com/office/officeart/2008/layout/VerticalCurvedList"/>
    <dgm:cxn modelId="{682A7AA0-CB5F-4019-BC45-E1BFD59C1D20}" type="presParOf" srcId="{E8EED14E-50BD-4A7E-A9F1-55D0BCA879FB}" destId="{F217E506-3FBB-4E81-9A63-5D4C15542FDF}" srcOrd="1" destOrd="0" presId="urn:microsoft.com/office/officeart/2008/layout/VerticalCurvedList"/>
    <dgm:cxn modelId="{62942BB8-6400-4B11-9C7D-959FF9754EED}" type="presParOf" srcId="{E8EED14E-50BD-4A7E-A9F1-55D0BCA879FB}" destId="{7009EA50-7FE1-4F0D-882F-5FEF3CC1E1B0}" srcOrd="2" destOrd="0" presId="urn:microsoft.com/office/officeart/2008/layout/VerticalCurvedList"/>
    <dgm:cxn modelId="{A301B56B-9D6E-42A2-9A34-4ECE33B095CC}" type="presParOf" srcId="{E8EED14E-50BD-4A7E-A9F1-55D0BCA879FB}" destId="{CEA3A0D7-447A-4C22-9507-11EAA5447EC5}" srcOrd="3" destOrd="0" presId="urn:microsoft.com/office/officeart/2008/layout/VerticalCurvedList"/>
    <dgm:cxn modelId="{B2788BEB-8DC9-48D5-8213-274E2564737B}" type="presParOf" srcId="{9B139715-6A20-4B05-A804-143143E71BE5}" destId="{A18F6277-26F4-4D8F-ACDB-E89F4FC32EE7}" srcOrd="1" destOrd="0" presId="urn:microsoft.com/office/officeart/2008/layout/VerticalCurvedList"/>
    <dgm:cxn modelId="{36F943B7-5E7A-4794-84D1-6E54B13115FD}" type="presParOf" srcId="{9B139715-6A20-4B05-A804-143143E71BE5}" destId="{2221AD62-FB5C-4CD4-966D-CDF34843EE07}" srcOrd="2" destOrd="0" presId="urn:microsoft.com/office/officeart/2008/layout/VerticalCurvedList"/>
    <dgm:cxn modelId="{01E9FFED-F760-4CB3-A6B2-808260A466B0}" type="presParOf" srcId="{2221AD62-FB5C-4CD4-966D-CDF34843EE07}" destId="{D901F7FD-7699-4D5C-9FC0-7484F32E2FBD}" srcOrd="0" destOrd="0" presId="urn:microsoft.com/office/officeart/2008/layout/VerticalCurvedList"/>
    <dgm:cxn modelId="{5FD8DF45-8AC2-4490-B907-12FDEAE2ABAF}" type="presParOf" srcId="{9B139715-6A20-4B05-A804-143143E71BE5}" destId="{69E8D043-B212-4181-BCA9-D5DC542C996B}" srcOrd="3" destOrd="0" presId="urn:microsoft.com/office/officeart/2008/layout/VerticalCurvedList"/>
    <dgm:cxn modelId="{164E51BE-F4A2-4A51-9354-9CD50E963D7E}" type="presParOf" srcId="{9B139715-6A20-4B05-A804-143143E71BE5}" destId="{53B362F4-5653-4608-9FB7-A5EA14C41112}" srcOrd="4" destOrd="0" presId="urn:microsoft.com/office/officeart/2008/layout/VerticalCurvedList"/>
    <dgm:cxn modelId="{3E0BBD4C-118B-4A3D-A86D-927A4DC2D91F}" type="presParOf" srcId="{53B362F4-5653-4608-9FB7-A5EA14C41112}" destId="{5912FC4D-CF65-4D29-A0F3-E2223EDE555F}" srcOrd="0" destOrd="0" presId="urn:microsoft.com/office/officeart/2008/layout/VerticalCurvedList"/>
    <dgm:cxn modelId="{759A4A56-F186-4DAA-9E3F-B35ABB6F8CF0}" type="presParOf" srcId="{9B139715-6A20-4B05-A804-143143E71BE5}" destId="{2B325CEF-301E-44AA-803B-77ECC876F05B}" srcOrd="5" destOrd="0" presId="urn:microsoft.com/office/officeart/2008/layout/VerticalCurvedList"/>
    <dgm:cxn modelId="{17D5C053-DDBA-47AF-B41D-90F1F7EBB11C}" type="presParOf" srcId="{9B139715-6A20-4B05-A804-143143E71BE5}" destId="{939B6FA7-4139-4F69-96E7-3A9517F8D42F}" srcOrd="6" destOrd="0" presId="urn:microsoft.com/office/officeart/2008/layout/VerticalCurvedList"/>
    <dgm:cxn modelId="{6C775DD8-A168-4835-AFB1-603A38070C6E}" type="presParOf" srcId="{939B6FA7-4139-4F69-96E7-3A9517F8D42F}" destId="{A557AFFB-894D-4DE1-9E53-026046B834BD}" srcOrd="0" destOrd="0" presId="urn:microsoft.com/office/officeart/2008/layout/VerticalCurvedList"/>
    <dgm:cxn modelId="{A5581A23-0BB8-464F-BA72-EBCDE76860C7}" type="presParOf" srcId="{9B139715-6A20-4B05-A804-143143E71BE5}" destId="{237CF737-78EA-44DB-8ED5-792E2E87F43A}" srcOrd="7" destOrd="0" presId="urn:microsoft.com/office/officeart/2008/layout/VerticalCurvedList"/>
    <dgm:cxn modelId="{F2BE5752-6A78-45BC-A6FD-3F18B651965E}" type="presParOf" srcId="{9B139715-6A20-4B05-A804-143143E71BE5}" destId="{D6E85C22-3E89-442C-9162-216CBB7E599F}" srcOrd="8" destOrd="0" presId="urn:microsoft.com/office/officeart/2008/layout/VerticalCurvedList"/>
    <dgm:cxn modelId="{5B3D78C7-06C9-4086-852D-E57CED63AB87}" type="presParOf" srcId="{D6E85C22-3E89-442C-9162-216CBB7E599F}" destId="{A659A17D-B3F5-4F05-A1E2-0B846E26D7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758B6-786C-4437-AD29-AD535E9118A8}">
      <dsp:nvSpPr>
        <dsp:cNvPr id="0" name=""/>
        <dsp:cNvSpPr/>
      </dsp:nvSpPr>
      <dsp:spPr>
        <a:xfrm>
          <a:off x="2459501" y="0"/>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399</a:t>
          </a:r>
        </a:p>
      </dsp:txBody>
      <dsp:txXfrm>
        <a:off x="2459501" y="41648"/>
        <a:ext cx="3564308" cy="249885"/>
      </dsp:txXfrm>
    </dsp:sp>
    <dsp:sp modelId="{4CC3DAE6-B611-48C4-BE81-0097EF83BD79}">
      <dsp:nvSpPr>
        <dsp:cNvPr id="0" name=""/>
        <dsp:cNvSpPr/>
      </dsp:nvSpPr>
      <dsp:spPr>
        <a:xfrm>
          <a:off x="0" y="2023"/>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SWASTA</a:t>
          </a:r>
        </a:p>
      </dsp:txBody>
      <dsp:txXfrm>
        <a:off x="16265" y="18288"/>
        <a:ext cx="2426971" cy="300651"/>
      </dsp:txXfrm>
    </dsp:sp>
    <dsp:sp modelId="{5A8F3947-F887-4E88-B605-2DEF2B15DE52}">
      <dsp:nvSpPr>
        <dsp:cNvPr id="0" name=""/>
        <dsp:cNvSpPr/>
      </dsp:nvSpPr>
      <dsp:spPr>
        <a:xfrm>
          <a:off x="2459501" y="373781"/>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349</a:t>
          </a:r>
        </a:p>
      </dsp:txBody>
      <dsp:txXfrm>
        <a:off x="2459501" y="415429"/>
        <a:ext cx="3564308" cy="249885"/>
      </dsp:txXfrm>
    </dsp:sp>
    <dsp:sp modelId="{CECC8A65-ED56-4C47-A5CC-DA02EE8952A8}">
      <dsp:nvSpPr>
        <dsp:cNvPr id="0" name=""/>
        <dsp:cNvSpPr/>
      </dsp:nvSpPr>
      <dsp:spPr>
        <a:xfrm>
          <a:off x="0" y="368523"/>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PEJABAT ES.I/ II/ III</a:t>
          </a:r>
        </a:p>
      </dsp:txBody>
      <dsp:txXfrm>
        <a:off x="16265" y="384788"/>
        <a:ext cx="2426971" cy="300651"/>
      </dsp:txXfrm>
    </dsp:sp>
    <dsp:sp modelId="{6B7354C0-8879-427F-8FDB-8F335DA34744}">
      <dsp:nvSpPr>
        <dsp:cNvPr id="0" name=""/>
        <dsp:cNvSpPr/>
      </dsp:nvSpPr>
      <dsp:spPr>
        <a:xfrm>
          <a:off x="2459501" y="735022"/>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344</a:t>
          </a:r>
        </a:p>
      </dsp:txBody>
      <dsp:txXfrm>
        <a:off x="2459501" y="776670"/>
        <a:ext cx="3564308" cy="249885"/>
      </dsp:txXfrm>
    </dsp:sp>
    <dsp:sp modelId="{762D412A-F74D-4CC8-8CD8-421F904B7D43}">
      <dsp:nvSpPr>
        <dsp:cNvPr id="0" name=""/>
        <dsp:cNvSpPr/>
      </dsp:nvSpPr>
      <dsp:spPr>
        <a:xfrm>
          <a:off x="0" y="735022"/>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ANGGOTA DPR/DPRDI</a:t>
          </a:r>
        </a:p>
      </dsp:txBody>
      <dsp:txXfrm>
        <a:off x="16265" y="751287"/>
        <a:ext cx="2426971" cy="300651"/>
      </dsp:txXfrm>
    </dsp:sp>
    <dsp:sp modelId="{D493BD88-04A9-43B5-8368-59CC6EED7000}">
      <dsp:nvSpPr>
        <dsp:cNvPr id="0" name=""/>
        <dsp:cNvSpPr/>
      </dsp:nvSpPr>
      <dsp:spPr>
        <a:xfrm>
          <a:off x="2459501" y="1101522"/>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209</a:t>
          </a:r>
        </a:p>
      </dsp:txBody>
      <dsp:txXfrm>
        <a:off x="2459501" y="1143170"/>
        <a:ext cx="3564308" cy="249885"/>
      </dsp:txXfrm>
    </dsp:sp>
    <dsp:sp modelId="{1D8D0273-39FE-40AB-8F81-1F02D9BBA565}">
      <dsp:nvSpPr>
        <dsp:cNvPr id="0" name=""/>
        <dsp:cNvSpPr/>
      </dsp:nvSpPr>
      <dsp:spPr>
        <a:xfrm>
          <a:off x="0" y="1101522"/>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LAIN-LAIN</a:t>
          </a:r>
        </a:p>
      </dsp:txBody>
      <dsp:txXfrm>
        <a:off x="16265" y="1117787"/>
        <a:ext cx="2426971" cy="300651"/>
      </dsp:txXfrm>
    </dsp:sp>
    <dsp:sp modelId="{F93C3606-A002-451F-9333-DA78B1CC46E3}">
      <dsp:nvSpPr>
        <dsp:cNvPr id="0" name=""/>
        <dsp:cNvSpPr/>
      </dsp:nvSpPr>
      <dsp:spPr>
        <a:xfrm>
          <a:off x="2459501" y="1468021"/>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159</a:t>
          </a:r>
        </a:p>
      </dsp:txBody>
      <dsp:txXfrm>
        <a:off x="2459501" y="1509669"/>
        <a:ext cx="3564308" cy="249885"/>
      </dsp:txXfrm>
    </dsp:sp>
    <dsp:sp modelId="{3E405E32-1A06-4D62-B091-A663A9A61644}">
      <dsp:nvSpPr>
        <dsp:cNvPr id="0" name=""/>
        <dsp:cNvSpPr/>
      </dsp:nvSpPr>
      <dsp:spPr>
        <a:xfrm>
          <a:off x="0" y="1468021"/>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WALKOT/ BUPATI</a:t>
          </a:r>
        </a:p>
      </dsp:txBody>
      <dsp:txXfrm>
        <a:off x="16265" y="1484286"/>
        <a:ext cx="2426971" cy="300651"/>
      </dsp:txXfrm>
    </dsp:sp>
    <dsp:sp modelId="{BAE190C5-4B67-4C4D-8DF5-B933DF350124}">
      <dsp:nvSpPr>
        <dsp:cNvPr id="0" name=""/>
        <dsp:cNvSpPr/>
      </dsp:nvSpPr>
      <dsp:spPr>
        <a:xfrm>
          <a:off x="2459501" y="1834521"/>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36</a:t>
          </a:r>
        </a:p>
      </dsp:txBody>
      <dsp:txXfrm>
        <a:off x="2459501" y="1876169"/>
        <a:ext cx="3564308" cy="249885"/>
      </dsp:txXfrm>
    </dsp:sp>
    <dsp:sp modelId="{4EC9FB2F-7460-4B32-AE0D-F1126FE31DBF}">
      <dsp:nvSpPr>
        <dsp:cNvPr id="0" name=""/>
        <dsp:cNvSpPr/>
      </dsp:nvSpPr>
      <dsp:spPr>
        <a:xfrm>
          <a:off x="0" y="1834521"/>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KEPALA LEMBAGA/KEMENTERIAN</a:t>
          </a:r>
        </a:p>
      </dsp:txBody>
      <dsp:txXfrm>
        <a:off x="16265" y="1850786"/>
        <a:ext cx="2426971" cy="300651"/>
      </dsp:txXfrm>
    </dsp:sp>
    <dsp:sp modelId="{C6445BD1-09C8-4403-90B1-3801743A515F}">
      <dsp:nvSpPr>
        <dsp:cNvPr id="0" name=""/>
        <dsp:cNvSpPr/>
      </dsp:nvSpPr>
      <dsp:spPr>
        <a:xfrm>
          <a:off x="2459501" y="2201020"/>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31</a:t>
          </a:r>
        </a:p>
      </dsp:txBody>
      <dsp:txXfrm>
        <a:off x="2459501" y="2242668"/>
        <a:ext cx="3564308" cy="249885"/>
      </dsp:txXfrm>
    </dsp:sp>
    <dsp:sp modelId="{E2D7E918-9178-4F18-B016-49C57919A3D8}">
      <dsp:nvSpPr>
        <dsp:cNvPr id="0" name=""/>
        <dsp:cNvSpPr/>
      </dsp:nvSpPr>
      <dsp:spPr>
        <a:xfrm>
          <a:off x="0" y="2201020"/>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HAKIM</a:t>
          </a:r>
        </a:p>
      </dsp:txBody>
      <dsp:txXfrm>
        <a:off x="16265" y="2217285"/>
        <a:ext cx="2426971" cy="300651"/>
      </dsp:txXfrm>
    </dsp:sp>
    <dsp:sp modelId="{DF007ACF-31D1-439B-B48A-D877DEC58422}">
      <dsp:nvSpPr>
        <dsp:cNvPr id="0" name=""/>
        <dsp:cNvSpPr/>
      </dsp:nvSpPr>
      <dsp:spPr>
        <a:xfrm>
          <a:off x="2459501" y="2567520"/>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24</a:t>
          </a:r>
        </a:p>
      </dsp:txBody>
      <dsp:txXfrm>
        <a:off x="2459501" y="2609168"/>
        <a:ext cx="3564308" cy="249885"/>
      </dsp:txXfrm>
    </dsp:sp>
    <dsp:sp modelId="{1FAAE1A9-4C9F-453A-BF48-B45F9EE139E0}">
      <dsp:nvSpPr>
        <dsp:cNvPr id="0" name=""/>
        <dsp:cNvSpPr/>
      </dsp:nvSpPr>
      <dsp:spPr>
        <a:xfrm>
          <a:off x="0" y="2567520"/>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GUBERNUR</a:t>
          </a:r>
        </a:p>
      </dsp:txBody>
      <dsp:txXfrm>
        <a:off x="16265" y="2583785"/>
        <a:ext cx="2426971" cy="300651"/>
      </dsp:txXfrm>
    </dsp:sp>
    <dsp:sp modelId="{D325A7C5-0E7A-45A8-B5AB-106D27AA1A93}">
      <dsp:nvSpPr>
        <dsp:cNvPr id="0" name=""/>
        <dsp:cNvSpPr/>
      </dsp:nvSpPr>
      <dsp:spPr>
        <a:xfrm>
          <a:off x="2459501" y="2934019"/>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18</a:t>
          </a:r>
        </a:p>
      </dsp:txBody>
      <dsp:txXfrm>
        <a:off x="2459501" y="2975667"/>
        <a:ext cx="3564308" cy="249885"/>
      </dsp:txXfrm>
    </dsp:sp>
    <dsp:sp modelId="{D0612453-2EAB-4773-AA4B-7A3610F07726}">
      <dsp:nvSpPr>
        <dsp:cNvPr id="0" name=""/>
        <dsp:cNvSpPr/>
      </dsp:nvSpPr>
      <dsp:spPr>
        <a:xfrm>
          <a:off x="0" y="2934019"/>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PENGACARA</a:t>
          </a:r>
        </a:p>
      </dsp:txBody>
      <dsp:txXfrm>
        <a:off x="16265" y="2950284"/>
        <a:ext cx="2426971" cy="300651"/>
      </dsp:txXfrm>
    </dsp:sp>
    <dsp:sp modelId="{9DB9FFF3-EC44-4D18-A3CB-D5B37ABCA587}">
      <dsp:nvSpPr>
        <dsp:cNvPr id="0" name=""/>
        <dsp:cNvSpPr/>
      </dsp:nvSpPr>
      <dsp:spPr>
        <a:xfrm>
          <a:off x="2459501" y="3300518"/>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11</a:t>
          </a:r>
        </a:p>
      </dsp:txBody>
      <dsp:txXfrm>
        <a:off x="2459501" y="3342166"/>
        <a:ext cx="3564308" cy="249885"/>
      </dsp:txXfrm>
    </dsp:sp>
    <dsp:sp modelId="{BA1CA056-D739-447A-AD94-8B8D4A8CCF5F}">
      <dsp:nvSpPr>
        <dsp:cNvPr id="0" name=""/>
        <dsp:cNvSpPr/>
      </dsp:nvSpPr>
      <dsp:spPr>
        <a:xfrm>
          <a:off x="0" y="3300518"/>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JAKSA</a:t>
          </a:r>
        </a:p>
      </dsp:txBody>
      <dsp:txXfrm>
        <a:off x="16265" y="3316783"/>
        <a:ext cx="2426971" cy="300651"/>
      </dsp:txXfrm>
    </dsp:sp>
    <dsp:sp modelId="{4C03E7E1-8F12-4305-9251-94E369F576F9}">
      <dsp:nvSpPr>
        <dsp:cNvPr id="0" name=""/>
        <dsp:cNvSpPr/>
      </dsp:nvSpPr>
      <dsp:spPr>
        <a:xfrm>
          <a:off x="2459501" y="3667018"/>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8</a:t>
          </a:r>
        </a:p>
      </dsp:txBody>
      <dsp:txXfrm>
        <a:off x="2459501" y="3708666"/>
        <a:ext cx="3564308" cy="249885"/>
      </dsp:txXfrm>
    </dsp:sp>
    <dsp:sp modelId="{1CA62E4B-3EF2-4BE4-A82F-B50801187BC4}">
      <dsp:nvSpPr>
        <dsp:cNvPr id="0" name=""/>
        <dsp:cNvSpPr/>
      </dsp:nvSpPr>
      <dsp:spPr>
        <a:xfrm>
          <a:off x="0" y="3667018"/>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KOMISIONER</a:t>
          </a:r>
        </a:p>
      </dsp:txBody>
      <dsp:txXfrm>
        <a:off x="16265" y="3683283"/>
        <a:ext cx="2426971" cy="300651"/>
      </dsp:txXfrm>
    </dsp:sp>
    <dsp:sp modelId="{442A3EF4-A84F-4444-B8EE-D9C84C24C7CA}">
      <dsp:nvSpPr>
        <dsp:cNvPr id="0" name=""/>
        <dsp:cNvSpPr/>
      </dsp:nvSpPr>
      <dsp:spPr>
        <a:xfrm>
          <a:off x="2459501" y="4033517"/>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8</a:t>
          </a:r>
        </a:p>
      </dsp:txBody>
      <dsp:txXfrm>
        <a:off x="2459501" y="4075165"/>
        <a:ext cx="3564308" cy="249885"/>
      </dsp:txXfrm>
    </dsp:sp>
    <dsp:sp modelId="{AF3DAF17-684C-45A2-B0C5-5F98E1A8E9D2}">
      <dsp:nvSpPr>
        <dsp:cNvPr id="0" name=""/>
        <dsp:cNvSpPr/>
      </dsp:nvSpPr>
      <dsp:spPr>
        <a:xfrm>
          <a:off x="0" y="4033517"/>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KORPORASI</a:t>
          </a:r>
        </a:p>
      </dsp:txBody>
      <dsp:txXfrm>
        <a:off x="16265" y="4049782"/>
        <a:ext cx="2426971" cy="300651"/>
      </dsp:txXfrm>
    </dsp:sp>
    <dsp:sp modelId="{6ECFCFBA-CCF6-40BA-A2B1-1D60F6160109}">
      <dsp:nvSpPr>
        <dsp:cNvPr id="0" name=""/>
        <dsp:cNvSpPr/>
      </dsp:nvSpPr>
      <dsp:spPr>
        <a:xfrm>
          <a:off x="2459501" y="4400017"/>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5</a:t>
          </a:r>
        </a:p>
      </dsp:txBody>
      <dsp:txXfrm>
        <a:off x="2459501" y="4441665"/>
        <a:ext cx="3564308" cy="249885"/>
      </dsp:txXfrm>
    </dsp:sp>
    <dsp:sp modelId="{F60C5EE2-AE76-493D-B6C7-6097F6DE1589}">
      <dsp:nvSpPr>
        <dsp:cNvPr id="0" name=""/>
        <dsp:cNvSpPr/>
      </dsp:nvSpPr>
      <dsp:spPr>
        <a:xfrm>
          <a:off x="0" y="4400017"/>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POLISI</a:t>
          </a:r>
        </a:p>
      </dsp:txBody>
      <dsp:txXfrm>
        <a:off x="16265" y="4416282"/>
        <a:ext cx="2426971" cy="300651"/>
      </dsp:txXfrm>
    </dsp:sp>
    <dsp:sp modelId="{7B9282EC-77F3-45C1-AA1A-219505FD295E}">
      <dsp:nvSpPr>
        <dsp:cNvPr id="0" name=""/>
        <dsp:cNvSpPr/>
      </dsp:nvSpPr>
      <dsp:spPr>
        <a:xfrm>
          <a:off x="2459501" y="4766516"/>
          <a:ext cx="3689251" cy="3331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en-US" sz="1100" b="1" kern="1200" dirty="0">
              <a:solidFill>
                <a:schemeClr val="tx1"/>
              </a:solidFill>
              <a:latin typeface="Arial" panose="020B0604020202020204" pitchFamily="34" charset="0"/>
              <a:cs typeface="Arial" panose="020B0604020202020204" pitchFamily="34" charset="0"/>
            </a:rPr>
            <a:t> 4 </a:t>
          </a:r>
        </a:p>
      </dsp:txBody>
      <dsp:txXfrm>
        <a:off x="2459501" y="4808164"/>
        <a:ext cx="3564308" cy="249885"/>
      </dsp:txXfrm>
    </dsp:sp>
    <dsp:sp modelId="{D6D76E64-9A15-46BF-87B4-5FA3554E1124}">
      <dsp:nvSpPr>
        <dsp:cNvPr id="0" name=""/>
        <dsp:cNvSpPr/>
      </dsp:nvSpPr>
      <dsp:spPr>
        <a:xfrm>
          <a:off x="0" y="4766516"/>
          <a:ext cx="2459501" cy="333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DUTA BESAR</a:t>
          </a:r>
        </a:p>
      </dsp:txBody>
      <dsp:txXfrm>
        <a:off x="16265" y="4782781"/>
        <a:ext cx="2426971" cy="300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867FE-3096-4584-B4CB-307126785CD2}">
      <dsp:nvSpPr>
        <dsp:cNvPr id="0" name=""/>
        <dsp:cNvSpPr/>
      </dsp:nvSpPr>
      <dsp:spPr>
        <a:xfrm rot="5400000">
          <a:off x="3792720" y="-1597815"/>
          <a:ext cx="478874" cy="37949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GRATIFIKASI / PENYUAPAN</a:t>
          </a:r>
        </a:p>
      </dsp:txBody>
      <dsp:txXfrm rot="-5400000">
        <a:off x="2134672" y="83610"/>
        <a:ext cx="3771595" cy="432120"/>
      </dsp:txXfrm>
    </dsp:sp>
    <dsp:sp modelId="{8DF29C5B-397D-4A49-B890-FB9B77A81A85}">
      <dsp:nvSpPr>
        <dsp:cNvPr id="0" name=""/>
        <dsp:cNvSpPr/>
      </dsp:nvSpPr>
      <dsp:spPr>
        <a:xfrm>
          <a:off x="0" y="373"/>
          <a:ext cx="2134671" cy="598593"/>
        </a:xfrm>
        <a:prstGeom prst="roundRect">
          <a:avLst/>
        </a:prstGeom>
        <a:solidFill>
          <a:schemeClr val="accent1">
            <a:hueOff val="0"/>
            <a:satOff val="0"/>
            <a:lumOff val="0"/>
            <a:alpha val="5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948</a:t>
          </a:r>
        </a:p>
      </dsp:txBody>
      <dsp:txXfrm>
        <a:off x="29221" y="29594"/>
        <a:ext cx="2076229" cy="540151"/>
      </dsp:txXfrm>
    </dsp:sp>
    <dsp:sp modelId="{72AEFA69-68AE-4D09-BE77-7B94306670F1}">
      <dsp:nvSpPr>
        <dsp:cNvPr id="0" name=""/>
        <dsp:cNvSpPr/>
      </dsp:nvSpPr>
      <dsp:spPr>
        <a:xfrm rot="5400000">
          <a:off x="3792720" y="-969293"/>
          <a:ext cx="478874" cy="37949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PENGADAAN BARANG/ JASA/ KN</a:t>
          </a:r>
        </a:p>
      </dsp:txBody>
      <dsp:txXfrm rot="-5400000">
        <a:off x="2134672" y="712132"/>
        <a:ext cx="3771595" cy="432120"/>
      </dsp:txXfrm>
    </dsp:sp>
    <dsp:sp modelId="{6647616D-DCBD-4A68-AF8B-92E5001B3F37}">
      <dsp:nvSpPr>
        <dsp:cNvPr id="0" name=""/>
        <dsp:cNvSpPr/>
      </dsp:nvSpPr>
      <dsp:spPr>
        <a:xfrm>
          <a:off x="0" y="628896"/>
          <a:ext cx="2134671" cy="598593"/>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309</a:t>
          </a:r>
        </a:p>
      </dsp:txBody>
      <dsp:txXfrm>
        <a:off x="29221" y="658117"/>
        <a:ext cx="2076229" cy="540151"/>
      </dsp:txXfrm>
    </dsp:sp>
    <dsp:sp modelId="{4B4528B2-3B7E-45CD-B331-1A8DB41440B8}">
      <dsp:nvSpPr>
        <dsp:cNvPr id="0" name=""/>
        <dsp:cNvSpPr/>
      </dsp:nvSpPr>
      <dsp:spPr>
        <a:xfrm rot="5400000">
          <a:off x="3792720" y="-340770"/>
          <a:ext cx="478874" cy="3794972"/>
        </a:xfrm>
        <a:prstGeom prst="round2SameRect">
          <a:avLst/>
        </a:prstGeom>
        <a:solidFill>
          <a:schemeClr val="accent1">
            <a:tint val="40000"/>
            <a:hueOff val="0"/>
            <a:satOff val="0"/>
            <a:lumOff val="0"/>
            <a:alpha val="3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PENYALAHGUNAAN ANGGARAN</a:t>
          </a:r>
        </a:p>
      </dsp:txBody>
      <dsp:txXfrm rot="-5400000">
        <a:off x="2134672" y="1340655"/>
        <a:ext cx="3771595" cy="432120"/>
      </dsp:txXfrm>
    </dsp:sp>
    <dsp:sp modelId="{008A3203-81B1-4CEE-93C4-D8BCDD05E3C8}">
      <dsp:nvSpPr>
        <dsp:cNvPr id="0" name=""/>
        <dsp:cNvSpPr/>
      </dsp:nvSpPr>
      <dsp:spPr>
        <a:xfrm>
          <a:off x="0" y="1257419"/>
          <a:ext cx="2134671" cy="598593"/>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57</a:t>
          </a:r>
        </a:p>
      </dsp:txBody>
      <dsp:txXfrm>
        <a:off x="29221" y="1286640"/>
        <a:ext cx="2076229" cy="540151"/>
      </dsp:txXfrm>
    </dsp:sp>
    <dsp:sp modelId="{02B00411-DB02-4EA8-AFA6-8736B92077F6}">
      <dsp:nvSpPr>
        <dsp:cNvPr id="0" name=""/>
        <dsp:cNvSpPr/>
      </dsp:nvSpPr>
      <dsp:spPr>
        <a:xfrm rot="5400000">
          <a:off x="3792720" y="287752"/>
          <a:ext cx="478874" cy="37949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TPPU</a:t>
          </a:r>
        </a:p>
      </dsp:txBody>
      <dsp:txXfrm rot="-5400000">
        <a:off x="2134672" y="1969178"/>
        <a:ext cx="3771595" cy="432120"/>
      </dsp:txXfrm>
    </dsp:sp>
    <dsp:sp modelId="{8D17F481-220E-4F04-AC60-38BEECAB9692}">
      <dsp:nvSpPr>
        <dsp:cNvPr id="0" name=""/>
        <dsp:cNvSpPr/>
      </dsp:nvSpPr>
      <dsp:spPr>
        <a:xfrm>
          <a:off x="0" y="1885942"/>
          <a:ext cx="2134671" cy="598593"/>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56</a:t>
          </a:r>
        </a:p>
      </dsp:txBody>
      <dsp:txXfrm>
        <a:off x="29221" y="1915163"/>
        <a:ext cx="2076229" cy="540151"/>
      </dsp:txXfrm>
    </dsp:sp>
    <dsp:sp modelId="{E33A793B-CDB6-45FC-8026-5B67DF09983B}">
      <dsp:nvSpPr>
        <dsp:cNvPr id="0" name=""/>
        <dsp:cNvSpPr/>
      </dsp:nvSpPr>
      <dsp:spPr>
        <a:xfrm rot="5400000">
          <a:off x="3792720" y="916275"/>
          <a:ext cx="478874" cy="37949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PUNGUTAN/ PEMERASAN</a:t>
          </a:r>
        </a:p>
      </dsp:txBody>
      <dsp:txXfrm rot="-5400000">
        <a:off x="2134672" y="2597701"/>
        <a:ext cx="3771595" cy="432120"/>
      </dsp:txXfrm>
    </dsp:sp>
    <dsp:sp modelId="{85A4E97B-B4CA-41C3-8392-7A1115A892A1}">
      <dsp:nvSpPr>
        <dsp:cNvPr id="0" name=""/>
        <dsp:cNvSpPr/>
      </dsp:nvSpPr>
      <dsp:spPr>
        <a:xfrm>
          <a:off x="0" y="2514465"/>
          <a:ext cx="2134671" cy="598593"/>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28</a:t>
          </a:r>
        </a:p>
      </dsp:txBody>
      <dsp:txXfrm>
        <a:off x="29221" y="2543686"/>
        <a:ext cx="2076229" cy="540151"/>
      </dsp:txXfrm>
    </dsp:sp>
    <dsp:sp modelId="{F0E9E671-40EC-498D-BE7C-34B154D6DFB0}">
      <dsp:nvSpPr>
        <dsp:cNvPr id="0" name=""/>
        <dsp:cNvSpPr/>
      </dsp:nvSpPr>
      <dsp:spPr>
        <a:xfrm rot="5400000">
          <a:off x="3792720" y="1544798"/>
          <a:ext cx="478874" cy="37949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PERIJINAN</a:t>
          </a:r>
        </a:p>
      </dsp:txBody>
      <dsp:txXfrm rot="-5400000">
        <a:off x="2134672" y="3226224"/>
        <a:ext cx="3771595" cy="432120"/>
      </dsp:txXfrm>
    </dsp:sp>
    <dsp:sp modelId="{0E6C7B20-6E92-4DAB-AA61-5152DB09FEAE}">
      <dsp:nvSpPr>
        <dsp:cNvPr id="0" name=""/>
        <dsp:cNvSpPr/>
      </dsp:nvSpPr>
      <dsp:spPr>
        <a:xfrm>
          <a:off x="0" y="3142988"/>
          <a:ext cx="2134671" cy="598593"/>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25</a:t>
          </a:r>
        </a:p>
      </dsp:txBody>
      <dsp:txXfrm>
        <a:off x="29221" y="3172209"/>
        <a:ext cx="2076229" cy="540151"/>
      </dsp:txXfrm>
    </dsp:sp>
    <dsp:sp modelId="{97E1268D-90CB-461F-AB36-C4E83D4F5D0F}">
      <dsp:nvSpPr>
        <dsp:cNvPr id="0" name=""/>
        <dsp:cNvSpPr/>
      </dsp:nvSpPr>
      <dsp:spPr>
        <a:xfrm rot="5400000">
          <a:off x="3792720" y="2173321"/>
          <a:ext cx="478874" cy="37949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rPr>
            <a:t>MERINTANGI PROSES KPK</a:t>
          </a:r>
        </a:p>
      </dsp:txBody>
      <dsp:txXfrm rot="-5400000">
        <a:off x="2134672" y="3854747"/>
        <a:ext cx="3771595" cy="432120"/>
      </dsp:txXfrm>
    </dsp:sp>
    <dsp:sp modelId="{85C2D1D5-D2F9-408C-A887-234C220BCDF9}">
      <dsp:nvSpPr>
        <dsp:cNvPr id="0" name=""/>
        <dsp:cNvSpPr/>
      </dsp:nvSpPr>
      <dsp:spPr>
        <a:xfrm>
          <a:off x="0" y="3771511"/>
          <a:ext cx="2134671" cy="598593"/>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Goudy Stout" panose="0202090407030B020401" pitchFamily="18" charset="0"/>
            </a:rPr>
            <a:t>13</a:t>
          </a:r>
        </a:p>
      </dsp:txBody>
      <dsp:txXfrm>
        <a:off x="29221" y="3800732"/>
        <a:ext cx="2076229" cy="540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2F440-993D-4799-A1A6-149C2D5A6467}">
      <dsp:nvSpPr>
        <dsp:cNvPr id="0" name=""/>
        <dsp:cNvSpPr/>
      </dsp:nvSpPr>
      <dsp:spPr>
        <a:xfrm>
          <a:off x="914399" y="0"/>
          <a:ext cx="10363200" cy="198843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E836C-5ED8-43C0-95C0-24A5480A3D61}">
      <dsp:nvSpPr>
        <dsp:cNvPr id="0" name=""/>
        <dsp:cNvSpPr/>
      </dsp:nvSpPr>
      <dsp:spPr>
        <a:xfrm>
          <a:off x="59649" y="596529"/>
          <a:ext cx="1766868" cy="7953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Perencanaan</a:t>
          </a:r>
          <a:r>
            <a:rPr lang="en-US" sz="1400" b="1" kern="1200" dirty="0">
              <a:solidFill>
                <a:schemeClr val="tx1"/>
              </a:solidFill>
            </a:rPr>
            <a:t> PBJ</a:t>
          </a:r>
        </a:p>
      </dsp:txBody>
      <dsp:txXfrm>
        <a:off x="98476" y="635356"/>
        <a:ext cx="1689214" cy="717718"/>
      </dsp:txXfrm>
    </dsp:sp>
    <dsp:sp modelId="{185DB314-DC76-4431-8083-91BE2D1A2FF1}">
      <dsp:nvSpPr>
        <dsp:cNvPr id="0" name=""/>
        <dsp:cNvSpPr/>
      </dsp:nvSpPr>
      <dsp:spPr>
        <a:xfrm>
          <a:off x="2084097" y="596529"/>
          <a:ext cx="1766868" cy="79537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bg1"/>
              </a:solidFill>
            </a:rPr>
            <a:t>Pelaksanaan</a:t>
          </a:r>
          <a:r>
            <a:rPr lang="en-US" sz="1400" b="1" kern="1200" dirty="0">
              <a:solidFill>
                <a:schemeClr val="bg1"/>
              </a:solidFill>
            </a:rPr>
            <a:t> PBJ</a:t>
          </a:r>
        </a:p>
      </dsp:txBody>
      <dsp:txXfrm>
        <a:off x="2122924" y="635356"/>
        <a:ext cx="1689214" cy="717718"/>
      </dsp:txXfrm>
    </dsp:sp>
    <dsp:sp modelId="{DEAC083A-1802-411C-8E5A-2349F2D0D1B6}">
      <dsp:nvSpPr>
        <dsp:cNvPr id="0" name=""/>
        <dsp:cNvSpPr/>
      </dsp:nvSpPr>
      <dsp:spPr>
        <a:xfrm>
          <a:off x="4098101" y="596529"/>
          <a:ext cx="1766868" cy="7953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Proses </a:t>
          </a:r>
          <a:r>
            <a:rPr lang="en-US" sz="1400" b="1" kern="1200" dirty="0" err="1">
              <a:solidFill>
                <a:schemeClr val="tx1"/>
              </a:solidFill>
            </a:rPr>
            <a:t>Serah</a:t>
          </a:r>
          <a:r>
            <a:rPr lang="en-US" sz="1400" b="1" kern="1200" dirty="0">
              <a:solidFill>
                <a:schemeClr val="tx1"/>
              </a:solidFill>
            </a:rPr>
            <a:t> </a:t>
          </a:r>
          <a:r>
            <a:rPr lang="en-US" sz="1400" b="1" kern="1200" dirty="0" err="1">
              <a:solidFill>
                <a:schemeClr val="tx1"/>
              </a:solidFill>
            </a:rPr>
            <a:t>Terima</a:t>
          </a:r>
          <a:endParaRPr lang="en-US" sz="1400" b="1" kern="1200" dirty="0">
            <a:solidFill>
              <a:schemeClr val="tx1"/>
            </a:solidFill>
          </a:endParaRPr>
        </a:p>
      </dsp:txBody>
      <dsp:txXfrm>
        <a:off x="4136928" y="635356"/>
        <a:ext cx="1689214" cy="717718"/>
      </dsp:txXfrm>
    </dsp:sp>
    <dsp:sp modelId="{5B7B35FA-36C1-4B76-BA1A-C83DAADBD411}">
      <dsp:nvSpPr>
        <dsp:cNvPr id="0" name=""/>
        <dsp:cNvSpPr/>
      </dsp:nvSpPr>
      <dsp:spPr>
        <a:xfrm>
          <a:off x="6007658" y="596529"/>
          <a:ext cx="2263800" cy="795372"/>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Pertanggungjawaban</a:t>
          </a:r>
          <a:endParaRPr lang="en-US" sz="1400" b="1" kern="1200" dirty="0">
            <a:solidFill>
              <a:schemeClr val="tx1"/>
            </a:solidFill>
          </a:endParaRPr>
        </a:p>
      </dsp:txBody>
      <dsp:txXfrm>
        <a:off x="6046485" y="635356"/>
        <a:ext cx="2186146" cy="717718"/>
      </dsp:txXfrm>
    </dsp:sp>
    <dsp:sp modelId="{159F254C-B43C-4D4D-902E-242A0842AE7A}">
      <dsp:nvSpPr>
        <dsp:cNvPr id="0" name=""/>
        <dsp:cNvSpPr/>
      </dsp:nvSpPr>
      <dsp:spPr>
        <a:xfrm>
          <a:off x="8435036" y="596529"/>
          <a:ext cx="1766868" cy="795372"/>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chemeClr val="bg1"/>
              </a:solidFill>
            </a:rPr>
            <a:t>Pengawasan</a:t>
          </a:r>
          <a:endParaRPr lang="en-US" sz="2100" b="1" kern="1200" dirty="0">
            <a:solidFill>
              <a:schemeClr val="bg1"/>
            </a:solidFill>
          </a:endParaRPr>
        </a:p>
      </dsp:txBody>
      <dsp:txXfrm>
        <a:off x="8473863" y="635356"/>
        <a:ext cx="1689214" cy="717718"/>
      </dsp:txXfrm>
    </dsp:sp>
    <dsp:sp modelId="{FA52AC36-FE00-4D0F-9852-302B1799307D}">
      <dsp:nvSpPr>
        <dsp:cNvPr id="0" name=""/>
        <dsp:cNvSpPr/>
      </dsp:nvSpPr>
      <dsp:spPr>
        <a:xfrm>
          <a:off x="10417705" y="596529"/>
          <a:ext cx="1766868" cy="795372"/>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chemeClr val="tx1"/>
              </a:solidFill>
            </a:rPr>
            <a:t>Pemanfaatan</a:t>
          </a:r>
          <a:endParaRPr lang="en-US" sz="2100" b="1" kern="1200" dirty="0">
            <a:solidFill>
              <a:schemeClr val="tx1"/>
            </a:solidFill>
          </a:endParaRPr>
        </a:p>
      </dsp:txBody>
      <dsp:txXfrm>
        <a:off x="10456532" y="635356"/>
        <a:ext cx="1689214" cy="717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E506-3FBB-4E81-9A63-5D4C15542FDF}">
      <dsp:nvSpPr>
        <dsp:cNvPr id="0" name=""/>
        <dsp:cNvSpPr/>
      </dsp:nvSpPr>
      <dsp:spPr>
        <a:xfrm>
          <a:off x="-6261289" y="-957829"/>
          <a:ext cx="7453037" cy="7453037"/>
        </a:xfrm>
        <a:prstGeom prst="blockArc">
          <a:avLst>
            <a:gd name="adj1" fmla="val 18900000"/>
            <a:gd name="adj2" fmla="val 2700000"/>
            <a:gd name="adj3" fmla="val 290"/>
          </a:avLst>
        </a:prstGeom>
        <a:noFill/>
        <a:ln w="12700" cap="flat" cmpd="sng" algn="ctr">
          <a:solidFill>
            <a:schemeClr val="tx1">
              <a:lumMod val="95000"/>
              <a:lumOff val="5000"/>
            </a:schemeClr>
          </a:solidFill>
          <a:prstDash val="solid"/>
          <a:miter lim="800000"/>
        </a:ln>
        <a:effectLst/>
      </dsp:spPr>
      <dsp:style>
        <a:lnRef idx="2">
          <a:scrgbClr r="0" g="0" b="0"/>
        </a:lnRef>
        <a:fillRef idx="0">
          <a:scrgbClr r="0" g="0" b="0"/>
        </a:fillRef>
        <a:effectRef idx="0">
          <a:scrgbClr r="0" g="0" b="0"/>
        </a:effectRef>
        <a:fontRef idx="minor"/>
      </dsp:style>
    </dsp:sp>
    <dsp:sp modelId="{A18F6277-26F4-4D8F-ACDB-E89F4FC32EE7}">
      <dsp:nvSpPr>
        <dsp:cNvPr id="0" name=""/>
        <dsp:cNvSpPr/>
      </dsp:nvSpPr>
      <dsp:spPr>
        <a:xfrm>
          <a:off x="623682" y="425713"/>
          <a:ext cx="10043261" cy="85187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t>Komitmen</a:t>
          </a:r>
          <a:r>
            <a:rPr lang="en-US" sz="2200" b="1" kern="1200" dirty="0"/>
            <a:t> </a:t>
          </a:r>
          <a:r>
            <a:rPr lang="en-US" sz="2200" b="1" kern="1200" dirty="0" err="1"/>
            <a:t>dukungan</a:t>
          </a:r>
          <a:r>
            <a:rPr lang="en-US" sz="2200" b="1" kern="1200" dirty="0"/>
            <a:t> Program </a:t>
          </a:r>
          <a:r>
            <a:rPr lang="en-US" sz="2200" b="1" kern="1200" dirty="0" err="1"/>
            <a:t>Pemberantasan</a:t>
          </a:r>
          <a:r>
            <a:rPr lang="en-US" sz="2200" b="1" kern="1200" dirty="0"/>
            <a:t> </a:t>
          </a:r>
          <a:r>
            <a:rPr lang="en-US" sz="2200" b="1" kern="1200" dirty="0" err="1"/>
            <a:t>Korupsi</a:t>
          </a:r>
          <a:r>
            <a:rPr lang="en-US" sz="2200" b="1" kern="1200" dirty="0"/>
            <a:t> </a:t>
          </a:r>
          <a:r>
            <a:rPr lang="en-US" sz="2200" b="1" kern="1200" dirty="0" err="1"/>
            <a:t>Terintegrasi</a:t>
          </a:r>
          <a:endParaRPr lang="en-US" sz="2200" b="1" kern="1200" dirty="0"/>
        </a:p>
      </dsp:txBody>
      <dsp:txXfrm>
        <a:off x="623682" y="425713"/>
        <a:ext cx="10043261" cy="851870"/>
      </dsp:txXfrm>
    </dsp:sp>
    <dsp:sp modelId="{D901F7FD-7699-4D5C-9FC0-7484F32E2FBD}">
      <dsp:nvSpPr>
        <dsp:cNvPr id="0" name=""/>
        <dsp:cNvSpPr/>
      </dsp:nvSpPr>
      <dsp:spPr>
        <a:xfrm>
          <a:off x="91263" y="319229"/>
          <a:ext cx="1064837" cy="1064837"/>
        </a:xfrm>
        <a:prstGeom prst="ellipse">
          <a:avLst/>
        </a:prstGeom>
        <a:blipFill rotWithShape="0">
          <a:blip xmlns:r="http://schemas.openxmlformats.org/officeDocument/2006/relationships" r:embed="rId1"/>
          <a:stretch>
            <a:fillRect/>
          </a:stretch>
        </a:blip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69E8D043-B212-4181-BCA9-D5DC542C996B}">
      <dsp:nvSpPr>
        <dsp:cNvPr id="0" name=""/>
        <dsp:cNvSpPr/>
      </dsp:nvSpPr>
      <dsp:spPr>
        <a:xfrm>
          <a:off x="1112079" y="1703740"/>
          <a:ext cx="9554864" cy="851870"/>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t>Bersama</a:t>
          </a:r>
          <a:r>
            <a:rPr lang="en-US" sz="2200" b="1" kern="1200" dirty="0"/>
            <a:t> </a:t>
          </a:r>
          <a:r>
            <a:rPr lang="en-US" sz="2200" b="1" kern="1200" dirty="0" err="1"/>
            <a:t>Kepala</a:t>
          </a:r>
          <a:r>
            <a:rPr lang="en-US" sz="2200" b="1" kern="1200" dirty="0"/>
            <a:t> Daerah </a:t>
          </a:r>
          <a:r>
            <a:rPr lang="en-US" sz="2200" b="1" kern="1200" dirty="0" err="1"/>
            <a:t>menyusun</a:t>
          </a:r>
          <a:r>
            <a:rPr lang="en-US" sz="2200" b="1" kern="1200" dirty="0"/>
            <a:t> </a:t>
          </a:r>
          <a:r>
            <a:rPr lang="en-US" sz="2200" b="1" kern="1200" dirty="0" err="1"/>
            <a:t>dan</a:t>
          </a:r>
          <a:r>
            <a:rPr lang="en-US" sz="2200" b="1" kern="1200" dirty="0"/>
            <a:t> </a:t>
          </a:r>
          <a:r>
            <a:rPr lang="en-US" sz="2200" b="1" kern="1200" dirty="0" err="1"/>
            <a:t>menyetujui</a:t>
          </a:r>
          <a:r>
            <a:rPr lang="en-US" sz="2200" b="1" kern="1200" dirty="0"/>
            <a:t> APBD </a:t>
          </a:r>
        </a:p>
        <a:p>
          <a:pPr marL="0" lvl="0" indent="0" algn="l" defTabSz="977900">
            <a:lnSpc>
              <a:spcPct val="90000"/>
            </a:lnSpc>
            <a:spcBef>
              <a:spcPct val="0"/>
            </a:spcBef>
            <a:spcAft>
              <a:spcPct val="35000"/>
            </a:spcAft>
            <a:buNone/>
          </a:pPr>
          <a:r>
            <a:rPr lang="en-US" sz="2200" b="1" kern="1200" dirty="0"/>
            <a:t>(F. </a:t>
          </a:r>
          <a:r>
            <a:rPr lang="en-US" sz="2200" b="1" kern="1200" dirty="0" err="1"/>
            <a:t>Anggaran</a:t>
          </a:r>
          <a:r>
            <a:rPr lang="en-US" sz="2200" b="1" kern="1200" dirty="0"/>
            <a:t>)</a:t>
          </a:r>
        </a:p>
      </dsp:txBody>
      <dsp:txXfrm>
        <a:off x="1112079" y="1703740"/>
        <a:ext cx="9554864" cy="851870"/>
      </dsp:txXfrm>
    </dsp:sp>
    <dsp:sp modelId="{5912FC4D-CF65-4D29-A0F3-E2223EDE555F}">
      <dsp:nvSpPr>
        <dsp:cNvPr id="0" name=""/>
        <dsp:cNvSpPr/>
      </dsp:nvSpPr>
      <dsp:spPr>
        <a:xfrm>
          <a:off x="579660" y="1597256"/>
          <a:ext cx="1064837" cy="1064837"/>
        </a:xfrm>
        <a:prstGeom prst="ellipse">
          <a:avLst/>
        </a:prstGeom>
        <a:blipFill rotWithShape="0">
          <a:blip xmlns:r="http://schemas.openxmlformats.org/officeDocument/2006/relationships" r:embed="rId2"/>
          <a:stretch>
            <a:fillRect/>
          </a:stretch>
        </a:blip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2B325CEF-301E-44AA-803B-77ECC876F05B}">
      <dsp:nvSpPr>
        <dsp:cNvPr id="0" name=""/>
        <dsp:cNvSpPr/>
      </dsp:nvSpPr>
      <dsp:spPr>
        <a:xfrm>
          <a:off x="1112079" y="2981767"/>
          <a:ext cx="9554864" cy="85187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t>Membuat</a:t>
          </a:r>
          <a:r>
            <a:rPr lang="en-US" sz="2200" b="1" kern="1200" dirty="0"/>
            <a:t> </a:t>
          </a:r>
          <a:r>
            <a:rPr lang="en-US" sz="2200" b="1" kern="1200" dirty="0" err="1"/>
            <a:t>kebijakan-kebijakan</a:t>
          </a:r>
          <a:r>
            <a:rPr lang="en-US" sz="2200" b="1" kern="1200" dirty="0"/>
            <a:t> </a:t>
          </a:r>
          <a:r>
            <a:rPr lang="en-US" sz="2200" b="1" kern="1200" dirty="0" err="1"/>
            <a:t>strategis</a:t>
          </a:r>
          <a:r>
            <a:rPr lang="en-US" sz="2200" b="1" kern="1200" dirty="0"/>
            <a:t> (F. </a:t>
          </a:r>
          <a:r>
            <a:rPr lang="en-US" sz="2200" b="1" kern="1200" dirty="0" err="1"/>
            <a:t>Legislasi</a:t>
          </a:r>
          <a:r>
            <a:rPr lang="en-US" sz="2200" b="1" kern="1200" dirty="0"/>
            <a:t>)</a:t>
          </a:r>
        </a:p>
      </dsp:txBody>
      <dsp:txXfrm>
        <a:off x="1112079" y="2981767"/>
        <a:ext cx="9554864" cy="851870"/>
      </dsp:txXfrm>
    </dsp:sp>
    <dsp:sp modelId="{A557AFFB-894D-4DE1-9E53-026046B834BD}">
      <dsp:nvSpPr>
        <dsp:cNvPr id="0" name=""/>
        <dsp:cNvSpPr/>
      </dsp:nvSpPr>
      <dsp:spPr>
        <a:xfrm>
          <a:off x="579660" y="2875284"/>
          <a:ext cx="1064837" cy="1064837"/>
        </a:xfrm>
        <a:prstGeom prst="ellipse">
          <a:avLst/>
        </a:prstGeom>
        <a:blipFill rotWithShape="0">
          <a:blip xmlns:r="http://schemas.openxmlformats.org/officeDocument/2006/relationships" r:embed="rId3"/>
          <a:stretch>
            <a:fillRect/>
          </a:stretch>
        </a:blip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237CF737-78EA-44DB-8ED5-792E2E87F43A}">
      <dsp:nvSpPr>
        <dsp:cNvPr id="0" name=""/>
        <dsp:cNvSpPr/>
      </dsp:nvSpPr>
      <dsp:spPr>
        <a:xfrm>
          <a:off x="623682" y="4259794"/>
          <a:ext cx="10043261" cy="85187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2" tIns="55880" rIns="55880" bIns="55880" numCol="1" spcCol="1270" anchor="ctr" anchorCtr="0">
          <a:noAutofit/>
        </a:bodyPr>
        <a:lstStyle/>
        <a:p>
          <a:pPr marL="0" lvl="0" indent="0" algn="just" defTabSz="977900">
            <a:lnSpc>
              <a:spcPct val="90000"/>
            </a:lnSpc>
            <a:spcBef>
              <a:spcPct val="0"/>
            </a:spcBef>
            <a:spcAft>
              <a:spcPct val="35000"/>
            </a:spcAft>
            <a:buNone/>
          </a:pPr>
          <a:r>
            <a:rPr lang="fi-FI" sz="2200" b="1" kern="1200" dirty="0"/>
            <a:t>Ikut serta melakukan pengawasan secara aktif </a:t>
          </a:r>
        </a:p>
        <a:p>
          <a:pPr marL="0" lvl="0" indent="0" algn="just" defTabSz="977900">
            <a:lnSpc>
              <a:spcPct val="90000"/>
            </a:lnSpc>
            <a:spcBef>
              <a:spcPct val="0"/>
            </a:spcBef>
            <a:spcAft>
              <a:spcPct val="35000"/>
            </a:spcAft>
            <a:buNone/>
          </a:pPr>
          <a:r>
            <a:rPr lang="fi-FI" sz="2200" b="1" kern="1200" dirty="0"/>
            <a:t>(F. Pengawasan)</a:t>
          </a:r>
          <a:endParaRPr lang="en-US" sz="2200" b="1" kern="1200" dirty="0"/>
        </a:p>
      </dsp:txBody>
      <dsp:txXfrm>
        <a:off x="623682" y="4259794"/>
        <a:ext cx="10043261" cy="851870"/>
      </dsp:txXfrm>
    </dsp:sp>
    <dsp:sp modelId="{A659A17D-B3F5-4F05-A1E2-0B846E26D780}">
      <dsp:nvSpPr>
        <dsp:cNvPr id="0" name=""/>
        <dsp:cNvSpPr/>
      </dsp:nvSpPr>
      <dsp:spPr>
        <a:xfrm>
          <a:off x="91263" y="4153311"/>
          <a:ext cx="1064837" cy="1064837"/>
        </a:xfrm>
        <a:prstGeom prst="ellipse">
          <a:avLst/>
        </a:prstGeom>
        <a:blipFill rotWithShape="0">
          <a:blip xmlns:r="http://schemas.openxmlformats.org/officeDocument/2006/relationships" r:embed="rId4"/>
          <a:stretch>
            <a:fillRect/>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DCC9B-B172-42CC-83FF-D493D4F4497C}" type="datetimeFigureOut">
              <a:rPr lang="en-ID" smtClean="0"/>
              <a:t>05/08/2024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82690-A43B-4EA0-AE11-1DB7BBEAD1D4}" type="slidenum">
              <a:rPr lang="en-ID" smtClean="0"/>
              <a:t>‹#›</a:t>
            </a:fld>
            <a:endParaRPr lang="en-ID"/>
          </a:p>
        </p:txBody>
      </p:sp>
    </p:spTree>
    <p:extLst>
      <p:ext uri="{BB962C8B-B14F-4D97-AF65-F5344CB8AC3E}">
        <p14:creationId xmlns:p14="http://schemas.microsoft.com/office/powerpoint/2010/main" val="20189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952d7eb04f_0_27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952d7eb04f_0_27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2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16F6B-DF24-4407-AC1C-524EB7542F2B}"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33759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85c813e4b7_1_253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85c813e4b7_1_25391: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76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85d1b93cba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85d1b93cba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47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44E7-B546-4EB2-86ED-8DACEFD94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9FD9FEC-B624-4A84-BC2E-C95706605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7FC49AA-72E4-4EF1-8D4A-ED75CB930848}"/>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5" name="Footer Placeholder 4">
            <a:extLst>
              <a:ext uri="{FF2B5EF4-FFF2-40B4-BE49-F238E27FC236}">
                <a16:creationId xmlns:a16="http://schemas.microsoft.com/office/drawing/2014/main" id="{FB40DCF6-02A0-44B2-9F31-6D653A8332B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4357A09-BE52-436C-AFD4-3E3AB697DAE6}"/>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19988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5E8A-4544-4428-89C6-502D9681BD4E}"/>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70D8732-27FB-44AA-AE26-A862885006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C8BA911-D884-4455-8AD1-4F6E5AC6DB6F}"/>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5" name="Footer Placeholder 4">
            <a:extLst>
              <a:ext uri="{FF2B5EF4-FFF2-40B4-BE49-F238E27FC236}">
                <a16:creationId xmlns:a16="http://schemas.microsoft.com/office/drawing/2014/main" id="{E6544B94-932F-4B4C-900D-13477D9853A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FA9F8C9-9BC9-4F04-938C-5DDBE8B60A96}"/>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246172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276A6-7970-49DA-BA70-3E129E7D0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7F49B0A-9B1E-4523-8BE8-79E4DDE41C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7082B-057A-44ED-8A81-F42EADA77330}"/>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5" name="Footer Placeholder 4">
            <a:extLst>
              <a:ext uri="{FF2B5EF4-FFF2-40B4-BE49-F238E27FC236}">
                <a16:creationId xmlns:a16="http://schemas.microsoft.com/office/drawing/2014/main" id="{57F2940C-3B49-424E-94E9-C43C2974915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D0638F7-F2C3-4E1E-AEA8-38DBD6B7EF2E}"/>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259873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sz="1333" kern="0" smtClean="0">
                <a:solidFill>
                  <a:srgbClr val="000000"/>
                </a:solidFill>
                <a:latin typeface="Arial"/>
                <a:cs typeface="Arial"/>
                <a:sym typeface="Arial"/>
              </a:rPr>
              <a:pPr defTabSz="1219170">
                <a:buClr>
                  <a:srgbClr val="000000"/>
                </a:buClr>
                <a:defRPr/>
              </a:pPr>
              <a:t>‹#›</a:t>
            </a:fld>
            <a:endParaRPr lang="en" sz="1333" kern="0">
              <a:solidFill>
                <a:srgbClr val="000000"/>
              </a:solidFill>
              <a:latin typeface="Arial"/>
              <a:cs typeface="Arial"/>
              <a:sym typeface="Arial"/>
            </a:endParaRPr>
          </a:p>
        </p:txBody>
      </p:sp>
    </p:spTree>
    <p:extLst>
      <p:ext uri="{BB962C8B-B14F-4D97-AF65-F5344CB8AC3E}">
        <p14:creationId xmlns:p14="http://schemas.microsoft.com/office/powerpoint/2010/main" val="667800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3" name="Rectangle: Rounded Corners 9">
            <a:extLst>
              <a:ext uri="{FF2B5EF4-FFF2-40B4-BE49-F238E27FC236}">
                <a16:creationId xmlns:a16="http://schemas.microsoft.com/office/drawing/2014/main" id="{62DCCEC9-F34F-4254-B193-DE7B5316ADEF}"/>
              </a:ext>
            </a:extLst>
          </p:cNvPr>
          <p:cNvSpPr/>
          <p:nvPr userDrawn="1"/>
        </p:nvSpPr>
        <p:spPr>
          <a:xfrm>
            <a:off x="11735371" y="6395843"/>
            <a:ext cx="365760" cy="3657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7" name="Slide Number Placeholder 3">
            <a:extLst>
              <a:ext uri="{FF2B5EF4-FFF2-40B4-BE49-F238E27FC236}">
                <a16:creationId xmlns:a16="http://schemas.microsoft.com/office/drawing/2014/main" id="{3327CD37-6630-4A5F-BDA3-15C8DC5768EE}"/>
              </a:ext>
            </a:extLst>
          </p:cNvPr>
          <p:cNvSpPr txBox="1">
            <a:spLocks/>
          </p:cNvSpPr>
          <p:nvPr userDrawn="1"/>
        </p:nvSpPr>
        <p:spPr>
          <a:xfrm>
            <a:off x="11737348" y="6426078"/>
            <a:ext cx="365761" cy="301436"/>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fld id="{1BDD4599-9D62-4C5C-8557-9C01CAF9F214}" type="slidenum">
              <a:rPr kumimoji="0" lang="id-ID" altLang="id-ID" sz="900" b="0" i="0" u="none" strike="noStrike" kern="1200" cap="none" spc="0" normalizeH="0" baseline="0" noProof="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kumimoji="0" lang="id-ID" altLang="id-ID" sz="1051"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18" name="Straight Connector 17">
            <a:extLst>
              <a:ext uri="{FF2B5EF4-FFF2-40B4-BE49-F238E27FC236}">
                <a16:creationId xmlns:a16="http://schemas.microsoft.com/office/drawing/2014/main" id="{A4A225F5-B356-44F7-8048-F62F7E42BD9F}"/>
              </a:ext>
            </a:extLst>
          </p:cNvPr>
          <p:cNvCxnSpPr/>
          <p:nvPr userDrawn="1"/>
        </p:nvCxnSpPr>
        <p:spPr>
          <a:xfrm flipV="1">
            <a:off x="914071" y="901700"/>
            <a:ext cx="10116000" cy="127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A225F5-B356-44F7-8048-F62F7E42BD9F}"/>
              </a:ext>
            </a:extLst>
          </p:cNvPr>
          <p:cNvCxnSpPr/>
          <p:nvPr userDrawn="1"/>
        </p:nvCxnSpPr>
        <p:spPr>
          <a:xfrm flipV="1">
            <a:off x="914071" y="952502"/>
            <a:ext cx="10116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8132" name="Picture 4" descr="See the source imag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1440"/>
          <a:stretch/>
        </p:blipFill>
        <p:spPr bwMode="auto">
          <a:xfrm rot="16200000">
            <a:off x="-3295649" y="3295649"/>
            <a:ext cx="6858000" cy="266699"/>
          </a:xfrm>
          <a:prstGeom prst="rect">
            <a:avLst/>
          </a:prstGeom>
          <a:noFill/>
          <a:extLst>
            <a:ext uri="{909E8E84-426E-40DD-AFC4-6F175D3DCCD1}">
              <a14:hiddenFill xmlns:a14="http://schemas.microsoft.com/office/drawing/2010/main">
                <a:solidFill>
                  <a:srgbClr val="FFFFFF"/>
                </a:solidFill>
              </a14:hiddenFill>
            </a:ext>
          </a:extLst>
        </p:spPr>
      </p:pic>
      <p:sp>
        <p:nvSpPr>
          <p:cNvPr id="9" name="Shape 9">
            <a:extLst>
              <a:ext uri="{FF2B5EF4-FFF2-40B4-BE49-F238E27FC236}">
                <a16:creationId xmlns:a16="http://schemas.microsoft.com/office/drawing/2014/main" id="{698B7CB0-6128-4098-96BA-2D6770384FFA}"/>
              </a:ext>
            </a:extLst>
          </p:cNvPr>
          <p:cNvSpPr>
            <a:spLocks noChangeArrowheads="1"/>
          </p:cNvSpPr>
          <p:nvPr userDrawn="1"/>
        </p:nvSpPr>
        <p:spPr bwMode="auto">
          <a:xfrm rot="16200000">
            <a:off x="-3272240" y="3319474"/>
            <a:ext cx="6817504" cy="1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3579" tIns="23579" rIns="23579" bIns="23579"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851"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Gill Sans" pitchFamily="2" charset="0"/>
              </a:rPr>
              <a:t>All Rights Reserved. The information in this document is confidential and intended only for KPK. COPYRIGHT© 2021</a:t>
            </a:r>
          </a:p>
        </p:txBody>
      </p:sp>
      <p:pic>
        <p:nvPicPr>
          <p:cNvPr id="10" name="Picture 9">
            <a:extLst>
              <a:ext uri="{FF2B5EF4-FFF2-40B4-BE49-F238E27FC236}">
                <a16:creationId xmlns:a16="http://schemas.microsoft.com/office/drawing/2014/main" id="{E0C4E40F-09E9-4474-8CDF-1596A2959840}"/>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1004671" y="31961"/>
            <a:ext cx="1177843" cy="833755"/>
          </a:xfrm>
          <a:prstGeom prst="rect">
            <a:avLst/>
          </a:prstGeom>
        </p:spPr>
      </p:pic>
    </p:spTree>
    <p:extLst>
      <p:ext uri="{BB962C8B-B14F-4D97-AF65-F5344CB8AC3E}">
        <p14:creationId xmlns:p14="http://schemas.microsoft.com/office/powerpoint/2010/main" val="3113692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10">
    <p:bg>
      <p:bgPr>
        <a:solidFill>
          <a:schemeClr val="bg1"/>
        </a:solidFill>
        <a:effectLst/>
      </p:bgPr>
    </p:bg>
    <p:spTree>
      <p:nvGrpSpPr>
        <p:cNvPr id="1" name=""/>
        <p:cNvGrpSpPr/>
        <p:nvPr/>
      </p:nvGrpSpPr>
      <p:grpSpPr>
        <a:xfrm>
          <a:off x="0" y="0"/>
          <a:ext cx="0" cy="0"/>
          <a:chOff x="0" y="0"/>
          <a:chExt cx="0" cy="0"/>
        </a:xfrm>
      </p:grpSpPr>
      <p:sp>
        <p:nvSpPr>
          <p:cNvPr id="10" name="Slide Number"/>
          <p:cNvSpPr>
            <a:spLocks noGrp="1"/>
          </p:cNvSpPr>
          <p:nvPr>
            <p:ph type="sldNum" sz="quarter" idx="2"/>
          </p:nvPr>
        </p:nvSpPr>
        <p:spPr>
          <a:xfrm>
            <a:off x="11093825" y="6196849"/>
            <a:ext cx="463971" cy="287259"/>
          </a:xfrm>
          <a:prstGeom prst="rect">
            <a:avLst/>
          </a:prstGeom>
        </p:spPr>
        <p:txBody>
          <a:bodyPr lIns="68580" tIns="34290" rIns="68580" bIns="34290"/>
          <a:lstStyle>
            <a:lvl1pPr algn="r">
              <a:defRPr sz="1200" baseline="0">
                <a:solidFill>
                  <a:schemeClr val="tx1">
                    <a:alpha val="40000"/>
                  </a:schemeClr>
                </a:solidFill>
                <a:latin typeface="Roboto" charset="0"/>
              </a:defRPr>
            </a:lvl1pPr>
          </a:lstStyle>
          <a:p>
            <a:fld id="{86CB4B4D-7CA3-9044-876B-883B54F8677D}" type="slidenum">
              <a:rPr lang="uk-UA" smtClean="0"/>
              <a:pPr/>
              <a:t>‹#›</a:t>
            </a:fld>
            <a:endParaRPr lang="uk-UA" dirty="0"/>
          </a:p>
        </p:txBody>
      </p:sp>
      <p:sp>
        <p:nvSpPr>
          <p:cNvPr id="6" name="Picture Placeholder 5"/>
          <p:cNvSpPr>
            <a:spLocks noGrp="1"/>
          </p:cNvSpPr>
          <p:nvPr>
            <p:ph type="pic" sz="quarter" idx="10"/>
          </p:nvPr>
        </p:nvSpPr>
        <p:spPr>
          <a:xfrm>
            <a:off x="1148153" y="1345013"/>
            <a:ext cx="5775867" cy="4546601"/>
          </a:xfrm>
          <a:custGeom>
            <a:avLst/>
            <a:gdLst>
              <a:gd name="connsiteX0" fmla="*/ 0 w 8712201"/>
              <a:gd name="connsiteY0" fmla="*/ 0 h 6858000"/>
              <a:gd name="connsiteX1" fmla="*/ 8712201 w 8712201"/>
              <a:gd name="connsiteY1" fmla="*/ 0 h 6858000"/>
              <a:gd name="connsiteX2" fmla="*/ 8712201 w 8712201"/>
              <a:gd name="connsiteY2" fmla="*/ 6858000 h 6858000"/>
              <a:gd name="connsiteX3" fmla="*/ 0 w 8712201"/>
              <a:gd name="connsiteY3" fmla="*/ 6858000 h 6858000"/>
              <a:gd name="connsiteX4" fmla="*/ 0 w 8712201"/>
              <a:gd name="connsiteY4" fmla="*/ 0 h 6858000"/>
              <a:gd name="connsiteX0" fmla="*/ 0 w 8712201"/>
              <a:gd name="connsiteY0" fmla="*/ 0 h 6858000"/>
              <a:gd name="connsiteX1" fmla="*/ 8712201 w 8712201"/>
              <a:gd name="connsiteY1" fmla="*/ 0 h 6858000"/>
              <a:gd name="connsiteX2" fmla="*/ 8712201 w 8712201"/>
              <a:gd name="connsiteY2" fmla="*/ 6858000 h 6858000"/>
              <a:gd name="connsiteX3" fmla="*/ 4725847 w 8712201"/>
              <a:gd name="connsiteY3" fmla="*/ 6858000 h 6858000"/>
              <a:gd name="connsiteX4" fmla="*/ 0 w 8712201"/>
              <a:gd name="connsiteY4" fmla="*/ 6858000 h 6858000"/>
              <a:gd name="connsiteX5" fmla="*/ 0 w 8712201"/>
              <a:gd name="connsiteY5" fmla="*/ 0 h 6858000"/>
              <a:gd name="connsiteX0" fmla="*/ 0 w 8712201"/>
              <a:gd name="connsiteY0" fmla="*/ 0 h 6858000"/>
              <a:gd name="connsiteX1" fmla="*/ 8712201 w 8712201"/>
              <a:gd name="connsiteY1" fmla="*/ 0 h 6858000"/>
              <a:gd name="connsiteX2" fmla="*/ 4725847 w 8712201"/>
              <a:gd name="connsiteY2" fmla="*/ 6858000 h 6858000"/>
              <a:gd name="connsiteX3" fmla="*/ 0 w 8712201"/>
              <a:gd name="connsiteY3" fmla="*/ 6858000 h 6858000"/>
              <a:gd name="connsiteX4" fmla="*/ 0 w 871220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2201" h="6858000">
                <a:moveTo>
                  <a:pt x="0" y="0"/>
                </a:moveTo>
                <a:lnTo>
                  <a:pt x="8712201" y="0"/>
                </a:lnTo>
                <a:lnTo>
                  <a:pt x="4725847" y="6858000"/>
                </a:lnTo>
                <a:lnTo>
                  <a:pt x="0" y="6858000"/>
                </a:lnTo>
                <a:lnTo>
                  <a:pt x="0" y="0"/>
                </a:lnTo>
                <a:close/>
              </a:path>
            </a:pathLst>
          </a:custGeom>
          <a:noFill/>
        </p:spPr>
        <p:txBody>
          <a:bodyPr/>
          <a:lstStyle>
            <a:lvl1pPr marL="0" marR="0" indent="0" algn="l" defTabSz="914332" rtl="0" eaLnBrk="1" fontAlgn="auto" latinLnBrk="0" hangingPunct="1">
              <a:lnSpc>
                <a:spcPct val="90000"/>
              </a:lnSpc>
              <a:spcBef>
                <a:spcPts val="1000"/>
              </a:spcBef>
              <a:spcAft>
                <a:spcPts val="0"/>
              </a:spcAft>
              <a:buClrTx/>
              <a:buSzTx/>
              <a:buFont typeface="Arial"/>
              <a:buNone/>
              <a:tabLst/>
              <a:defRPr sz="1867" baseline="0">
                <a:solidFill>
                  <a:schemeClr val="accent3"/>
                </a:solidFill>
              </a:defRPr>
            </a:lvl1pPr>
          </a:lstStyle>
          <a:p>
            <a:r>
              <a:rPr lang="en-US" dirty="0"/>
              <a:t>Drag picture to placeholder</a:t>
            </a:r>
          </a:p>
        </p:txBody>
      </p:sp>
      <p:pic>
        <p:nvPicPr>
          <p:cNvPr id="4" name="Picture 3"/>
          <p:cNvPicPr>
            <a:picLocks noChangeAspect="1"/>
          </p:cNvPicPr>
          <p:nvPr userDrawn="1"/>
        </p:nvPicPr>
        <p:blipFill>
          <a:blip r:embed="rId2"/>
          <a:stretch>
            <a:fillRect/>
          </a:stretch>
        </p:blipFill>
        <p:spPr>
          <a:xfrm>
            <a:off x="9451980" y="6771748"/>
            <a:ext cx="2740025" cy="8625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450" y="262528"/>
            <a:ext cx="1610748" cy="528921"/>
          </a:xfrm>
          <a:prstGeom prst="rect">
            <a:avLst/>
          </a:prstGeom>
        </p:spPr>
      </p:pic>
      <p:pic>
        <p:nvPicPr>
          <p:cNvPr id="7" name="Picture 6"/>
          <p:cNvPicPr>
            <a:picLocks noChangeAspect="1"/>
          </p:cNvPicPr>
          <p:nvPr userDrawn="1"/>
        </p:nvPicPr>
        <p:blipFill>
          <a:blip r:embed="rId2"/>
          <a:stretch>
            <a:fillRect/>
          </a:stretch>
        </p:blipFill>
        <p:spPr>
          <a:xfrm>
            <a:off x="4" y="0"/>
            <a:ext cx="2740025" cy="86253"/>
          </a:xfrm>
          <a:prstGeom prst="rect">
            <a:avLst/>
          </a:prstGeom>
        </p:spPr>
      </p:pic>
    </p:spTree>
    <p:extLst>
      <p:ext uri="{BB962C8B-B14F-4D97-AF65-F5344CB8AC3E}">
        <p14:creationId xmlns:p14="http://schemas.microsoft.com/office/powerpoint/2010/main" val="689913554"/>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837"/>
        <p:cNvGrpSpPr/>
        <p:nvPr/>
      </p:nvGrpSpPr>
      <p:grpSpPr>
        <a:xfrm>
          <a:off x="0" y="0"/>
          <a:ext cx="0" cy="0"/>
          <a:chOff x="0" y="0"/>
          <a:chExt cx="0" cy="0"/>
        </a:xfrm>
      </p:grpSpPr>
      <p:sp>
        <p:nvSpPr>
          <p:cNvPr id="838" name="Google Shape;838;p32"/>
          <p:cNvSpPr txBox="1">
            <a:spLocks noGrp="1"/>
          </p:cNvSpPr>
          <p:nvPr>
            <p:ph type="title"/>
          </p:nvPr>
        </p:nvSpPr>
        <p:spPr>
          <a:xfrm>
            <a:off x="1270800" y="4435400"/>
            <a:ext cx="2705200" cy="5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Montserrat"/>
              <a:buNone/>
              <a:defRPr sz="2133" b="1">
                <a:solidFill>
                  <a:schemeClr val="accent2"/>
                </a:solidFill>
                <a:latin typeface="Montserrat"/>
                <a:ea typeface="Montserrat"/>
                <a:cs typeface="Montserrat"/>
                <a:sym typeface="Montserrat"/>
              </a:defRPr>
            </a:lvl1pPr>
            <a:lvl2pPr lvl="1"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2pPr>
            <a:lvl3pPr lvl="2"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3pPr>
            <a:lvl4pPr lvl="3"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4pPr>
            <a:lvl5pPr lvl="4"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5pPr>
            <a:lvl6pPr lvl="5"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6pPr>
            <a:lvl7pPr lvl="6"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7pPr>
            <a:lvl8pPr lvl="7"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8pPr>
            <a:lvl9pPr lvl="8"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9pPr>
          </a:lstStyle>
          <a:p>
            <a:endParaRPr/>
          </a:p>
        </p:txBody>
      </p:sp>
      <p:sp>
        <p:nvSpPr>
          <p:cNvPr id="839" name="Google Shape;839;p32"/>
          <p:cNvSpPr txBox="1">
            <a:spLocks noGrp="1"/>
          </p:cNvSpPr>
          <p:nvPr>
            <p:ph type="subTitle" idx="1"/>
          </p:nvPr>
        </p:nvSpPr>
        <p:spPr>
          <a:xfrm>
            <a:off x="1270800" y="4902133"/>
            <a:ext cx="2705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solidFill>
                  <a:schemeClr val="accent3"/>
                </a:solidFill>
              </a:defRPr>
            </a:lvl1pPr>
            <a:lvl2pPr lvl="1" algn="ctr" rtl="0">
              <a:lnSpc>
                <a:spcPct val="100000"/>
              </a:lnSpc>
              <a:spcBef>
                <a:spcPts val="0"/>
              </a:spcBef>
              <a:spcAft>
                <a:spcPts val="0"/>
              </a:spcAft>
              <a:buClr>
                <a:schemeClr val="accent3"/>
              </a:buClr>
              <a:buSzPts val="2100"/>
              <a:buNone/>
              <a:defRPr sz="2800">
                <a:solidFill>
                  <a:schemeClr val="accent3"/>
                </a:solidFill>
              </a:defRPr>
            </a:lvl2pPr>
            <a:lvl3pPr lvl="2" algn="ctr" rtl="0">
              <a:lnSpc>
                <a:spcPct val="100000"/>
              </a:lnSpc>
              <a:spcBef>
                <a:spcPts val="0"/>
              </a:spcBef>
              <a:spcAft>
                <a:spcPts val="0"/>
              </a:spcAft>
              <a:buClr>
                <a:schemeClr val="accent3"/>
              </a:buClr>
              <a:buSzPts val="2100"/>
              <a:buNone/>
              <a:defRPr sz="2800">
                <a:solidFill>
                  <a:schemeClr val="accent3"/>
                </a:solidFill>
              </a:defRPr>
            </a:lvl3pPr>
            <a:lvl4pPr lvl="3" algn="ctr" rtl="0">
              <a:lnSpc>
                <a:spcPct val="100000"/>
              </a:lnSpc>
              <a:spcBef>
                <a:spcPts val="0"/>
              </a:spcBef>
              <a:spcAft>
                <a:spcPts val="0"/>
              </a:spcAft>
              <a:buClr>
                <a:schemeClr val="accent3"/>
              </a:buClr>
              <a:buSzPts val="2100"/>
              <a:buNone/>
              <a:defRPr sz="2800">
                <a:solidFill>
                  <a:schemeClr val="accent3"/>
                </a:solidFill>
              </a:defRPr>
            </a:lvl4pPr>
            <a:lvl5pPr lvl="4" algn="ctr" rtl="0">
              <a:lnSpc>
                <a:spcPct val="100000"/>
              </a:lnSpc>
              <a:spcBef>
                <a:spcPts val="0"/>
              </a:spcBef>
              <a:spcAft>
                <a:spcPts val="0"/>
              </a:spcAft>
              <a:buClr>
                <a:schemeClr val="accent3"/>
              </a:buClr>
              <a:buSzPts val="2100"/>
              <a:buNone/>
              <a:defRPr sz="2800">
                <a:solidFill>
                  <a:schemeClr val="accent3"/>
                </a:solidFill>
              </a:defRPr>
            </a:lvl5pPr>
            <a:lvl6pPr lvl="5" algn="ctr" rtl="0">
              <a:lnSpc>
                <a:spcPct val="100000"/>
              </a:lnSpc>
              <a:spcBef>
                <a:spcPts val="0"/>
              </a:spcBef>
              <a:spcAft>
                <a:spcPts val="0"/>
              </a:spcAft>
              <a:buClr>
                <a:schemeClr val="accent3"/>
              </a:buClr>
              <a:buSzPts val="2100"/>
              <a:buNone/>
              <a:defRPr sz="2800">
                <a:solidFill>
                  <a:schemeClr val="accent3"/>
                </a:solidFill>
              </a:defRPr>
            </a:lvl6pPr>
            <a:lvl7pPr lvl="6" algn="ctr" rtl="0">
              <a:lnSpc>
                <a:spcPct val="100000"/>
              </a:lnSpc>
              <a:spcBef>
                <a:spcPts val="0"/>
              </a:spcBef>
              <a:spcAft>
                <a:spcPts val="0"/>
              </a:spcAft>
              <a:buClr>
                <a:schemeClr val="accent3"/>
              </a:buClr>
              <a:buSzPts val="2100"/>
              <a:buNone/>
              <a:defRPr sz="2800">
                <a:solidFill>
                  <a:schemeClr val="accent3"/>
                </a:solidFill>
              </a:defRPr>
            </a:lvl7pPr>
            <a:lvl8pPr lvl="7" algn="ctr" rtl="0">
              <a:lnSpc>
                <a:spcPct val="100000"/>
              </a:lnSpc>
              <a:spcBef>
                <a:spcPts val="0"/>
              </a:spcBef>
              <a:spcAft>
                <a:spcPts val="0"/>
              </a:spcAft>
              <a:buClr>
                <a:schemeClr val="accent3"/>
              </a:buClr>
              <a:buSzPts val="2100"/>
              <a:buNone/>
              <a:defRPr sz="2800">
                <a:solidFill>
                  <a:schemeClr val="accent3"/>
                </a:solidFill>
              </a:defRPr>
            </a:lvl8pPr>
            <a:lvl9pPr lvl="8" algn="ctr" rtl="0">
              <a:lnSpc>
                <a:spcPct val="100000"/>
              </a:lnSpc>
              <a:spcBef>
                <a:spcPts val="0"/>
              </a:spcBef>
              <a:spcAft>
                <a:spcPts val="0"/>
              </a:spcAft>
              <a:buClr>
                <a:schemeClr val="accent3"/>
              </a:buClr>
              <a:buSzPts val="2100"/>
              <a:buNone/>
              <a:defRPr sz="2800">
                <a:solidFill>
                  <a:schemeClr val="accent3"/>
                </a:solidFill>
              </a:defRPr>
            </a:lvl9pPr>
          </a:lstStyle>
          <a:p>
            <a:endParaRPr/>
          </a:p>
        </p:txBody>
      </p:sp>
      <p:sp>
        <p:nvSpPr>
          <p:cNvPr id="840" name="Google Shape;840;p32"/>
          <p:cNvSpPr txBox="1">
            <a:spLocks noGrp="1"/>
          </p:cNvSpPr>
          <p:nvPr>
            <p:ph type="title" idx="2"/>
          </p:nvPr>
        </p:nvSpPr>
        <p:spPr>
          <a:xfrm>
            <a:off x="1260200" y="526633"/>
            <a:ext cx="5393600" cy="65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150"/>
              <a:buNone/>
              <a:defRPr sz="2867">
                <a:solidFill>
                  <a:schemeClr val="dk1"/>
                </a:solidFill>
              </a:defRPr>
            </a:lvl1pPr>
            <a:lvl2pPr lvl="1" rtl="0">
              <a:spcBef>
                <a:spcPts val="0"/>
              </a:spcBef>
              <a:spcAft>
                <a:spcPts val="0"/>
              </a:spcAft>
              <a:buClr>
                <a:srgbClr val="A2C4C9"/>
              </a:buClr>
              <a:buSzPts val="2150"/>
              <a:buNone/>
              <a:defRPr sz="2867">
                <a:solidFill>
                  <a:srgbClr val="A2C4C9"/>
                </a:solidFill>
              </a:defRPr>
            </a:lvl2pPr>
            <a:lvl3pPr lvl="2" rtl="0">
              <a:spcBef>
                <a:spcPts val="0"/>
              </a:spcBef>
              <a:spcAft>
                <a:spcPts val="0"/>
              </a:spcAft>
              <a:buClr>
                <a:srgbClr val="A2C4C9"/>
              </a:buClr>
              <a:buSzPts val="2150"/>
              <a:buNone/>
              <a:defRPr sz="2867">
                <a:solidFill>
                  <a:srgbClr val="A2C4C9"/>
                </a:solidFill>
              </a:defRPr>
            </a:lvl3pPr>
            <a:lvl4pPr lvl="3" rtl="0">
              <a:spcBef>
                <a:spcPts val="0"/>
              </a:spcBef>
              <a:spcAft>
                <a:spcPts val="0"/>
              </a:spcAft>
              <a:buClr>
                <a:srgbClr val="A2C4C9"/>
              </a:buClr>
              <a:buSzPts val="2150"/>
              <a:buNone/>
              <a:defRPr sz="2867">
                <a:solidFill>
                  <a:srgbClr val="A2C4C9"/>
                </a:solidFill>
              </a:defRPr>
            </a:lvl4pPr>
            <a:lvl5pPr lvl="4" rtl="0">
              <a:spcBef>
                <a:spcPts val="0"/>
              </a:spcBef>
              <a:spcAft>
                <a:spcPts val="0"/>
              </a:spcAft>
              <a:buClr>
                <a:srgbClr val="A2C4C9"/>
              </a:buClr>
              <a:buSzPts val="2150"/>
              <a:buNone/>
              <a:defRPr sz="2867">
                <a:solidFill>
                  <a:srgbClr val="A2C4C9"/>
                </a:solidFill>
              </a:defRPr>
            </a:lvl5pPr>
            <a:lvl6pPr lvl="5" rtl="0">
              <a:spcBef>
                <a:spcPts val="0"/>
              </a:spcBef>
              <a:spcAft>
                <a:spcPts val="0"/>
              </a:spcAft>
              <a:buClr>
                <a:srgbClr val="A2C4C9"/>
              </a:buClr>
              <a:buSzPts val="2150"/>
              <a:buNone/>
              <a:defRPr sz="2867">
                <a:solidFill>
                  <a:srgbClr val="A2C4C9"/>
                </a:solidFill>
              </a:defRPr>
            </a:lvl6pPr>
            <a:lvl7pPr lvl="6" rtl="0">
              <a:spcBef>
                <a:spcPts val="0"/>
              </a:spcBef>
              <a:spcAft>
                <a:spcPts val="0"/>
              </a:spcAft>
              <a:buClr>
                <a:srgbClr val="A2C4C9"/>
              </a:buClr>
              <a:buSzPts val="2150"/>
              <a:buNone/>
              <a:defRPr sz="2867">
                <a:solidFill>
                  <a:srgbClr val="A2C4C9"/>
                </a:solidFill>
              </a:defRPr>
            </a:lvl7pPr>
            <a:lvl8pPr lvl="7" rtl="0">
              <a:spcBef>
                <a:spcPts val="0"/>
              </a:spcBef>
              <a:spcAft>
                <a:spcPts val="0"/>
              </a:spcAft>
              <a:buClr>
                <a:srgbClr val="A2C4C9"/>
              </a:buClr>
              <a:buSzPts val="2150"/>
              <a:buNone/>
              <a:defRPr sz="2867">
                <a:solidFill>
                  <a:srgbClr val="A2C4C9"/>
                </a:solidFill>
              </a:defRPr>
            </a:lvl8pPr>
            <a:lvl9pPr lvl="8" rtl="0">
              <a:spcBef>
                <a:spcPts val="0"/>
              </a:spcBef>
              <a:spcAft>
                <a:spcPts val="0"/>
              </a:spcAft>
              <a:buClr>
                <a:srgbClr val="A2C4C9"/>
              </a:buClr>
              <a:buSzPts val="2150"/>
              <a:buNone/>
              <a:defRPr sz="2867">
                <a:solidFill>
                  <a:srgbClr val="A2C4C9"/>
                </a:solidFill>
              </a:defRPr>
            </a:lvl9pPr>
          </a:lstStyle>
          <a:p>
            <a:endParaRPr/>
          </a:p>
        </p:txBody>
      </p:sp>
      <p:sp>
        <p:nvSpPr>
          <p:cNvPr id="841" name="Google Shape;841;p32"/>
          <p:cNvSpPr txBox="1">
            <a:spLocks noGrp="1"/>
          </p:cNvSpPr>
          <p:nvPr>
            <p:ph type="title" idx="3"/>
          </p:nvPr>
        </p:nvSpPr>
        <p:spPr>
          <a:xfrm>
            <a:off x="4743399" y="4435400"/>
            <a:ext cx="2705200" cy="5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Montserrat"/>
              <a:buNone/>
              <a:defRPr sz="2133" b="1">
                <a:solidFill>
                  <a:schemeClr val="accent2"/>
                </a:solidFill>
                <a:latin typeface="Montserrat"/>
                <a:ea typeface="Montserrat"/>
                <a:cs typeface="Montserrat"/>
                <a:sym typeface="Montserrat"/>
              </a:defRPr>
            </a:lvl1pPr>
            <a:lvl2pPr lvl="1"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2pPr>
            <a:lvl3pPr lvl="2"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3pPr>
            <a:lvl4pPr lvl="3"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4pPr>
            <a:lvl5pPr lvl="4"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5pPr>
            <a:lvl6pPr lvl="5"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6pPr>
            <a:lvl7pPr lvl="6"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7pPr>
            <a:lvl8pPr lvl="7"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8pPr>
            <a:lvl9pPr lvl="8"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9pPr>
          </a:lstStyle>
          <a:p>
            <a:endParaRPr/>
          </a:p>
        </p:txBody>
      </p:sp>
      <p:sp>
        <p:nvSpPr>
          <p:cNvPr id="842" name="Google Shape;842;p32"/>
          <p:cNvSpPr txBox="1">
            <a:spLocks noGrp="1"/>
          </p:cNvSpPr>
          <p:nvPr>
            <p:ph type="subTitle" idx="4"/>
          </p:nvPr>
        </p:nvSpPr>
        <p:spPr>
          <a:xfrm>
            <a:off x="4743400" y="4902133"/>
            <a:ext cx="2705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solidFill>
                  <a:schemeClr val="accent3"/>
                </a:solidFill>
              </a:defRPr>
            </a:lvl1pPr>
            <a:lvl2pPr lvl="1" algn="ctr" rtl="0">
              <a:lnSpc>
                <a:spcPct val="100000"/>
              </a:lnSpc>
              <a:spcBef>
                <a:spcPts val="0"/>
              </a:spcBef>
              <a:spcAft>
                <a:spcPts val="0"/>
              </a:spcAft>
              <a:buClr>
                <a:schemeClr val="accent3"/>
              </a:buClr>
              <a:buSzPts val="2100"/>
              <a:buNone/>
              <a:defRPr sz="2800">
                <a:solidFill>
                  <a:schemeClr val="accent3"/>
                </a:solidFill>
              </a:defRPr>
            </a:lvl2pPr>
            <a:lvl3pPr lvl="2" algn="ctr" rtl="0">
              <a:lnSpc>
                <a:spcPct val="100000"/>
              </a:lnSpc>
              <a:spcBef>
                <a:spcPts val="0"/>
              </a:spcBef>
              <a:spcAft>
                <a:spcPts val="0"/>
              </a:spcAft>
              <a:buClr>
                <a:schemeClr val="accent3"/>
              </a:buClr>
              <a:buSzPts val="2100"/>
              <a:buNone/>
              <a:defRPr sz="2800">
                <a:solidFill>
                  <a:schemeClr val="accent3"/>
                </a:solidFill>
              </a:defRPr>
            </a:lvl3pPr>
            <a:lvl4pPr lvl="3" algn="ctr" rtl="0">
              <a:lnSpc>
                <a:spcPct val="100000"/>
              </a:lnSpc>
              <a:spcBef>
                <a:spcPts val="0"/>
              </a:spcBef>
              <a:spcAft>
                <a:spcPts val="0"/>
              </a:spcAft>
              <a:buClr>
                <a:schemeClr val="accent3"/>
              </a:buClr>
              <a:buSzPts val="2100"/>
              <a:buNone/>
              <a:defRPr sz="2800">
                <a:solidFill>
                  <a:schemeClr val="accent3"/>
                </a:solidFill>
              </a:defRPr>
            </a:lvl4pPr>
            <a:lvl5pPr lvl="4" algn="ctr" rtl="0">
              <a:lnSpc>
                <a:spcPct val="100000"/>
              </a:lnSpc>
              <a:spcBef>
                <a:spcPts val="0"/>
              </a:spcBef>
              <a:spcAft>
                <a:spcPts val="0"/>
              </a:spcAft>
              <a:buClr>
                <a:schemeClr val="accent3"/>
              </a:buClr>
              <a:buSzPts val="2100"/>
              <a:buNone/>
              <a:defRPr sz="2800">
                <a:solidFill>
                  <a:schemeClr val="accent3"/>
                </a:solidFill>
              </a:defRPr>
            </a:lvl5pPr>
            <a:lvl6pPr lvl="5" algn="ctr" rtl="0">
              <a:lnSpc>
                <a:spcPct val="100000"/>
              </a:lnSpc>
              <a:spcBef>
                <a:spcPts val="0"/>
              </a:spcBef>
              <a:spcAft>
                <a:spcPts val="0"/>
              </a:spcAft>
              <a:buClr>
                <a:schemeClr val="accent3"/>
              </a:buClr>
              <a:buSzPts val="2100"/>
              <a:buNone/>
              <a:defRPr sz="2800">
                <a:solidFill>
                  <a:schemeClr val="accent3"/>
                </a:solidFill>
              </a:defRPr>
            </a:lvl6pPr>
            <a:lvl7pPr lvl="6" algn="ctr" rtl="0">
              <a:lnSpc>
                <a:spcPct val="100000"/>
              </a:lnSpc>
              <a:spcBef>
                <a:spcPts val="0"/>
              </a:spcBef>
              <a:spcAft>
                <a:spcPts val="0"/>
              </a:spcAft>
              <a:buClr>
                <a:schemeClr val="accent3"/>
              </a:buClr>
              <a:buSzPts val="2100"/>
              <a:buNone/>
              <a:defRPr sz="2800">
                <a:solidFill>
                  <a:schemeClr val="accent3"/>
                </a:solidFill>
              </a:defRPr>
            </a:lvl7pPr>
            <a:lvl8pPr lvl="7" algn="ctr" rtl="0">
              <a:lnSpc>
                <a:spcPct val="100000"/>
              </a:lnSpc>
              <a:spcBef>
                <a:spcPts val="0"/>
              </a:spcBef>
              <a:spcAft>
                <a:spcPts val="0"/>
              </a:spcAft>
              <a:buClr>
                <a:schemeClr val="accent3"/>
              </a:buClr>
              <a:buSzPts val="2100"/>
              <a:buNone/>
              <a:defRPr sz="2800">
                <a:solidFill>
                  <a:schemeClr val="accent3"/>
                </a:solidFill>
              </a:defRPr>
            </a:lvl8pPr>
            <a:lvl9pPr lvl="8" algn="ctr" rtl="0">
              <a:lnSpc>
                <a:spcPct val="100000"/>
              </a:lnSpc>
              <a:spcBef>
                <a:spcPts val="0"/>
              </a:spcBef>
              <a:spcAft>
                <a:spcPts val="0"/>
              </a:spcAft>
              <a:buClr>
                <a:schemeClr val="accent3"/>
              </a:buClr>
              <a:buSzPts val="2100"/>
              <a:buNone/>
              <a:defRPr sz="2800">
                <a:solidFill>
                  <a:schemeClr val="accent3"/>
                </a:solidFill>
              </a:defRPr>
            </a:lvl9pPr>
          </a:lstStyle>
          <a:p>
            <a:endParaRPr/>
          </a:p>
        </p:txBody>
      </p:sp>
      <p:sp>
        <p:nvSpPr>
          <p:cNvPr id="843" name="Google Shape;843;p32"/>
          <p:cNvSpPr txBox="1">
            <a:spLocks noGrp="1"/>
          </p:cNvSpPr>
          <p:nvPr>
            <p:ph type="title" idx="5"/>
          </p:nvPr>
        </p:nvSpPr>
        <p:spPr>
          <a:xfrm>
            <a:off x="8215999" y="4435400"/>
            <a:ext cx="2705200" cy="5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Montserrat"/>
              <a:buNone/>
              <a:defRPr sz="2133" b="1">
                <a:solidFill>
                  <a:schemeClr val="accent2"/>
                </a:solidFill>
                <a:latin typeface="Montserrat"/>
                <a:ea typeface="Montserrat"/>
                <a:cs typeface="Montserrat"/>
                <a:sym typeface="Montserrat"/>
              </a:defRPr>
            </a:lvl1pPr>
            <a:lvl2pPr lvl="1"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2pPr>
            <a:lvl3pPr lvl="2"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3pPr>
            <a:lvl4pPr lvl="3"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4pPr>
            <a:lvl5pPr lvl="4"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5pPr>
            <a:lvl6pPr lvl="5"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6pPr>
            <a:lvl7pPr lvl="6"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7pPr>
            <a:lvl8pPr lvl="7"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8pPr>
            <a:lvl9pPr lvl="8"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9pPr>
          </a:lstStyle>
          <a:p>
            <a:endParaRPr/>
          </a:p>
        </p:txBody>
      </p:sp>
      <p:sp>
        <p:nvSpPr>
          <p:cNvPr id="844" name="Google Shape;844;p32"/>
          <p:cNvSpPr txBox="1">
            <a:spLocks noGrp="1"/>
          </p:cNvSpPr>
          <p:nvPr>
            <p:ph type="subTitle" idx="6"/>
          </p:nvPr>
        </p:nvSpPr>
        <p:spPr>
          <a:xfrm>
            <a:off x="8216000" y="4902133"/>
            <a:ext cx="2705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solidFill>
                  <a:schemeClr val="accent3"/>
                </a:solidFill>
              </a:defRPr>
            </a:lvl1pPr>
            <a:lvl2pPr lvl="1" algn="ctr" rtl="0">
              <a:lnSpc>
                <a:spcPct val="100000"/>
              </a:lnSpc>
              <a:spcBef>
                <a:spcPts val="0"/>
              </a:spcBef>
              <a:spcAft>
                <a:spcPts val="0"/>
              </a:spcAft>
              <a:buClr>
                <a:schemeClr val="accent3"/>
              </a:buClr>
              <a:buSzPts val="2100"/>
              <a:buNone/>
              <a:defRPr sz="2800">
                <a:solidFill>
                  <a:schemeClr val="accent3"/>
                </a:solidFill>
              </a:defRPr>
            </a:lvl2pPr>
            <a:lvl3pPr lvl="2" algn="ctr" rtl="0">
              <a:lnSpc>
                <a:spcPct val="100000"/>
              </a:lnSpc>
              <a:spcBef>
                <a:spcPts val="0"/>
              </a:spcBef>
              <a:spcAft>
                <a:spcPts val="0"/>
              </a:spcAft>
              <a:buClr>
                <a:schemeClr val="accent3"/>
              </a:buClr>
              <a:buSzPts val="2100"/>
              <a:buNone/>
              <a:defRPr sz="2800">
                <a:solidFill>
                  <a:schemeClr val="accent3"/>
                </a:solidFill>
              </a:defRPr>
            </a:lvl3pPr>
            <a:lvl4pPr lvl="3" algn="ctr" rtl="0">
              <a:lnSpc>
                <a:spcPct val="100000"/>
              </a:lnSpc>
              <a:spcBef>
                <a:spcPts val="0"/>
              </a:spcBef>
              <a:spcAft>
                <a:spcPts val="0"/>
              </a:spcAft>
              <a:buClr>
                <a:schemeClr val="accent3"/>
              </a:buClr>
              <a:buSzPts val="2100"/>
              <a:buNone/>
              <a:defRPr sz="2800">
                <a:solidFill>
                  <a:schemeClr val="accent3"/>
                </a:solidFill>
              </a:defRPr>
            </a:lvl4pPr>
            <a:lvl5pPr lvl="4" algn="ctr" rtl="0">
              <a:lnSpc>
                <a:spcPct val="100000"/>
              </a:lnSpc>
              <a:spcBef>
                <a:spcPts val="0"/>
              </a:spcBef>
              <a:spcAft>
                <a:spcPts val="0"/>
              </a:spcAft>
              <a:buClr>
                <a:schemeClr val="accent3"/>
              </a:buClr>
              <a:buSzPts val="2100"/>
              <a:buNone/>
              <a:defRPr sz="2800">
                <a:solidFill>
                  <a:schemeClr val="accent3"/>
                </a:solidFill>
              </a:defRPr>
            </a:lvl5pPr>
            <a:lvl6pPr lvl="5" algn="ctr" rtl="0">
              <a:lnSpc>
                <a:spcPct val="100000"/>
              </a:lnSpc>
              <a:spcBef>
                <a:spcPts val="0"/>
              </a:spcBef>
              <a:spcAft>
                <a:spcPts val="0"/>
              </a:spcAft>
              <a:buClr>
                <a:schemeClr val="accent3"/>
              </a:buClr>
              <a:buSzPts val="2100"/>
              <a:buNone/>
              <a:defRPr sz="2800">
                <a:solidFill>
                  <a:schemeClr val="accent3"/>
                </a:solidFill>
              </a:defRPr>
            </a:lvl6pPr>
            <a:lvl7pPr lvl="6" algn="ctr" rtl="0">
              <a:lnSpc>
                <a:spcPct val="100000"/>
              </a:lnSpc>
              <a:spcBef>
                <a:spcPts val="0"/>
              </a:spcBef>
              <a:spcAft>
                <a:spcPts val="0"/>
              </a:spcAft>
              <a:buClr>
                <a:schemeClr val="accent3"/>
              </a:buClr>
              <a:buSzPts val="2100"/>
              <a:buNone/>
              <a:defRPr sz="2800">
                <a:solidFill>
                  <a:schemeClr val="accent3"/>
                </a:solidFill>
              </a:defRPr>
            </a:lvl7pPr>
            <a:lvl8pPr lvl="7" algn="ctr" rtl="0">
              <a:lnSpc>
                <a:spcPct val="100000"/>
              </a:lnSpc>
              <a:spcBef>
                <a:spcPts val="0"/>
              </a:spcBef>
              <a:spcAft>
                <a:spcPts val="0"/>
              </a:spcAft>
              <a:buClr>
                <a:schemeClr val="accent3"/>
              </a:buClr>
              <a:buSzPts val="2100"/>
              <a:buNone/>
              <a:defRPr sz="2800">
                <a:solidFill>
                  <a:schemeClr val="accent3"/>
                </a:solidFill>
              </a:defRPr>
            </a:lvl8pPr>
            <a:lvl9pPr lvl="8" algn="ctr" rtl="0">
              <a:lnSpc>
                <a:spcPct val="100000"/>
              </a:lnSpc>
              <a:spcBef>
                <a:spcPts val="0"/>
              </a:spcBef>
              <a:spcAft>
                <a:spcPts val="0"/>
              </a:spcAft>
              <a:buClr>
                <a:schemeClr val="accent3"/>
              </a:buClr>
              <a:buSzPts val="2100"/>
              <a:buNone/>
              <a:defRPr sz="2800">
                <a:solidFill>
                  <a:schemeClr val="accent3"/>
                </a:solidFill>
              </a:defRPr>
            </a:lvl9pPr>
          </a:lstStyle>
          <a:p>
            <a:endParaRPr/>
          </a:p>
        </p:txBody>
      </p:sp>
      <p:sp>
        <p:nvSpPr>
          <p:cNvPr id="845" name="Google Shape;845;p32"/>
          <p:cNvSpPr txBox="1">
            <a:spLocks noGrp="1"/>
          </p:cNvSpPr>
          <p:nvPr>
            <p:ph type="title" idx="7"/>
          </p:nvPr>
        </p:nvSpPr>
        <p:spPr>
          <a:xfrm>
            <a:off x="1270800" y="2239033"/>
            <a:ext cx="2705200" cy="5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Montserrat"/>
              <a:buNone/>
              <a:defRPr sz="2133" b="1">
                <a:solidFill>
                  <a:schemeClr val="accent2"/>
                </a:solidFill>
                <a:latin typeface="Montserrat"/>
                <a:ea typeface="Montserrat"/>
                <a:cs typeface="Montserrat"/>
                <a:sym typeface="Montserrat"/>
              </a:defRPr>
            </a:lvl1pPr>
            <a:lvl2pPr lvl="1"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2pPr>
            <a:lvl3pPr lvl="2"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3pPr>
            <a:lvl4pPr lvl="3"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4pPr>
            <a:lvl5pPr lvl="4"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5pPr>
            <a:lvl6pPr lvl="5"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6pPr>
            <a:lvl7pPr lvl="6"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7pPr>
            <a:lvl8pPr lvl="7"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8pPr>
            <a:lvl9pPr lvl="8"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9pPr>
          </a:lstStyle>
          <a:p>
            <a:endParaRPr/>
          </a:p>
        </p:txBody>
      </p:sp>
      <p:sp>
        <p:nvSpPr>
          <p:cNvPr id="846" name="Google Shape;846;p32"/>
          <p:cNvSpPr txBox="1">
            <a:spLocks noGrp="1"/>
          </p:cNvSpPr>
          <p:nvPr>
            <p:ph type="subTitle" idx="8"/>
          </p:nvPr>
        </p:nvSpPr>
        <p:spPr>
          <a:xfrm>
            <a:off x="1270800" y="2705767"/>
            <a:ext cx="2705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solidFill>
                  <a:schemeClr val="accent3"/>
                </a:solidFill>
              </a:defRPr>
            </a:lvl1pPr>
            <a:lvl2pPr lvl="1" algn="ctr" rtl="0">
              <a:lnSpc>
                <a:spcPct val="100000"/>
              </a:lnSpc>
              <a:spcBef>
                <a:spcPts val="0"/>
              </a:spcBef>
              <a:spcAft>
                <a:spcPts val="0"/>
              </a:spcAft>
              <a:buClr>
                <a:schemeClr val="accent3"/>
              </a:buClr>
              <a:buSzPts val="2100"/>
              <a:buNone/>
              <a:defRPr sz="2800">
                <a:solidFill>
                  <a:schemeClr val="accent3"/>
                </a:solidFill>
              </a:defRPr>
            </a:lvl2pPr>
            <a:lvl3pPr lvl="2" algn="ctr" rtl="0">
              <a:lnSpc>
                <a:spcPct val="100000"/>
              </a:lnSpc>
              <a:spcBef>
                <a:spcPts val="0"/>
              </a:spcBef>
              <a:spcAft>
                <a:spcPts val="0"/>
              </a:spcAft>
              <a:buClr>
                <a:schemeClr val="accent3"/>
              </a:buClr>
              <a:buSzPts val="2100"/>
              <a:buNone/>
              <a:defRPr sz="2800">
                <a:solidFill>
                  <a:schemeClr val="accent3"/>
                </a:solidFill>
              </a:defRPr>
            </a:lvl3pPr>
            <a:lvl4pPr lvl="3" algn="ctr" rtl="0">
              <a:lnSpc>
                <a:spcPct val="100000"/>
              </a:lnSpc>
              <a:spcBef>
                <a:spcPts val="0"/>
              </a:spcBef>
              <a:spcAft>
                <a:spcPts val="0"/>
              </a:spcAft>
              <a:buClr>
                <a:schemeClr val="accent3"/>
              </a:buClr>
              <a:buSzPts val="2100"/>
              <a:buNone/>
              <a:defRPr sz="2800">
                <a:solidFill>
                  <a:schemeClr val="accent3"/>
                </a:solidFill>
              </a:defRPr>
            </a:lvl4pPr>
            <a:lvl5pPr lvl="4" algn="ctr" rtl="0">
              <a:lnSpc>
                <a:spcPct val="100000"/>
              </a:lnSpc>
              <a:spcBef>
                <a:spcPts val="0"/>
              </a:spcBef>
              <a:spcAft>
                <a:spcPts val="0"/>
              </a:spcAft>
              <a:buClr>
                <a:schemeClr val="accent3"/>
              </a:buClr>
              <a:buSzPts val="2100"/>
              <a:buNone/>
              <a:defRPr sz="2800">
                <a:solidFill>
                  <a:schemeClr val="accent3"/>
                </a:solidFill>
              </a:defRPr>
            </a:lvl5pPr>
            <a:lvl6pPr lvl="5" algn="ctr" rtl="0">
              <a:lnSpc>
                <a:spcPct val="100000"/>
              </a:lnSpc>
              <a:spcBef>
                <a:spcPts val="0"/>
              </a:spcBef>
              <a:spcAft>
                <a:spcPts val="0"/>
              </a:spcAft>
              <a:buClr>
                <a:schemeClr val="accent3"/>
              </a:buClr>
              <a:buSzPts val="2100"/>
              <a:buNone/>
              <a:defRPr sz="2800">
                <a:solidFill>
                  <a:schemeClr val="accent3"/>
                </a:solidFill>
              </a:defRPr>
            </a:lvl6pPr>
            <a:lvl7pPr lvl="6" algn="ctr" rtl="0">
              <a:lnSpc>
                <a:spcPct val="100000"/>
              </a:lnSpc>
              <a:spcBef>
                <a:spcPts val="0"/>
              </a:spcBef>
              <a:spcAft>
                <a:spcPts val="0"/>
              </a:spcAft>
              <a:buClr>
                <a:schemeClr val="accent3"/>
              </a:buClr>
              <a:buSzPts val="2100"/>
              <a:buNone/>
              <a:defRPr sz="2800">
                <a:solidFill>
                  <a:schemeClr val="accent3"/>
                </a:solidFill>
              </a:defRPr>
            </a:lvl7pPr>
            <a:lvl8pPr lvl="7" algn="ctr" rtl="0">
              <a:lnSpc>
                <a:spcPct val="100000"/>
              </a:lnSpc>
              <a:spcBef>
                <a:spcPts val="0"/>
              </a:spcBef>
              <a:spcAft>
                <a:spcPts val="0"/>
              </a:spcAft>
              <a:buClr>
                <a:schemeClr val="accent3"/>
              </a:buClr>
              <a:buSzPts val="2100"/>
              <a:buNone/>
              <a:defRPr sz="2800">
                <a:solidFill>
                  <a:schemeClr val="accent3"/>
                </a:solidFill>
              </a:defRPr>
            </a:lvl8pPr>
            <a:lvl9pPr lvl="8" algn="ctr" rtl="0">
              <a:lnSpc>
                <a:spcPct val="100000"/>
              </a:lnSpc>
              <a:spcBef>
                <a:spcPts val="0"/>
              </a:spcBef>
              <a:spcAft>
                <a:spcPts val="0"/>
              </a:spcAft>
              <a:buClr>
                <a:schemeClr val="accent3"/>
              </a:buClr>
              <a:buSzPts val="2100"/>
              <a:buNone/>
              <a:defRPr sz="2800">
                <a:solidFill>
                  <a:schemeClr val="accent3"/>
                </a:solidFill>
              </a:defRPr>
            </a:lvl9pPr>
          </a:lstStyle>
          <a:p>
            <a:endParaRPr/>
          </a:p>
        </p:txBody>
      </p:sp>
      <p:sp>
        <p:nvSpPr>
          <p:cNvPr id="847" name="Google Shape;847;p32"/>
          <p:cNvSpPr txBox="1">
            <a:spLocks noGrp="1"/>
          </p:cNvSpPr>
          <p:nvPr>
            <p:ph type="title" idx="9"/>
          </p:nvPr>
        </p:nvSpPr>
        <p:spPr>
          <a:xfrm>
            <a:off x="4743399" y="2239033"/>
            <a:ext cx="2705200" cy="5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Montserrat"/>
              <a:buNone/>
              <a:defRPr sz="2133" b="1">
                <a:solidFill>
                  <a:schemeClr val="accent2"/>
                </a:solidFill>
                <a:latin typeface="Montserrat"/>
                <a:ea typeface="Montserrat"/>
                <a:cs typeface="Montserrat"/>
                <a:sym typeface="Montserrat"/>
              </a:defRPr>
            </a:lvl1pPr>
            <a:lvl2pPr lvl="1"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2pPr>
            <a:lvl3pPr lvl="2"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3pPr>
            <a:lvl4pPr lvl="3"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4pPr>
            <a:lvl5pPr lvl="4"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5pPr>
            <a:lvl6pPr lvl="5"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6pPr>
            <a:lvl7pPr lvl="6"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7pPr>
            <a:lvl8pPr lvl="7"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8pPr>
            <a:lvl9pPr lvl="8"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9pPr>
          </a:lstStyle>
          <a:p>
            <a:endParaRPr/>
          </a:p>
        </p:txBody>
      </p:sp>
      <p:sp>
        <p:nvSpPr>
          <p:cNvPr id="848" name="Google Shape;848;p32"/>
          <p:cNvSpPr txBox="1">
            <a:spLocks noGrp="1"/>
          </p:cNvSpPr>
          <p:nvPr>
            <p:ph type="subTitle" idx="13"/>
          </p:nvPr>
        </p:nvSpPr>
        <p:spPr>
          <a:xfrm>
            <a:off x="4743400" y="2705767"/>
            <a:ext cx="2705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solidFill>
                  <a:schemeClr val="accent3"/>
                </a:solidFill>
              </a:defRPr>
            </a:lvl1pPr>
            <a:lvl2pPr lvl="1" algn="ctr" rtl="0">
              <a:lnSpc>
                <a:spcPct val="100000"/>
              </a:lnSpc>
              <a:spcBef>
                <a:spcPts val="0"/>
              </a:spcBef>
              <a:spcAft>
                <a:spcPts val="0"/>
              </a:spcAft>
              <a:buClr>
                <a:schemeClr val="accent3"/>
              </a:buClr>
              <a:buSzPts val="2100"/>
              <a:buNone/>
              <a:defRPr sz="2800">
                <a:solidFill>
                  <a:schemeClr val="accent3"/>
                </a:solidFill>
              </a:defRPr>
            </a:lvl2pPr>
            <a:lvl3pPr lvl="2" algn="ctr" rtl="0">
              <a:lnSpc>
                <a:spcPct val="100000"/>
              </a:lnSpc>
              <a:spcBef>
                <a:spcPts val="0"/>
              </a:spcBef>
              <a:spcAft>
                <a:spcPts val="0"/>
              </a:spcAft>
              <a:buClr>
                <a:schemeClr val="accent3"/>
              </a:buClr>
              <a:buSzPts val="2100"/>
              <a:buNone/>
              <a:defRPr sz="2800">
                <a:solidFill>
                  <a:schemeClr val="accent3"/>
                </a:solidFill>
              </a:defRPr>
            </a:lvl3pPr>
            <a:lvl4pPr lvl="3" algn="ctr" rtl="0">
              <a:lnSpc>
                <a:spcPct val="100000"/>
              </a:lnSpc>
              <a:spcBef>
                <a:spcPts val="0"/>
              </a:spcBef>
              <a:spcAft>
                <a:spcPts val="0"/>
              </a:spcAft>
              <a:buClr>
                <a:schemeClr val="accent3"/>
              </a:buClr>
              <a:buSzPts val="2100"/>
              <a:buNone/>
              <a:defRPr sz="2800">
                <a:solidFill>
                  <a:schemeClr val="accent3"/>
                </a:solidFill>
              </a:defRPr>
            </a:lvl4pPr>
            <a:lvl5pPr lvl="4" algn="ctr" rtl="0">
              <a:lnSpc>
                <a:spcPct val="100000"/>
              </a:lnSpc>
              <a:spcBef>
                <a:spcPts val="0"/>
              </a:spcBef>
              <a:spcAft>
                <a:spcPts val="0"/>
              </a:spcAft>
              <a:buClr>
                <a:schemeClr val="accent3"/>
              </a:buClr>
              <a:buSzPts val="2100"/>
              <a:buNone/>
              <a:defRPr sz="2800">
                <a:solidFill>
                  <a:schemeClr val="accent3"/>
                </a:solidFill>
              </a:defRPr>
            </a:lvl5pPr>
            <a:lvl6pPr lvl="5" algn="ctr" rtl="0">
              <a:lnSpc>
                <a:spcPct val="100000"/>
              </a:lnSpc>
              <a:spcBef>
                <a:spcPts val="0"/>
              </a:spcBef>
              <a:spcAft>
                <a:spcPts val="0"/>
              </a:spcAft>
              <a:buClr>
                <a:schemeClr val="accent3"/>
              </a:buClr>
              <a:buSzPts val="2100"/>
              <a:buNone/>
              <a:defRPr sz="2800">
                <a:solidFill>
                  <a:schemeClr val="accent3"/>
                </a:solidFill>
              </a:defRPr>
            </a:lvl6pPr>
            <a:lvl7pPr lvl="6" algn="ctr" rtl="0">
              <a:lnSpc>
                <a:spcPct val="100000"/>
              </a:lnSpc>
              <a:spcBef>
                <a:spcPts val="0"/>
              </a:spcBef>
              <a:spcAft>
                <a:spcPts val="0"/>
              </a:spcAft>
              <a:buClr>
                <a:schemeClr val="accent3"/>
              </a:buClr>
              <a:buSzPts val="2100"/>
              <a:buNone/>
              <a:defRPr sz="2800">
                <a:solidFill>
                  <a:schemeClr val="accent3"/>
                </a:solidFill>
              </a:defRPr>
            </a:lvl7pPr>
            <a:lvl8pPr lvl="7" algn="ctr" rtl="0">
              <a:lnSpc>
                <a:spcPct val="100000"/>
              </a:lnSpc>
              <a:spcBef>
                <a:spcPts val="0"/>
              </a:spcBef>
              <a:spcAft>
                <a:spcPts val="0"/>
              </a:spcAft>
              <a:buClr>
                <a:schemeClr val="accent3"/>
              </a:buClr>
              <a:buSzPts val="2100"/>
              <a:buNone/>
              <a:defRPr sz="2800">
                <a:solidFill>
                  <a:schemeClr val="accent3"/>
                </a:solidFill>
              </a:defRPr>
            </a:lvl8pPr>
            <a:lvl9pPr lvl="8" algn="ctr" rtl="0">
              <a:lnSpc>
                <a:spcPct val="100000"/>
              </a:lnSpc>
              <a:spcBef>
                <a:spcPts val="0"/>
              </a:spcBef>
              <a:spcAft>
                <a:spcPts val="0"/>
              </a:spcAft>
              <a:buClr>
                <a:schemeClr val="accent3"/>
              </a:buClr>
              <a:buSzPts val="2100"/>
              <a:buNone/>
              <a:defRPr sz="2800">
                <a:solidFill>
                  <a:schemeClr val="accent3"/>
                </a:solidFill>
              </a:defRPr>
            </a:lvl9pPr>
          </a:lstStyle>
          <a:p>
            <a:endParaRPr/>
          </a:p>
        </p:txBody>
      </p:sp>
      <p:sp>
        <p:nvSpPr>
          <p:cNvPr id="849" name="Google Shape;849;p32"/>
          <p:cNvSpPr txBox="1">
            <a:spLocks noGrp="1"/>
          </p:cNvSpPr>
          <p:nvPr>
            <p:ph type="title" idx="14"/>
          </p:nvPr>
        </p:nvSpPr>
        <p:spPr>
          <a:xfrm>
            <a:off x="8215999" y="2239033"/>
            <a:ext cx="2705200" cy="5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Montserrat"/>
              <a:buNone/>
              <a:defRPr sz="2133" b="1">
                <a:solidFill>
                  <a:schemeClr val="accent2"/>
                </a:solidFill>
                <a:latin typeface="Montserrat"/>
                <a:ea typeface="Montserrat"/>
                <a:cs typeface="Montserrat"/>
                <a:sym typeface="Montserrat"/>
              </a:defRPr>
            </a:lvl1pPr>
            <a:lvl2pPr lvl="1"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2pPr>
            <a:lvl3pPr lvl="2"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3pPr>
            <a:lvl4pPr lvl="3"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4pPr>
            <a:lvl5pPr lvl="4"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5pPr>
            <a:lvl6pPr lvl="5"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6pPr>
            <a:lvl7pPr lvl="6"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7pPr>
            <a:lvl8pPr lvl="7"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8pPr>
            <a:lvl9pPr lvl="8" algn="ctr" rtl="0">
              <a:spcBef>
                <a:spcPts val="0"/>
              </a:spcBef>
              <a:spcAft>
                <a:spcPts val="0"/>
              </a:spcAft>
              <a:buClr>
                <a:schemeClr val="accent2"/>
              </a:buClr>
              <a:buSzPts val="4200"/>
              <a:buFont typeface="Montserrat"/>
              <a:buNone/>
              <a:defRPr sz="5600" b="1">
                <a:solidFill>
                  <a:schemeClr val="accent2"/>
                </a:solidFill>
                <a:latin typeface="Montserrat"/>
                <a:ea typeface="Montserrat"/>
                <a:cs typeface="Montserrat"/>
                <a:sym typeface="Montserrat"/>
              </a:defRPr>
            </a:lvl9pPr>
          </a:lstStyle>
          <a:p>
            <a:endParaRPr/>
          </a:p>
        </p:txBody>
      </p:sp>
      <p:sp>
        <p:nvSpPr>
          <p:cNvPr id="850" name="Google Shape;850;p32"/>
          <p:cNvSpPr txBox="1">
            <a:spLocks noGrp="1"/>
          </p:cNvSpPr>
          <p:nvPr>
            <p:ph type="subTitle" idx="15"/>
          </p:nvPr>
        </p:nvSpPr>
        <p:spPr>
          <a:xfrm>
            <a:off x="8216000" y="2705767"/>
            <a:ext cx="2705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solidFill>
                  <a:schemeClr val="accent3"/>
                </a:solidFill>
              </a:defRPr>
            </a:lvl1pPr>
            <a:lvl2pPr lvl="1" algn="ctr" rtl="0">
              <a:lnSpc>
                <a:spcPct val="100000"/>
              </a:lnSpc>
              <a:spcBef>
                <a:spcPts val="0"/>
              </a:spcBef>
              <a:spcAft>
                <a:spcPts val="0"/>
              </a:spcAft>
              <a:buClr>
                <a:schemeClr val="accent3"/>
              </a:buClr>
              <a:buSzPts val="2100"/>
              <a:buNone/>
              <a:defRPr sz="2800">
                <a:solidFill>
                  <a:schemeClr val="accent3"/>
                </a:solidFill>
              </a:defRPr>
            </a:lvl2pPr>
            <a:lvl3pPr lvl="2" algn="ctr" rtl="0">
              <a:lnSpc>
                <a:spcPct val="100000"/>
              </a:lnSpc>
              <a:spcBef>
                <a:spcPts val="0"/>
              </a:spcBef>
              <a:spcAft>
                <a:spcPts val="0"/>
              </a:spcAft>
              <a:buClr>
                <a:schemeClr val="accent3"/>
              </a:buClr>
              <a:buSzPts val="2100"/>
              <a:buNone/>
              <a:defRPr sz="2800">
                <a:solidFill>
                  <a:schemeClr val="accent3"/>
                </a:solidFill>
              </a:defRPr>
            </a:lvl3pPr>
            <a:lvl4pPr lvl="3" algn="ctr" rtl="0">
              <a:lnSpc>
                <a:spcPct val="100000"/>
              </a:lnSpc>
              <a:spcBef>
                <a:spcPts val="0"/>
              </a:spcBef>
              <a:spcAft>
                <a:spcPts val="0"/>
              </a:spcAft>
              <a:buClr>
                <a:schemeClr val="accent3"/>
              </a:buClr>
              <a:buSzPts val="2100"/>
              <a:buNone/>
              <a:defRPr sz="2800">
                <a:solidFill>
                  <a:schemeClr val="accent3"/>
                </a:solidFill>
              </a:defRPr>
            </a:lvl4pPr>
            <a:lvl5pPr lvl="4" algn="ctr" rtl="0">
              <a:lnSpc>
                <a:spcPct val="100000"/>
              </a:lnSpc>
              <a:spcBef>
                <a:spcPts val="0"/>
              </a:spcBef>
              <a:spcAft>
                <a:spcPts val="0"/>
              </a:spcAft>
              <a:buClr>
                <a:schemeClr val="accent3"/>
              </a:buClr>
              <a:buSzPts val="2100"/>
              <a:buNone/>
              <a:defRPr sz="2800">
                <a:solidFill>
                  <a:schemeClr val="accent3"/>
                </a:solidFill>
              </a:defRPr>
            </a:lvl5pPr>
            <a:lvl6pPr lvl="5" algn="ctr" rtl="0">
              <a:lnSpc>
                <a:spcPct val="100000"/>
              </a:lnSpc>
              <a:spcBef>
                <a:spcPts val="0"/>
              </a:spcBef>
              <a:spcAft>
                <a:spcPts val="0"/>
              </a:spcAft>
              <a:buClr>
                <a:schemeClr val="accent3"/>
              </a:buClr>
              <a:buSzPts val="2100"/>
              <a:buNone/>
              <a:defRPr sz="2800">
                <a:solidFill>
                  <a:schemeClr val="accent3"/>
                </a:solidFill>
              </a:defRPr>
            </a:lvl6pPr>
            <a:lvl7pPr lvl="6" algn="ctr" rtl="0">
              <a:lnSpc>
                <a:spcPct val="100000"/>
              </a:lnSpc>
              <a:spcBef>
                <a:spcPts val="0"/>
              </a:spcBef>
              <a:spcAft>
                <a:spcPts val="0"/>
              </a:spcAft>
              <a:buClr>
                <a:schemeClr val="accent3"/>
              </a:buClr>
              <a:buSzPts val="2100"/>
              <a:buNone/>
              <a:defRPr sz="2800">
                <a:solidFill>
                  <a:schemeClr val="accent3"/>
                </a:solidFill>
              </a:defRPr>
            </a:lvl7pPr>
            <a:lvl8pPr lvl="7" algn="ctr" rtl="0">
              <a:lnSpc>
                <a:spcPct val="100000"/>
              </a:lnSpc>
              <a:spcBef>
                <a:spcPts val="0"/>
              </a:spcBef>
              <a:spcAft>
                <a:spcPts val="0"/>
              </a:spcAft>
              <a:buClr>
                <a:schemeClr val="accent3"/>
              </a:buClr>
              <a:buSzPts val="2100"/>
              <a:buNone/>
              <a:defRPr sz="2800">
                <a:solidFill>
                  <a:schemeClr val="accent3"/>
                </a:solidFill>
              </a:defRPr>
            </a:lvl8pPr>
            <a:lvl9pPr lvl="8" algn="ctr" rtl="0">
              <a:lnSpc>
                <a:spcPct val="100000"/>
              </a:lnSpc>
              <a:spcBef>
                <a:spcPts val="0"/>
              </a:spcBef>
              <a:spcAft>
                <a:spcPts val="0"/>
              </a:spcAft>
              <a:buClr>
                <a:schemeClr val="accent3"/>
              </a:buClr>
              <a:buSzPts val="2100"/>
              <a:buNone/>
              <a:defRPr sz="2800">
                <a:solidFill>
                  <a:schemeClr val="accent3"/>
                </a:solidFill>
              </a:defRPr>
            </a:lvl9pPr>
          </a:lstStyle>
          <a:p>
            <a:endParaRPr/>
          </a:p>
        </p:txBody>
      </p:sp>
      <p:cxnSp>
        <p:nvCxnSpPr>
          <p:cNvPr id="851" name="Google Shape;851;p32"/>
          <p:cNvCxnSpPr/>
          <p:nvPr/>
        </p:nvCxnSpPr>
        <p:spPr>
          <a:xfrm>
            <a:off x="6645467" y="641731"/>
            <a:ext cx="5673200" cy="0"/>
          </a:xfrm>
          <a:prstGeom prst="straightConnector1">
            <a:avLst/>
          </a:prstGeom>
          <a:noFill/>
          <a:ln w="9525" cap="flat" cmpd="sng">
            <a:solidFill>
              <a:srgbClr val="0C343D"/>
            </a:solidFill>
            <a:prstDash val="solid"/>
            <a:round/>
            <a:headEnd type="none" w="med" len="med"/>
            <a:tailEnd type="none" w="med" len="med"/>
          </a:ln>
        </p:spPr>
      </p:cxnSp>
      <p:grpSp>
        <p:nvGrpSpPr>
          <p:cNvPr id="852" name="Google Shape;852;p32"/>
          <p:cNvGrpSpPr/>
          <p:nvPr/>
        </p:nvGrpSpPr>
        <p:grpSpPr>
          <a:xfrm>
            <a:off x="10291233" y="257667"/>
            <a:ext cx="1591400" cy="90800"/>
            <a:chOff x="557300" y="431950"/>
            <a:chExt cx="1193550" cy="68100"/>
          </a:xfrm>
        </p:grpSpPr>
        <p:sp>
          <p:nvSpPr>
            <p:cNvPr id="853" name="Google Shape;853;p32"/>
            <p:cNvSpPr/>
            <p:nvPr/>
          </p:nvSpPr>
          <p:spPr>
            <a:xfrm>
              <a:off x="557300"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sp>
          <p:nvSpPr>
            <p:cNvPr id="854" name="Google Shape;854;p32"/>
            <p:cNvSpPr/>
            <p:nvPr/>
          </p:nvSpPr>
          <p:spPr>
            <a:xfrm>
              <a:off x="744875"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sp>
          <p:nvSpPr>
            <p:cNvPr id="855" name="Google Shape;855;p32"/>
            <p:cNvSpPr/>
            <p:nvPr/>
          </p:nvSpPr>
          <p:spPr>
            <a:xfrm>
              <a:off x="932450"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sp>
          <p:nvSpPr>
            <p:cNvPr id="856" name="Google Shape;856;p32"/>
            <p:cNvSpPr/>
            <p:nvPr/>
          </p:nvSpPr>
          <p:spPr>
            <a:xfrm>
              <a:off x="1120025"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sp>
          <p:nvSpPr>
            <p:cNvPr id="857" name="Google Shape;857;p32"/>
            <p:cNvSpPr/>
            <p:nvPr/>
          </p:nvSpPr>
          <p:spPr>
            <a:xfrm>
              <a:off x="1307600"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sp>
          <p:nvSpPr>
            <p:cNvPr id="858" name="Google Shape;858;p32"/>
            <p:cNvSpPr/>
            <p:nvPr/>
          </p:nvSpPr>
          <p:spPr>
            <a:xfrm>
              <a:off x="1495175"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sp>
          <p:nvSpPr>
            <p:cNvPr id="859" name="Google Shape;859;p32"/>
            <p:cNvSpPr/>
            <p:nvPr/>
          </p:nvSpPr>
          <p:spPr>
            <a:xfrm>
              <a:off x="1682750" y="4319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grpSp>
      <p:grpSp>
        <p:nvGrpSpPr>
          <p:cNvPr id="860" name="Google Shape;860;p32"/>
          <p:cNvGrpSpPr/>
          <p:nvPr/>
        </p:nvGrpSpPr>
        <p:grpSpPr>
          <a:xfrm>
            <a:off x="5300300" y="6547333"/>
            <a:ext cx="1591400" cy="90800"/>
            <a:chOff x="557300" y="431950"/>
            <a:chExt cx="1193550" cy="68100"/>
          </a:xfrm>
        </p:grpSpPr>
        <p:sp>
          <p:nvSpPr>
            <p:cNvPr id="861" name="Google Shape;861;p32"/>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2"/>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2"/>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2"/>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2"/>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2"/>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2"/>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4485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868"/>
        <p:cNvGrpSpPr/>
        <p:nvPr/>
      </p:nvGrpSpPr>
      <p:grpSpPr>
        <a:xfrm>
          <a:off x="0" y="0"/>
          <a:ext cx="0" cy="0"/>
          <a:chOff x="0" y="0"/>
          <a:chExt cx="0" cy="0"/>
        </a:xfrm>
      </p:grpSpPr>
      <p:sp>
        <p:nvSpPr>
          <p:cNvPr id="869" name="Google Shape;869;p33"/>
          <p:cNvSpPr txBox="1">
            <a:spLocks noGrp="1"/>
          </p:cNvSpPr>
          <p:nvPr>
            <p:ph type="title"/>
          </p:nvPr>
        </p:nvSpPr>
        <p:spPr>
          <a:xfrm>
            <a:off x="1260200" y="911597"/>
            <a:ext cx="5576800" cy="104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870" name="Google Shape;870;p33"/>
          <p:cNvSpPr txBox="1">
            <a:spLocks noGrp="1"/>
          </p:cNvSpPr>
          <p:nvPr>
            <p:ph type="subTitle" idx="1"/>
          </p:nvPr>
        </p:nvSpPr>
        <p:spPr>
          <a:xfrm>
            <a:off x="1260200" y="1914267"/>
            <a:ext cx="4037600" cy="16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sz="1867">
                <a:solidFill>
                  <a:schemeClr val="accent3"/>
                </a:solidFill>
              </a:defRPr>
            </a:lvl1pPr>
            <a:lvl2pPr lvl="1" rtl="0">
              <a:lnSpc>
                <a:spcPct val="100000"/>
              </a:lnSpc>
              <a:spcBef>
                <a:spcPts val="0"/>
              </a:spcBef>
              <a:spcAft>
                <a:spcPts val="0"/>
              </a:spcAft>
              <a:buClr>
                <a:schemeClr val="accent3"/>
              </a:buClr>
              <a:buSzPts val="2100"/>
              <a:buNone/>
              <a:defRPr sz="2800">
                <a:solidFill>
                  <a:schemeClr val="accent3"/>
                </a:solidFill>
              </a:defRPr>
            </a:lvl2pPr>
            <a:lvl3pPr lvl="2" rtl="0">
              <a:lnSpc>
                <a:spcPct val="100000"/>
              </a:lnSpc>
              <a:spcBef>
                <a:spcPts val="0"/>
              </a:spcBef>
              <a:spcAft>
                <a:spcPts val="0"/>
              </a:spcAft>
              <a:buClr>
                <a:schemeClr val="accent3"/>
              </a:buClr>
              <a:buSzPts val="2100"/>
              <a:buNone/>
              <a:defRPr sz="2800">
                <a:solidFill>
                  <a:schemeClr val="accent3"/>
                </a:solidFill>
              </a:defRPr>
            </a:lvl3pPr>
            <a:lvl4pPr lvl="3" rtl="0">
              <a:lnSpc>
                <a:spcPct val="100000"/>
              </a:lnSpc>
              <a:spcBef>
                <a:spcPts val="0"/>
              </a:spcBef>
              <a:spcAft>
                <a:spcPts val="0"/>
              </a:spcAft>
              <a:buClr>
                <a:schemeClr val="accent3"/>
              </a:buClr>
              <a:buSzPts val="2100"/>
              <a:buNone/>
              <a:defRPr sz="2800">
                <a:solidFill>
                  <a:schemeClr val="accent3"/>
                </a:solidFill>
              </a:defRPr>
            </a:lvl4pPr>
            <a:lvl5pPr lvl="4" rtl="0">
              <a:lnSpc>
                <a:spcPct val="100000"/>
              </a:lnSpc>
              <a:spcBef>
                <a:spcPts val="0"/>
              </a:spcBef>
              <a:spcAft>
                <a:spcPts val="0"/>
              </a:spcAft>
              <a:buClr>
                <a:schemeClr val="accent3"/>
              </a:buClr>
              <a:buSzPts val="2100"/>
              <a:buNone/>
              <a:defRPr sz="2800">
                <a:solidFill>
                  <a:schemeClr val="accent3"/>
                </a:solidFill>
              </a:defRPr>
            </a:lvl5pPr>
            <a:lvl6pPr lvl="5" rtl="0">
              <a:lnSpc>
                <a:spcPct val="100000"/>
              </a:lnSpc>
              <a:spcBef>
                <a:spcPts val="0"/>
              </a:spcBef>
              <a:spcAft>
                <a:spcPts val="0"/>
              </a:spcAft>
              <a:buClr>
                <a:schemeClr val="accent3"/>
              </a:buClr>
              <a:buSzPts val="2100"/>
              <a:buNone/>
              <a:defRPr sz="2800">
                <a:solidFill>
                  <a:schemeClr val="accent3"/>
                </a:solidFill>
              </a:defRPr>
            </a:lvl6pPr>
            <a:lvl7pPr lvl="6" rtl="0">
              <a:lnSpc>
                <a:spcPct val="100000"/>
              </a:lnSpc>
              <a:spcBef>
                <a:spcPts val="0"/>
              </a:spcBef>
              <a:spcAft>
                <a:spcPts val="0"/>
              </a:spcAft>
              <a:buClr>
                <a:schemeClr val="accent3"/>
              </a:buClr>
              <a:buSzPts val="2100"/>
              <a:buNone/>
              <a:defRPr sz="2800">
                <a:solidFill>
                  <a:schemeClr val="accent3"/>
                </a:solidFill>
              </a:defRPr>
            </a:lvl7pPr>
            <a:lvl8pPr lvl="7" rtl="0">
              <a:lnSpc>
                <a:spcPct val="100000"/>
              </a:lnSpc>
              <a:spcBef>
                <a:spcPts val="0"/>
              </a:spcBef>
              <a:spcAft>
                <a:spcPts val="0"/>
              </a:spcAft>
              <a:buClr>
                <a:schemeClr val="accent3"/>
              </a:buClr>
              <a:buSzPts val="2100"/>
              <a:buNone/>
              <a:defRPr sz="2800">
                <a:solidFill>
                  <a:schemeClr val="accent3"/>
                </a:solidFill>
              </a:defRPr>
            </a:lvl8pPr>
            <a:lvl9pPr lvl="8" rtl="0">
              <a:lnSpc>
                <a:spcPct val="100000"/>
              </a:lnSpc>
              <a:spcBef>
                <a:spcPts val="0"/>
              </a:spcBef>
              <a:spcAft>
                <a:spcPts val="0"/>
              </a:spcAft>
              <a:buClr>
                <a:schemeClr val="accent3"/>
              </a:buClr>
              <a:buSzPts val="2100"/>
              <a:buNone/>
              <a:defRPr sz="2800">
                <a:solidFill>
                  <a:schemeClr val="accent3"/>
                </a:solidFill>
              </a:defRPr>
            </a:lvl9pPr>
          </a:lstStyle>
          <a:p>
            <a:endParaRPr/>
          </a:p>
        </p:txBody>
      </p:sp>
      <p:grpSp>
        <p:nvGrpSpPr>
          <p:cNvPr id="871" name="Google Shape;871;p33"/>
          <p:cNvGrpSpPr/>
          <p:nvPr/>
        </p:nvGrpSpPr>
        <p:grpSpPr>
          <a:xfrm rot="-5400000">
            <a:off x="10814004" y="1211229"/>
            <a:ext cx="1591400" cy="90800"/>
            <a:chOff x="557300" y="431950"/>
            <a:chExt cx="1193550" cy="68100"/>
          </a:xfrm>
        </p:grpSpPr>
        <p:sp>
          <p:nvSpPr>
            <p:cNvPr id="872" name="Google Shape;872;p33"/>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33"/>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33"/>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33"/>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33"/>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33"/>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33"/>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879" name="Google Shape;879;p33"/>
          <p:cNvCxnSpPr/>
          <p:nvPr/>
        </p:nvCxnSpPr>
        <p:spPr>
          <a:xfrm>
            <a:off x="11609700" y="2325033"/>
            <a:ext cx="0" cy="4689200"/>
          </a:xfrm>
          <a:prstGeom prst="straightConnector1">
            <a:avLst/>
          </a:prstGeom>
          <a:noFill/>
          <a:ln w="9525" cap="flat" cmpd="sng">
            <a:solidFill>
              <a:srgbClr val="0C343D"/>
            </a:solidFill>
            <a:prstDash val="solid"/>
            <a:round/>
            <a:headEnd type="none" w="med" len="med"/>
            <a:tailEnd type="none" w="med" len="med"/>
          </a:ln>
        </p:spPr>
      </p:cxnSp>
      <p:cxnSp>
        <p:nvCxnSpPr>
          <p:cNvPr id="880" name="Google Shape;880;p33"/>
          <p:cNvCxnSpPr/>
          <p:nvPr/>
        </p:nvCxnSpPr>
        <p:spPr>
          <a:xfrm>
            <a:off x="-747655" y="6191400"/>
            <a:ext cx="4343200" cy="0"/>
          </a:xfrm>
          <a:prstGeom prst="straightConnector1">
            <a:avLst/>
          </a:prstGeom>
          <a:noFill/>
          <a:ln w="9525" cap="flat" cmpd="sng">
            <a:solidFill>
              <a:srgbClr val="0C343D"/>
            </a:solidFill>
            <a:prstDash val="solid"/>
            <a:round/>
            <a:headEnd type="none" w="med" len="med"/>
            <a:tailEnd type="none" w="med" len="med"/>
          </a:ln>
        </p:spPr>
      </p:cxnSp>
      <p:grpSp>
        <p:nvGrpSpPr>
          <p:cNvPr id="881" name="Google Shape;881;p33"/>
          <p:cNvGrpSpPr/>
          <p:nvPr/>
        </p:nvGrpSpPr>
        <p:grpSpPr>
          <a:xfrm>
            <a:off x="333900" y="6547333"/>
            <a:ext cx="1591400" cy="90800"/>
            <a:chOff x="557300" y="431950"/>
            <a:chExt cx="1193550" cy="68100"/>
          </a:xfrm>
        </p:grpSpPr>
        <p:sp>
          <p:nvSpPr>
            <p:cNvPr id="882" name="Google Shape;882;p33"/>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33"/>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33"/>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33"/>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33"/>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33"/>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33"/>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00988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DDC1-4BCB-438A-B4B6-0A074A7D562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D1D6F34-E950-4A00-9901-595A80A44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C34121C-F3B5-4615-819A-4AEA7F536F36}"/>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5" name="Footer Placeholder 4">
            <a:extLst>
              <a:ext uri="{FF2B5EF4-FFF2-40B4-BE49-F238E27FC236}">
                <a16:creationId xmlns:a16="http://schemas.microsoft.com/office/drawing/2014/main" id="{D28BD195-ED14-44AF-83DD-55E02C32C51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C902FC4-4152-4D5D-985F-044BB941D2E7}"/>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154048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067F-E60D-4E84-A3EF-CA4232B3D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4803695-0534-4317-9B85-96A42E104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1D5AB-2972-46D8-B7E7-0482D15245EE}"/>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5" name="Footer Placeholder 4">
            <a:extLst>
              <a:ext uri="{FF2B5EF4-FFF2-40B4-BE49-F238E27FC236}">
                <a16:creationId xmlns:a16="http://schemas.microsoft.com/office/drawing/2014/main" id="{BF62C02B-527F-4DA0-9182-836CD7B0C17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D603A32-836E-47D9-B0A1-3EF3C9663EE7}"/>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398974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D81A-7A1F-431A-83C7-3D2A324EFEF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4D4DF9A-E3E4-4861-A8A1-921DA57A38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AFA7004-B21D-4711-8314-1398CC4C1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4F0F93B3-7644-4521-AF3D-6F4F118438D8}"/>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6" name="Footer Placeholder 5">
            <a:extLst>
              <a:ext uri="{FF2B5EF4-FFF2-40B4-BE49-F238E27FC236}">
                <a16:creationId xmlns:a16="http://schemas.microsoft.com/office/drawing/2014/main" id="{1F225A9B-6E66-43AD-AE3D-D6970993E04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EC45776-0644-4680-9DF1-84B18A9D064C}"/>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62690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ACAA-7125-44D3-8718-1DF584EC521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2C33EFF-22B0-425F-840A-8C806FB0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DE4B70-B5A0-4F02-B6EE-A46C9B612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AA44642-9664-4A9F-9B12-1EB4B2E61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EE3A9F-06AE-4C63-97FB-EEB6DB0B9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E292541-25CE-482F-ADC1-DC4E773D6B90}"/>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8" name="Footer Placeholder 7">
            <a:extLst>
              <a:ext uri="{FF2B5EF4-FFF2-40B4-BE49-F238E27FC236}">
                <a16:creationId xmlns:a16="http://schemas.microsoft.com/office/drawing/2014/main" id="{D282B811-1D98-49AB-A83C-22C548DFFF32}"/>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F0E9623D-C0FA-420B-A4C8-F1AC6D551F7D}"/>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141825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B1A9-9757-444B-A020-EF69AD44203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88B0737C-F64C-4257-981D-3EF1F8C1536C}"/>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4" name="Footer Placeholder 3">
            <a:extLst>
              <a:ext uri="{FF2B5EF4-FFF2-40B4-BE49-F238E27FC236}">
                <a16:creationId xmlns:a16="http://schemas.microsoft.com/office/drawing/2014/main" id="{708D964C-CBAC-440F-90D8-4B9CCB35892C}"/>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C962A33-91F8-4121-9EDA-7A98BBE676CA}"/>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187817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907F5-36EB-4C61-95D3-52A8A60C8BB0}"/>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3" name="Footer Placeholder 2">
            <a:extLst>
              <a:ext uri="{FF2B5EF4-FFF2-40B4-BE49-F238E27FC236}">
                <a16:creationId xmlns:a16="http://schemas.microsoft.com/office/drawing/2014/main" id="{6E65F524-374A-4BAE-8510-0428A7D9464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C16FDA9-8C15-4465-97BA-7DF6321D43B4}"/>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186760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090F-3487-4E38-89B4-000FB34AA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755B072-EF0E-45BA-87B3-92670A7C3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FFB89F5-5175-4F96-AD60-181AECC1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69B95-5A18-4690-82B1-4F01E59B2E39}"/>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6" name="Footer Placeholder 5">
            <a:extLst>
              <a:ext uri="{FF2B5EF4-FFF2-40B4-BE49-F238E27FC236}">
                <a16:creationId xmlns:a16="http://schemas.microsoft.com/office/drawing/2014/main" id="{D055CDCD-43D9-42A9-AB49-2730C6C87C6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BE81A80-B17D-49FF-98A3-B8A82CD2210A}"/>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393348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BEA9-9C70-448D-9D2C-CF6D5E816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7A71C68-3E4F-4DB7-9EB3-5DFEEEA18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5E4C6D6-8C73-4A03-81CE-372520811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B4576-C7C0-40F5-BD91-9C1FD2266F04}"/>
              </a:ext>
            </a:extLst>
          </p:cNvPr>
          <p:cNvSpPr>
            <a:spLocks noGrp="1"/>
          </p:cNvSpPr>
          <p:nvPr>
            <p:ph type="dt" sz="half" idx="10"/>
          </p:nvPr>
        </p:nvSpPr>
        <p:spPr/>
        <p:txBody>
          <a:bodyPr/>
          <a:lstStyle/>
          <a:p>
            <a:fld id="{83E05972-7832-4D79-81BF-553DD0A67E42}" type="datetimeFigureOut">
              <a:rPr lang="en-ID" smtClean="0"/>
              <a:t>05/08/2024</a:t>
            </a:fld>
            <a:endParaRPr lang="en-ID"/>
          </a:p>
        </p:txBody>
      </p:sp>
      <p:sp>
        <p:nvSpPr>
          <p:cNvPr id="6" name="Footer Placeholder 5">
            <a:extLst>
              <a:ext uri="{FF2B5EF4-FFF2-40B4-BE49-F238E27FC236}">
                <a16:creationId xmlns:a16="http://schemas.microsoft.com/office/drawing/2014/main" id="{D30845C6-9F66-4F47-835B-553C194108F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EFCA6BE-F48A-4BB1-A531-5C66B166825A}"/>
              </a:ext>
            </a:extLst>
          </p:cNvPr>
          <p:cNvSpPr>
            <a:spLocks noGrp="1"/>
          </p:cNvSpPr>
          <p:nvPr>
            <p:ph type="sldNum" sz="quarter" idx="12"/>
          </p:nvPr>
        </p:nvSpPr>
        <p:spPr/>
        <p:txBody>
          <a:bodyPr/>
          <a:lstStyle/>
          <a:p>
            <a:fld id="{F374C75B-B02C-4B01-8374-783AD8EF26AA}" type="slidenum">
              <a:rPr lang="en-ID" smtClean="0"/>
              <a:t>‹#›</a:t>
            </a:fld>
            <a:endParaRPr lang="en-ID"/>
          </a:p>
        </p:txBody>
      </p:sp>
    </p:spTree>
    <p:extLst>
      <p:ext uri="{BB962C8B-B14F-4D97-AF65-F5344CB8AC3E}">
        <p14:creationId xmlns:p14="http://schemas.microsoft.com/office/powerpoint/2010/main" val="307849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7EFAE-9CCB-416D-8E0E-846144085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5A5A82A-CB10-4B48-8417-66D1A414F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8D03282-CB20-4A4D-BD80-0D876575E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05972-7832-4D79-81BF-553DD0A67E42}" type="datetimeFigureOut">
              <a:rPr lang="en-ID" smtClean="0"/>
              <a:t>05/08/2024</a:t>
            </a:fld>
            <a:endParaRPr lang="en-ID"/>
          </a:p>
        </p:txBody>
      </p:sp>
      <p:sp>
        <p:nvSpPr>
          <p:cNvPr id="5" name="Footer Placeholder 4">
            <a:extLst>
              <a:ext uri="{FF2B5EF4-FFF2-40B4-BE49-F238E27FC236}">
                <a16:creationId xmlns:a16="http://schemas.microsoft.com/office/drawing/2014/main" id="{E6B98A0D-8200-45FB-B09F-690666761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5B7CFC1-868E-4F2A-A7B5-98104AD65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4C75B-B02C-4B01-8374-783AD8EF26AA}" type="slidenum">
              <a:rPr lang="en-ID" smtClean="0"/>
              <a:t>‹#›</a:t>
            </a:fld>
            <a:endParaRPr lang="en-ID"/>
          </a:p>
        </p:txBody>
      </p:sp>
    </p:spTree>
    <p:extLst>
      <p:ext uri="{BB962C8B-B14F-4D97-AF65-F5344CB8AC3E}">
        <p14:creationId xmlns:p14="http://schemas.microsoft.com/office/powerpoint/2010/main" val="37271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hyperlink" Target="https://jaga.id/" TargetMode="Externa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jpe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jpe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svg"/><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view of wood desk with the plant, white keyboard, coffee in a white mug, notebook, and pen">
            <a:extLst>
              <a:ext uri="{FF2B5EF4-FFF2-40B4-BE49-F238E27FC236}">
                <a16:creationId xmlns:a16="http://schemas.microsoft.com/office/drawing/2014/main" id="{95914ECE-F51D-AE21-CD0F-9571DBA947D5}"/>
              </a:ext>
            </a:extLst>
          </p:cNvPr>
          <p:cNvPicPr>
            <a:picLocks noChangeAspect="1"/>
          </p:cNvPicPr>
          <p:nvPr/>
        </p:nvPicPr>
        <p:blipFill rotWithShape="1">
          <a:blip r:embed="rId2">
            <a:alphaModFix amt="20000"/>
          </a:blip>
          <a:srcRect t="1793" r="-1" b="15167"/>
          <a:stretch/>
        </p:blipFill>
        <p:spPr>
          <a:xfrm>
            <a:off x="20" y="10"/>
            <a:ext cx="12188932" cy="6857326"/>
          </a:xfrm>
          <a:prstGeom prst="rect">
            <a:avLst/>
          </a:prstGeom>
        </p:spPr>
      </p:pic>
      <p:sp>
        <p:nvSpPr>
          <p:cNvPr id="2" name="Title 1">
            <a:extLst>
              <a:ext uri="{FF2B5EF4-FFF2-40B4-BE49-F238E27FC236}">
                <a16:creationId xmlns:a16="http://schemas.microsoft.com/office/drawing/2014/main" id="{4B5046A0-0FF3-49B5-BB88-92673C64D869}"/>
              </a:ext>
            </a:extLst>
          </p:cNvPr>
          <p:cNvSpPr>
            <a:spLocks noGrp="1"/>
          </p:cNvSpPr>
          <p:nvPr>
            <p:ph type="ctrTitle"/>
          </p:nvPr>
        </p:nvSpPr>
        <p:spPr>
          <a:xfrm>
            <a:off x="5121356" y="1078821"/>
            <a:ext cx="6649730" cy="1468731"/>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PENCEGAHAN </a:t>
            </a:r>
            <a:r>
              <a:rPr lang="en-US" sz="3200" b="1" dirty="0">
                <a:latin typeface="Calibri" panose="020F0502020204030204" pitchFamily="34" charset="0"/>
                <a:cs typeface="Calibri" panose="020F0502020204030204" pitchFamily="34" charset="0"/>
              </a:rPr>
              <a:t>TINDAK PIDANA KORUPSI</a:t>
            </a:r>
            <a:endParaRPr lang="en-ID" sz="32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9B413E62-0126-4614-B470-EA3A6AFFEC26}"/>
              </a:ext>
            </a:extLst>
          </p:cNvPr>
          <p:cNvSpPr>
            <a:spLocks noGrp="1"/>
          </p:cNvSpPr>
          <p:nvPr>
            <p:ph type="subTitle" idx="1"/>
          </p:nvPr>
        </p:nvSpPr>
        <p:spPr>
          <a:xfrm>
            <a:off x="4446267" y="2912012"/>
            <a:ext cx="7483136" cy="3691988"/>
          </a:xfrm>
        </p:spPr>
        <p:txBody>
          <a:bodyPr>
            <a:normAutofit fontScale="70000" lnSpcReduction="20000"/>
          </a:bodyPr>
          <a:lstStyle/>
          <a:p>
            <a:pPr>
              <a:lnSpc>
                <a:spcPct val="150000"/>
              </a:lnSpc>
              <a:spcBef>
                <a:spcPts val="0"/>
              </a:spcBef>
            </a:pPr>
            <a:r>
              <a:rPr lang="en-US" sz="2900" b="1" dirty="0">
                <a:solidFill>
                  <a:schemeClr val="tx1"/>
                </a:solidFill>
                <a:latin typeface="Calibri" panose="020F0502020204030204" pitchFamily="34" charset="0"/>
                <a:cs typeface="Calibri" panose="020F0502020204030204" pitchFamily="34" charset="0"/>
              </a:rPr>
              <a:t>Oleh :</a:t>
            </a:r>
          </a:p>
          <a:p>
            <a:pPr>
              <a:lnSpc>
                <a:spcPct val="150000"/>
              </a:lnSpc>
              <a:spcBef>
                <a:spcPts val="0"/>
              </a:spcBef>
            </a:pPr>
            <a:r>
              <a:rPr lang="en-US" sz="3600" b="1" dirty="0">
                <a:solidFill>
                  <a:schemeClr val="tx1"/>
                </a:solidFill>
                <a:latin typeface="Calibri" panose="020F0502020204030204" pitchFamily="34" charset="0"/>
                <a:cs typeface="Calibri" panose="020F0502020204030204" pitchFamily="34" charset="0"/>
              </a:rPr>
              <a:t>BUDHI SARUMPAET</a:t>
            </a:r>
          </a:p>
          <a:p>
            <a:pPr>
              <a:lnSpc>
                <a:spcPct val="150000"/>
              </a:lnSpc>
              <a:spcBef>
                <a:spcPts val="0"/>
              </a:spcBef>
            </a:pPr>
            <a:endParaRPr lang="en-US" sz="2600" b="1" dirty="0">
              <a:solidFill>
                <a:schemeClr val="tx1"/>
              </a:solidFill>
              <a:latin typeface="Calibri" panose="020F0502020204030204" pitchFamily="34" charset="0"/>
              <a:cs typeface="Calibri" panose="020F0502020204030204" pitchFamily="34" charset="0"/>
            </a:endParaRPr>
          </a:p>
          <a:p>
            <a:pPr>
              <a:lnSpc>
                <a:spcPct val="150000"/>
              </a:lnSpc>
              <a:spcBef>
                <a:spcPts val="0"/>
              </a:spcBef>
            </a:pPr>
            <a:r>
              <a:rPr lang="en-ID" sz="3100" b="1" dirty="0" err="1">
                <a:solidFill>
                  <a:srgbClr val="002060"/>
                </a:solidFill>
                <a:latin typeface="Calibri" panose="020F0502020204030204" pitchFamily="34" charset="0"/>
                <a:cs typeface="Calibri" panose="020F0502020204030204" pitchFamily="34" charset="0"/>
              </a:rPr>
              <a:t>Disampaikan</a:t>
            </a:r>
            <a:r>
              <a:rPr lang="en-ID" sz="3100" b="1" dirty="0">
                <a:solidFill>
                  <a:srgbClr val="002060"/>
                </a:solidFill>
                <a:latin typeface="Calibri" panose="020F0502020204030204" pitchFamily="34" charset="0"/>
                <a:cs typeface="Calibri" panose="020F0502020204030204" pitchFamily="34" charset="0"/>
              </a:rPr>
              <a:t> Pada </a:t>
            </a:r>
            <a:r>
              <a:rPr lang="en-ID" sz="3100" b="1" dirty="0" err="1">
                <a:solidFill>
                  <a:srgbClr val="002060"/>
                </a:solidFill>
                <a:latin typeface="Calibri" panose="020F0502020204030204" pitchFamily="34" charset="0"/>
                <a:cs typeface="Calibri" panose="020F0502020204030204" pitchFamily="34" charset="0"/>
              </a:rPr>
              <a:t>Kegiatan</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Aksi</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Pencegahan</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Korupsi</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Bagi</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Penyelenggaraan</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Pemerintahan</a:t>
            </a:r>
            <a:r>
              <a:rPr lang="en-ID" sz="3100" b="1" dirty="0">
                <a:solidFill>
                  <a:srgbClr val="002060"/>
                </a:solidFill>
                <a:latin typeface="Calibri" panose="020F0502020204030204" pitchFamily="34" charset="0"/>
                <a:cs typeface="Calibri" panose="020F0502020204030204" pitchFamily="34" charset="0"/>
              </a:rPr>
              <a:t> Daerah dan </a:t>
            </a:r>
            <a:r>
              <a:rPr lang="en-ID" sz="3100" b="1" dirty="0" err="1">
                <a:solidFill>
                  <a:srgbClr val="002060"/>
                </a:solidFill>
                <a:latin typeface="Calibri" panose="020F0502020204030204" pitchFamily="34" charset="0"/>
                <a:cs typeface="Calibri" panose="020F0502020204030204" pitchFamily="34" charset="0"/>
              </a:rPr>
              <a:t>Desa</a:t>
            </a:r>
            <a:r>
              <a:rPr lang="en-ID" sz="3100" b="1" dirty="0">
                <a:solidFill>
                  <a:srgbClr val="002060"/>
                </a:solidFill>
                <a:latin typeface="Calibri" panose="020F0502020204030204" pitchFamily="34" charset="0"/>
                <a:cs typeface="Calibri" panose="020F0502020204030204" pitchFamily="34" charset="0"/>
              </a:rPr>
              <a:t> di </a:t>
            </a:r>
            <a:r>
              <a:rPr lang="en-ID" sz="3100" b="1" dirty="0" err="1">
                <a:solidFill>
                  <a:srgbClr val="002060"/>
                </a:solidFill>
                <a:latin typeface="Calibri" panose="020F0502020204030204" pitchFamily="34" charset="0"/>
                <a:cs typeface="Calibri" panose="020F0502020204030204" pitchFamily="34" charset="0"/>
              </a:rPr>
              <a:t>Lingkup</a:t>
            </a:r>
            <a:r>
              <a:rPr lang="en-ID" sz="3100" b="1" dirty="0">
                <a:solidFill>
                  <a:srgbClr val="002060"/>
                </a:solidFill>
                <a:latin typeface="Calibri" panose="020F0502020204030204" pitchFamily="34" charset="0"/>
                <a:cs typeface="Calibri" panose="020F0502020204030204" pitchFamily="34" charset="0"/>
              </a:rPr>
              <a:t> </a:t>
            </a:r>
            <a:r>
              <a:rPr lang="en-ID" sz="3100" b="1" dirty="0" err="1">
                <a:solidFill>
                  <a:srgbClr val="002060"/>
                </a:solidFill>
                <a:latin typeface="Calibri" panose="020F0502020204030204" pitchFamily="34" charset="0"/>
                <a:cs typeface="Calibri" panose="020F0502020204030204" pitchFamily="34" charset="0"/>
              </a:rPr>
              <a:t>Kabupaten</a:t>
            </a:r>
            <a:r>
              <a:rPr lang="en-ID" sz="3100" b="1" dirty="0">
                <a:solidFill>
                  <a:srgbClr val="002060"/>
                </a:solidFill>
                <a:latin typeface="Calibri" panose="020F0502020204030204" pitchFamily="34" charset="0"/>
                <a:cs typeface="Calibri" panose="020F0502020204030204" pitchFamily="34" charset="0"/>
              </a:rPr>
              <a:t> Cirebon </a:t>
            </a:r>
            <a:r>
              <a:rPr lang="en-ID" sz="3100" b="1" dirty="0" err="1">
                <a:solidFill>
                  <a:srgbClr val="002060"/>
                </a:solidFill>
                <a:latin typeface="Calibri" panose="020F0502020204030204" pitchFamily="34" charset="0"/>
                <a:cs typeface="Calibri" panose="020F0502020204030204" pitchFamily="34" charset="0"/>
              </a:rPr>
              <a:t>Tahun</a:t>
            </a:r>
            <a:r>
              <a:rPr lang="en-ID" sz="3100" b="1" dirty="0">
                <a:solidFill>
                  <a:srgbClr val="002060"/>
                </a:solidFill>
                <a:latin typeface="Calibri" panose="020F0502020204030204" pitchFamily="34" charset="0"/>
                <a:cs typeface="Calibri" panose="020F0502020204030204" pitchFamily="34" charset="0"/>
              </a:rPr>
              <a:t> 2024</a:t>
            </a:r>
          </a:p>
          <a:p>
            <a:pPr>
              <a:lnSpc>
                <a:spcPct val="150000"/>
              </a:lnSpc>
              <a:spcBef>
                <a:spcPts val="0"/>
              </a:spcBef>
            </a:pPr>
            <a:r>
              <a:rPr lang="en-ID" sz="2600" dirty="0">
                <a:solidFill>
                  <a:srgbClr val="002060"/>
                </a:solidFill>
                <a:latin typeface="Calibri" panose="020F0502020204030204" pitchFamily="34" charset="0"/>
                <a:cs typeface="Calibri" panose="020F0502020204030204" pitchFamily="34" charset="0"/>
              </a:rPr>
              <a:t> </a:t>
            </a:r>
          </a:p>
          <a:p>
            <a:pPr>
              <a:lnSpc>
                <a:spcPct val="150000"/>
              </a:lnSpc>
              <a:spcBef>
                <a:spcPts val="0"/>
              </a:spcBef>
            </a:pPr>
            <a:r>
              <a:rPr lang="en-ID" sz="3100" b="1" dirty="0">
                <a:solidFill>
                  <a:schemeClr val="tx1"/>
                </a:solidFill>
                <a:latin typeface="Calibri" panose="020F0502020204030204" pitchFamily="34" charset="0"/>
                <a:cs typeface="Calibri" panose="020F0502020204030204" pitchFamily="34" charset="0"/>
              </a:rPr>
              <a:t>Cirebon, 5 </a:t>
            </a:r>
            <a:r>
              <a:rPr lang="en-ID" sz="3100" b="1" dirty="0" err="1">
                <a:solidFill>
                  <a:schemeClr val="tx1"/>
                </a:solidFill>
                <a:latin typeface="Calibri" panose="020F0502020204030204" pitchFamily="34" charset="0"/>
                <a:cs typeface="Calibri" panose="020F0502020204030204" pitchFamily="34" charset="0"/>
              </a:rPr>
              <a:t>Juli</a:t>
            </a:r>
            <a:r>
              <a:rPr lang="en-ID" sz="3100" b="1" dirty="0">
                <a:solidFill>
                  <a:schemeClr val="tx1"/>
                </a:solidFill>
                <a:latin typeface="Calibri" panose="020F0502020204030204" pitchFamily="34" charset="0"/>
                <a:cs typeface="Calibri" panose="020F0502020204030204" pitchFamily="34" charset="0"/>
              </a:rPr>
              <a:t> 2024. </a:t>
            </a:r>
          </a:p>
        </p:txBody>
      </p:sp>
      <p:pic>
        <p:nvPicPr>
          <p:cNvPr id="14" name="Picture 13">
            <a:extLst>
              <a:ext uri="{FF2B5EF4-FFF2-40B4-BE49-F238E27FC236}">
                <a16:creationId xmlns:a16="http://schemas.microsoft.com/office/drawing/2014/main" id="{35F5DEF0-5BF9-4BB1-910D-D6BD66F4D306}"/>
              </a:ext>
            </a:extLst>
          </p:cNvPr>
          <p:cNvPicPr>
            <a:picLocks noChangeAspect="1"/>
          </p:cNvPicPr>
          <p:nvPr/>
        </p:nvPicPr>
        <p:blipFill>
          <a:blip r:embed="rId3"/>
          <a:stretch>
            <a:fillRect/>
          </a:stretch>
        </p:blipFill>
        <p:spPr>
          <a:xfrm>
            <a:off x="29030" y="638626"/>
            <a:ext cx="4388226" cy="6187598"/>
          </a:xfrm>
          <a:prstGeom prst="rect">
            <a:avLst/>
          </a:prstGeom>
        </p:spPr>
      </p:pic>
      <p:pic>
        <p:nvPicPr>
          <p:cNvPr id="16" name="Picture 15">
            <a:extLst>
              <a:ext uri="{FF2B5EF4-FFF2-40B4-BE49-F238E27FC236}">
                <a16:creationId xmlns:a16="http://schemas.microsoft.com/office/drawing/2014/main" id="{A37F3F18-94A9-4A2C-9553-A88F3782F9AF}"/>
              </a:ext>
            </a:extLst>
          </p:cNvPr>
          <p:cNvPicPr>
            <a:picLocks noChangeAspect="1"/>
          </p:cNvPicPr>
          <p:nvPr/>
        </p:nvPicPr>
        <p:blipFill>
          <a:blip r:embed="rId4"/>
          <a:stretch>
            <a:fillRect/>
          </a:stretch>
        </p:blipFill>
        <p:spPr>
          <a:xfrm>
            <a:off x="25019" y="31776"/>
            <a:ext cx="1352976" cy="585071"/>
          </a:xfrm>
          <a:prstGeom prst="rect">
            <a:avLst/>
          </a:prstGeom>
        </p:spPr>
      </p:pic>
    </p:spTree>
    <p:extLst>
      <p:ext uri="{BB962C8B-B14F-4D97-AF65-F5344CB8AC3E}">
        <p14:creationId xmlns:p14="http://schemas.microsoft.com/office/powerpoint/2010/main" val="345408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8" name="Google Shape;1318;p48"/>
          <p:cNvSpPr/>
          <p:nvPr/>
        </p:nvSpPr>
        <p:spPr>
          <a:xfrm>
            <a:off x="5028601" y="1603095"/>
            <a:ext cx="7288116" cy="4847496"/>
          </a:xfrm>
          <a:custGeom>
            <a:avLst/>
            <a:gdLst/>
            <a:ahLst/>
            <a:cxnLst/>
            <a:rect l="l" t="t" r="r" b="b"/>
            <a:pathLst>
              <a:path w="95465" h="63496" extrusionOk="0">
                <a:moveTo>
                  <a:pt x="27321" y="0"/>
                </a:moveTo>
                <a:cubicBezTo>
                  <a:pt x="24128" y="0"/>
                  <a:pt x="21289" y="2028"/>
                  <a:pt x="20208" y="5041"/>
                </a:cubicBezTo>
                <a:cubicBezTo>
                  <a:pt x="19139" y="8065"/>
                  <a:pt x="20101" y="11441"/>
                  <a:pt x="22606" y="13457"/>
                </a:cubicBezTo>
                <a:cubicBezTo>
                  <a:pt x="23935" y="14511"/>
                  <a:pt x="25218" y="15641"/>
                  <a:pt x="26440" y="16817"/>
                </a:cubicBezTo>
                <a:lnTo>
                  <a:pt x="26440" y="17489"/>
                </a:lnTo>
                <a:lnTo>
                  <a:pt x="13594" y="17489"/>
                </a:lnTo>
                <a:cubicBezTo>
                  <a:pt x="11991" y="17489"/>
                  <a:pt x="10692" y="18788"/>
                  <a:pt x="10692" y="20391"/>
                </a:cubicBezTo>
                <a:lnTo>
                  <a:pt x="10692" y="22224"/>
                </a:lnTo>
                <a:cubicBezTo>
                  <a:pt x="10692" y="23828"/>
                  <a:pt x="11991" y="25126"/>
                  <a:pt x="13594" y="25126"/>
                </a:cubicBezTo>
                <a:lnTo>
                  <a:pt x="26455" y="25126"/>
                </a:lnTo>
                <a:lnTo>
                  <a:pt x="26455" y="26654"/>
                </a:lnTo>
                <a:lnTo>
                  <a:pt x="16619" y="33115"/>
                </a:lnTo>
                <a:lnTo>
                  <a:pt x="0" y="33115"/>
                </a:lnTo>
                <a:lnTo>
                  <a:pt x="0" y="37300"/>
                </a:lnTo>
                <a:lnTo>
                  <a:pt x="17612" y="37300"/>
                </a:lnTo>
                <a:cubicBezTo>
                  <a:pt x="17780" y="37300"/>
                  <a:pt x="17948" y="37254"/>
                  <a:pt x="18085" y="37163"/>
                </a:cubicBezTo>
                <a:lnTo>
                  <a:pt x="27799" y="30778"/>
                </a:lnTo>
                <a:lnTo>
                  <a:pt x="36994" y="36827"/>
                </a:lnTo>
                <a:lnTo>
                  <a:pt x="36994" y="46663"/>
                </a:lnTo>
                <a:cubicBezTo>
                  <a:pt x="35773" y="47839"/>
                  <a:pt x="34490" y="48970"/>
                  <a:pt x="33161" y="50023"/>
                </a:cubicBezTo>
                <a:cubicBezTo>
                  <a:pt x="30656" y="52024"/>
                  <a:pt x="29693" y="55400"/>
                  <a:pt x="30763" y="58424"/>
                </a:cubicBezTo>
                <a:cubicBezTo>
                  <a:pt x="31832" y="61464"/>
                  <a:pt x="34688" y="63480"/>
                  <a:pt x="37896" y="63480"/>
                </a:cubicBezTo>
                <a:lnTo>
                  <a:pt x="38308" y="63480"/>
                </a:lnTo>
                <a:cubicBezTo>
                  <a:pt x="41516" y="63480"/>
                  <a:pt x="44372" y="61464"/>
                  <a:pt x="45441" y="58424"/>
                </a:cubicBezTo>
                <a:cubicBezTo>
                  <a:pt x="46510" y="55400"/>
                  <a:pt x="45548" y="52024"/>
                  <a:pt x="43043" y="50023"/>
                </a:cubicBezTo>
                <a:cubicBezTo>
                  <a:pt x="41699" y="48954"/>
                  <a:pt x="40401" y="47824"/>
                  <a:pt x="39163" y="46617"/>
                </a:cubicBezTo>
                <a:lnTo>
                  <a:pt x="39163" y="45350"/>
                </a:lnTo>
                <a:lnTo>
                  <a:pt x="52024" y="45350"/>
                </a:lnTo>
                <a:cubicBezTo>
                  <a:pt x="53628" y="45334"/>
                  <a:pt x="54926" y="44036"/>
                  <a:pt x="54926" y="42447"/>
                </a:cubicBezTo>
                <a:lnTo>
                  <a:pt x="54926" y="40615"/>
                </a:lnTo>
                <a:cubicBezTo>
                  <a:pt x="54926" y="39011"/>
                  <a:pt x="53628" y="37712"/>
                  <a:pt x="52024" y="37712"/>
                </a:cubicBezTo>
                <a:lnTo>
                  <a:pt x="39163" y="37712"/>
                </a:lnTo>
                <a:lnTo>
                  <a:pt x="39163" y="37163"/>
                </a:lnTo>
                <a:lnTo>
                  <a:pt x="48893" y="30778"/>
                </a:lnTo>
                <a:lnTo>
                  <a:pt x="58088" y="36827"/>
                </a:lnTo>
                <a:lnTo>
                  <a:pt x="58088" y="46648"/>
                </a:lnTo>
                <a:cubicBezTo>
                  <a:pt x="56866" y="47839"/>
                  <a:pt x="55583" y="48970"/>
                  <a:pt x="54239" y="50023"/>
                </a:cubicBezTo>
                <a:cubicBezTo>
                  <a:pt x="51734" y="52040"/>
                  <a:pt x="50772" y="55415"/>
                  <a:pt x="51841" y="58440"/>
                </a:cubicBezTo>
                <a:cubicBezTo>
                  <a:pt x="52910" y="61464"/>
                  <a:pt x="55766" y="63495"/>
                  <a:pt x="58974" y="63495"/>
                </a:cubicBezTo>
                <a:lnTo>
                  <a:pt x="59371" y="63495"/>
                </a:lnTo>
                <a:cubicBezTo>
                  <a:pt x="62594" y="63495"/>
                  <a:pt x="65450" y="61464"/>
                  <a:pt x="66520" y="58440"/>
                </a:cubicBezTo>
                <a:cubicBezTo>
                  <a:pt x="67589" y="55415"/>
                  <a:pt x="66626" y="52040"/>
                  <a:pt x="64121" y="50023"/>
                </a:cubicBezTo>
                <a:cubicBezTo>
                  <a:pt x="62777" y="48970"/>
                  <a:pt x="61494" y="47839"/>
                  <a:pt x="60272" y="46648"/>
                </a:cubicBezTo>
                <a:lnTo>
                  <a:pt x="60272" y="45350"/>
                </a:lnTo>
                <a:lnTo>
                  <a:pt x="73133" y="45350"/>
                </a:lnTo>
                <a:cubicBezTo>
                  <a:pt x="74722" y="45334"/>
                  <a:pt x="76020" y="44036"/>
                  <a:pt x="76035" y="42447"/>
                </a:cubicBezTo>
                <a:lnTo>
                  <a:pt x="76035" y="40615"/>
                </a:lnTo>
                <a:cubicBezTo>
                  <a:pt x="76020" y="39011"/>
                  <a:pt x="74722" y="37712"/>
                  <a:pt x="73133" y="37712"/>
                </a:cubicBezTo>
                <a:lnTo>
                  <a:pt x="60272" y="37712"/>
                </a:lnTo>
                <a:lnTo>
                  <a:pt x="60272" y="37163"/>
                </a:lnTo>
                <a:lnTo>
                  <a:pt x="69987" y="30778"/>
                </a:lnTo>
                <a:lnTo>
                  <a:pt x="79701" y="37163"/>
                </a:lnTo>
                <a:cubicBezTo>
                  <a:pt x="79839" y="37254"/>
                  <a:pt x="80007" y="37300"/>
                  <a:pt x="80159" y="37300"/>
                </a:cubicBezTo>
                <a:lnTo>
                  <a:pt x="95464" y="37300"/>
                </a:lnTo>
                <a:lnTo>
                  <a:pt x="95464" y="33115"/>
                </a:lnTo>
                <a:lnTo>
                  <a:pt x="81168" y="33115"/>
                </a:lnTo>
                <a:lnTo>
                  <a:pt x="70827" y="26333"/>
                </a:lnTo>
                <a:lnTo>
                  <a:pt x="70827" y="16817"/>
                </a:lnTo>
                <a:cubicBezTo>
                  <a:pt x="72049" y="15641"/>
                  <a:pt x="73332" y="14511"/>
                  <a:pt x="74661" y="13457"/>
                </a:cubicBezTo>
                <a:cubicBezTo>
                  <a:pt x="77166" y="11456"/>
                  <a:pt x="78128" y="8080"/>
                  <a:pt x="77059" y="5041"/>
                </a:cubicBezTo>
                <a:cubicBezTo>
                  <a:pt x="75990" y="2017"/>
                  <a:pt x="73133" y="0"/>
                  <a:pt x="69910" y="0"/>
                </a:cubicBezTo>
                <a:lnTo>
                  <a:pt x="69513" y="0"/>
                </a:lnTo>
                <a:cubicBezTo>
                  <a:pt x="66306" y="0"/>
                  <a:pt x="63449" y="2017"/>
                  <a:pt x="62380" y="5041"/>
                </a:cubicBezTo>
                <a:cubicBezTo>
                  <a:pt x="61311" y="8080"/>
                  <a:pt x="62273" y="11456"/>
                  <a:pt x="64778" y="13457"/>
                </a:cubicBezTo>
                <a:cubicBezTo>
                  <a:pt x="66122" y="14526"/>
                  <a:pt x="67421" y="15656"/>
                  <a:pt x="68658" y="16863"/>
                </a:cubicBezTo>
                <a:lnTo>
                  <a:pt x="68658" y="17489"/>
                </a:lnTo>
                <a:lnTo>
                  <a:pt x="55797" y="17489"/>
                </a:lnTo>
                <a:cubicBezTo>
                  <a:pt x="54193" y="17489"/>
                  <a:pt x="52895" y="18788"/>
                  <a:pt x="52895" y="20391"/>
                </a:cubicBezTo>
                <a:lnTo>
                  <a:pt x="52895" y="22224"/>
                </a:lnTo>
                <a:cubicBezTo>
                  <a:pt x="52895" y="23828"/>
                  <a:pt x="54193" y="25126"/>
                  <a:pt x="55797" y="25126"/>
                </a:cubicBezTo>
                <a:lnTo>
                  <a:pt x="68658" y="25126"/>
                </a:lnTo>
                <a:lnTo>
                  <a:pt x="68658" y="26654"/>
                </a:lnTo>
                <a:lnTo>
                  <a:pt x="59432" y="32702"/>
                </a:lnTo>
                <a:lnTo>
                  <a:pt x="49733" y="26333"/>
                </a:lnTo>
                <a:lnTo>
                  <a:pt x="49733" y="16848"/>
                </a:lnTo>
                <a:cubicBezTo>
                  <a:pt x="50955" y="15656"/>
                  <a:pt x="52238" y="14526"/>
                  <a:pt x="53582" y="13457"/>
                </a:cubicBezTo>
                <a:cubicBezTo>
                  <a:pt x="56087" y="11456"/>
                  <a:pt x="57050" y="8080"/>
                  <a:pt x="55980" y="5041"/>
                </a:cubicBezTo>
                <a:cubicBezTo>
                  <a:pt x="54911" y="2017"/>
                  <a:pt x="52055" y="0"/>
                  <a:pt x="48832" y="0"/>
                </a:cubicBezTo>
                <a:lnTo>
                  <a:pt x="48435" y="0"/>
                </a:lnTo>
                <a:cubicBezTo>
                  <a:pt x="45227" y="0"/>
                  <a:pt x="42371" y="2017"/>
                  <a:pt x="41302" y="5041"/>
                </a:cubicBezTo>
                <a:cubicBezTo>
                  <a:pt x="40233" y="8080"/>
                  <a:pt x="41195" y="11456"/>
                  <a:pt x="43700" y="13457"/>
                </a:cubicBezTo>
                <a:cubicBezTo>
                  <a:pt x="45029" y="14526"/>
                  <a:pt x="46327" y="15656"/>
                  <a:pt x="47549" y="16848"/>
                </a:cubicBezTo>
                <a:lnTo>
                  <a:pt x="47549" y="17489"/>
                </a:lnTo>
                <a:lnTo>
                  <a:pt x="34688" y="17489"/>
                </a:lnTo>
                <a:cubicBezTo>
                  <a:pt x="33084" y="17489"/>
                  <a:pt x="31786" y="18788"/>
                  <a:pt x="31786" y="20391"/>
                </a:cubicBezTo>
                <a:lnTo>
                  <a:pt x="31786" y="22224"/>
                </a:lnTo>
                <a:cubicBezTo>
                  <a:pt x="31786" y="23828"/>
                  <a:pt x="33084" y="25126"/>
                  <a:pt x="34688" y="25126"/>
                </a:cubicBezTo>
                <a:lnTo>
                  <a:pt x="47549" y="25126"/>
                </a:lnTo>
                <a:lnTo>
                  <a:pt x="47549" y="26654"/>
                </a:lnTo>
                <a:lnTo>
                  <a:pt x="38339" y="32702"/>
                </a:lnTo>
                <a:lnTo>
                  <a:pt x="28624" y="26333"/>
                </a:lnTo>
                <a:lnTo>
                  <a:pt x="28624" y="16863"/>
                </a:lnTo>
                <a:cubicBezTo>
                  <a:pt x="29861" y="15656"/>
                  <a:pt x="31160" y="14526"/>
                  <a:pt x="32504" y="13457"/>
                </a:cubicBezTo>
                <a:cubicBezTo>
                  <a:pt x="35009" y="11456"/>
                  <a:pt x="35971" y="8080"/>
                  <a:pt x="34902" y="5041"/>
                </a:cubicBezTo>
                <a:cubicBezTo>
                  <a:pt x="33833" y="2017"/>
                  <a:pt x="30976" y="0"/>
                  <a:pt x="27769" y="0"/>
                </a:cubicBezTo>
                <a:lnTo>
                  <a:pt x="27356" y="0"/>
                </a:lnTo>
                <a:cubicBezTo>
                  <a:pt x="27344" y="0"/>
                  <a:pt x="27333" y="0"/>
                  <a:pt x="27321"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9" name="Google Shape;1319;p48"/>
          <p:cNvSpPr/>
          <p:nvPr/>
        </p:nvSpPr>
        <p:spPr>
          <a:xfrm>
            <a:off x="5908981" y="3002390"/>
            <a:ext cx="1203476" cy="454853"/>
          </a:xfrm>
          <a:custGeom>
            <a:avLst/>
            <a:gdLst/>
            <a:ahLst/>
            <a:cxnLst/>
            <a:rect l="l" t="t" r="r" b="b"/>
            <a:pathLst>
              <a:path w="15764" h="5958" extrusionOk="0">
                <a:moveTo>
                  <a:pt x="2353" y="0"/>
                </a:moveTo>
                <a:lnTo>
                  <a:pt x="15763" y="0"/>
                </a:lnTo>
                <a:lnTo>
                  <a:pt x="15763" y="5957"/>
                </a:lnTo>
                <a:lnTo>
                  <a:pt x="2353" y="5957"/>
                </a:lnTo>
                <a:cubicBezTo>
                  <a:pt x="1054" y="5957"/>
                  <a:pt x="0" y="4903"/>
                  <a:pt x="0" y="3605"/>
                </a:cubicBezTo>
                <a:lnTo>
                  <a:pt x="0" y="2353"/>
                </a:lnTo>
                <a:cubicBezTo>
                  <a:pt x="0" y="1054"/>
                  <a:pt x="1054" y="0"/>
                  <a:pt x="235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0" name="Google Shape;1320;p48"/>
          <p:cNvSpPr/>
          <p:nvPr/>
        </p:nvSpPr>
        <p:spPr>
          <a:xfrm>
            <a:off x="7954269" y="4546279"/>
            <a:ext cx="1203476" cy="454853"/>
          </a:xfrm>
          <a:custGeom>
            <a:avLst/>
            <a:gdLst/>
            <a:ahLst/>
            <a:cxnLst/>
            <a:rect l="l" t="t" r="r" b="b"/>
            <a:pathLst>
              <a:path w="15764" h="5958" extrusionOk="0">
                <a:moveTo>
                  <a:pt x="13411" y="5957"/>
                </a:moveTo>
                <a:lnTo>
                  <a:pt x="0" y="5957"/>
                </a:lnTo>
                <a:lnTo>
                  <a:pt x="0" y="1"/>
                </a:lnTo>
                <a:lnTo>
                  <a:pt x="13411" y="1"/>
                </a:lnTo>
                <a:cubicBezTo>
                  <a:pt x="14709" y="1"/>
                  <a:pt x="15763" y="1054"/>
                  <a:pt x="15763" y="2353"/>
                </a:cubicBezTo>
                <a:lnTo>
                  <a:pt x="15763" y="3605"/>
                </a:lnTo>
                <a:cubicBezTo>
                  <a:pt x="15763" y="4904"/>
                  <a:pt x="14709" y="5957"/>
                  <a:pt x="13411" y="595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1" name="Google Shape;1321;p48"/>
          <p:cNvSpPr/>
          <p:nvPr/>
        </p:nvSpPr>
        <p:spPr>
          <a:xfrm>
            <a:off x="9565779" y="4546279"/>
            <a:ext cx="1203476" cy="454853"/>
          </a:xfrm>
          <a:custGeom>
            <a:avLst/>
            <a:gdLst/>
            <a:ahLst/>
            <a:cxnLst/>
            <a:rect l="l" t="t" r="r" b="b"/>
            <a:pathLst>
              <a:path w="15764" h="5958" extrusionOk="0">
                <a:moveTo>
                  <a:pt x="13411" y="5957"/>
                </a:moveTo>
                <a:lnTo>
                  <a:pt x="0" y="5957"/>
                </a:lnTo>
                <a:lnTo>
                  <a:pt x="0" y="1"/>
                </a:lnTo>
                <a:lnTo>
                  <a:pt x="13411" y="1"/>
                </a:lnTo>
                <a:cubicBezTo>
                  <a:pt x="14709" y="1"/>
                  <a:pt x="15763" y="1054"/>
                  <a:pt x="15763" y="2353"/>
                </a:cubicBezTo>
                <a:lnTo>
                  <a:pt x="15763" y="3605"/>
                </a:lnTo>
                <a:cubicBezTo>
                  <a:pt x="15763" y="4904"/>
                  <a:pt x="14709" y="5957"/>
                  <a:pt x="13411" y="595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2" name="Google Shape;1322;p48"/>
          <p:cNvSpPr/>
          <p:nvPr/>
        </p:nvSpPr>
        <p:spPr>
          <a:xfrm>
            <a:off x="7519346" y="3002390"/>
            <a:ext cx="1203476" cy="454853"/>
          </a:xfrm>
          <a:custGeom>
            <a:avLst/>
            <a:gdLst/>
            <a:ahLst/>
            <a:cxnLst/>
            <a:rect l="l" t="t" r="r" b="b"/>
            <a:pathLst>
              <a:path w="15764" h="5958" extrusionOk="0">
                <a:moveTo>
                  <a:pt x="2352" y="0"/>
                </a:moveTo>
                <a:lnTo>
                  <a:pt x="15763" y="0"/>
                </a:lnTo>
                <a:lnTo>
                  <a:pt x="15763" y="5957"/>
                </a:lnTo>
                <a:lnTo>
                  <a:pt x="2352" y="5957"/>
                </a:lnTo>
                <a:cubicBezTo>
                  <a:pt x="1054" y="5957"/>
                  <a:pt x="0" y="4903"/>
                  <a:pt x="0" y="3605"/>
                </a:cubicBezTo>
                <a:lnTo>
                  <a:pt x="0" y="2353"/>
                </a:lnTo>
                <a:cubicBezTo>
                  <a:pt x="0" y="1054"/>
                  <a:pt x="1054" y="0"/>
                  <a:pt x="235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3" name="Google Shape;1323;p48"/>
          <p:cNvSpPr/>
          <p:nvPr/>
        </p:nvSpPr>
        <p:spPr>
          <a:xfrm>
            <a:off x="9129636" y="3002390"/>
            <a:ext cx="1204697" cy="454853"/>
          </a:xfrm>
          <a:custGeom>
            <a:avLst/>
            <a:gdLst/>
            <a:ahLst/>
            <a:cxnLst/>
            <a:rect l="l" t="t" r="r" b="b"/>
            <a:pathLst>
              <a:path w="15780" h="5958" extrusionOk="0">
                <a:moveTo>
                  <a:pt x="2353" y="0"/>
                </a:moveTo>
                <a:lnTo>
                  <a:pt x="15779" y="0"/>
                </a:lnTo>
                <a:lnTo>
                  <a:pt x="15779" y="5957"/>
                </a:lnTo>
                <a:lnTo>
                  <a:pt x="2353" y="5957"/>
                </a:lnTo>
                <a:cubicBezTo>
                  <a:pt x="1055" y="5957"/>
                  <a:pt x="1" y="4903"/>
                  <a:pt x="16" y="3605"/>
                </a:cubicBezTo>
                <a:lnTo>
                  <a:pt x="16" y="2353"/>
                </a:lnTo>
                <a:cubicBezTo>
                  <a:pt x="16" y="1054"/>
                  <a:pt x="1070" y="0"/>
                  <a:pt x="235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4" name="Google Shape;1324;p48"/>
          <p:cNvSpPr/>
          <p:nvPr/>
        </p:nvSpPr>
        <p:spPr>
          <a:xfrm>
            <a:off x="7150841" y="3647261"/>
            <a:ext cx="1315396" cy="2739199"/>
          </a:xfrm>
          <a:custGeom>
            <a:avLst/>
            <a:gdLst/>
            <a:ahLst/>
            <a:cxnLst/>
            <a:rect l="l" t="t" r="r" b="b"/>
            <a:pathLst>
              <a:path w="17230" h="35880" extrusionOk="0">
                <a:moveTo>
                  <a:pt x="14725" y="23889"/>
                </a:moveTo>
                <a:cubicBezTo>
                  <a:pt x="13335" y="22804"/>
                  <a:pt x="12006" y="21644"/>
                  <a:pt x="10753" y="20406"/>
                </a:cubicBezTo>
                <a:lnTo>
                  <a:pt x="10524" y="20193"/>
                </a:lnTo>
                <a:lnTo>
                  <a:pt x="10524" y="9913"/>
                </a:lnTo>
                <a:lnTo>
                  <a:pt x="10540" y="9913"/>
                </a:lnTo>
                <a:lnTo>
                  <a:pt x="10540" y="6935"/>
                </a:lnTo>
                <a:lnTo>
                  <a:pt x="0" y="0"/>
                </a:lnTo>
                <a:lnTo>
                  <a:pt x="0" y="2994"/>
                </a:lnTo>
                <a:lnTo>
                  <a:pt x="10036" y="9592"/>
                </a:lnTo>
                <a:lnTo>
                  <a:pt x="10036" y="20238"/>
                </a:lnTo>
                <a:lnTo>
                  <a:pt x="9852" y="20406"/>
                </a:lnTo>
                <a:cubicBezTo>
                  <a:pt x="8600" y="21644"/>
                  <a:pt x="7271" y="22804"/>
                  <a:pt x="5881" y="23889"/>
                </a:cubicBezTo>
                <a:cubicBezTo>
                  <a:pt x="4292" y="25172"/>
                  <a:pt x="3361" y="27097"/>
                  <a:pt x="3376" y="29143"/>
                </a:cubicBezTo>
                <a:lnTo>
                  <a:pt x="3376" y="29143"/>
                </a:lnTo>
                <a:cubicBezTo>
                  <a:pt x="3376" y="32855"/>
                  <a:pt x="6385" y="35879"/>
                  <a:pt x="10097" y="35879"/>
                </a:cubicBezTo>
                <a:lnTo>
                  <a:pt x="10509" y="35879"/>
                </a:lnTo>
                <a:cubicBezTo>
                  <a:pt x="14221" y="35879"/>
                  <a:pt x="17230" y="32855"/>
                  <a:pt x="17230" y="29143"/>
                </a:cubicBezTo>
                <a:lnTo>
                  <a:pt x="17230" y="29143"/>
                </a:lnTo>
                <a:cubicBezTo>
                  <a:pt x="17230" y="27097"/>
                  <a:pt x="16313" y="25172"/>
                  <a:pt x="14725" y="23889"/>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5" name="Google Shape;1325;p48"/>
          <p:cNvSpPr/>
          <p:nvPr/>
        </p:nvSpPr>
        <p:spPr>
          <a:xfrm>
            <a:off x="8761207" y="3647261"/>
            <a:ext cx="1314251" cy="2739199"/>
          </a:xfrm>
          <a:custGeom>
            <a:avLst/>
            <a:gdLst/>
            <a:ahLst/>
            <a:cxnLst/>
            <a:rect l="l" t="t" r="r" b="b"/>
            <a:pathLst>
              <a:path w="17215" h="35880" extrusionOk="0">
                <a:moveTo>
                  <a:pt x="14709" y="23889"/>
                </a:moveTo>
                <a:cubicBezTo>
                  <a:pt x="13319" y="22804"/>
                  <a:pt x="11990" y="21644"/>
                  <a:pt x="10738" y="20406"/>
                </a:cubicBezTo>
                <a:lnTo>
                  <a:pt x="10539" y="20223"/>
                </a:lnTo>
                <a:lnTo>
                  <a:pt x="10539" y="9928"/>
                </a:lnTo>
                <a:lnTo>
                  <a:pt x="10555" y="9928"/>
                </a:lnTo>
                <a:lnTo>
                  <a:pt x="10555" y="6935"/>
                </a:lnTo>
                <a:lnTo>
                  <a:pt x="0" y="0"/>
                </a:lnTo>
                <a:lnTo>
                  <a:pt x="0" y="2994"/>
                </a:lnTo>
                <a:lnTo>
                  <a:pt x="10035" y="9592"/>
                </a:lnTo>
                <a:lnTo>
                  <a:pt x="10035" y="20208"/>
                </a:lnTo>
                <a:lnTo>
                  <a:pt x="9852" y="20406"/>
                </a:lnTo>
                <a:cubicBezTo>
                  <a:pt x="8584" y="21628"/>
                  <a:pt x="7271" y="22789"/>
                  <a:pt x="5881" y="23889"/>
                </a:cubicBezTo>
                <a:cubicBezTo>
                  <a:pt x="4277" y="25157"/>
                  <a:pt x="3345" y="27097"/>
                  <a:pt x="3360" y="29143"/>
                </a:cubicBezTo>
                <a:lnTo>
                  <a:pt x="3360" y="29143"/>
                </a:lnTo>
                <a:cubicBezTo>
                  <a:pt x="3360" y="32855"/>
                  <a:pt x="6369" y="35879"/>
                  <a:pt x="10081" y="35879"/>
                </a:cubicBezTo>
                <a:lnTo>
                  <a:pt x="10478" y="35879"/>
                </a:lnTo>
                <a:cubicBezTo>
                  <a:pt x="14205" y="35879"/>
                  <a:pt x="17214" y="32855"/>
                  <a:pt x="17214" y="29143"/>
                </a:cubicBezTo>
                <a:lnTo>
                  <a:pt x="17214" y="29143"/>
                </a:lnTo>
                <a:cubicBezTo>
                  <a:pt x="17214" y="27097"/>
                  <a:pt x="16298" y="25172"/>
                  <a:pt x="14709" y="23889"/>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6" name="Google Shape;1326;p48"/>
          <p:cNvSpPr/>
          <p:nvPr/>
        </p:nvSpPr>
        <p:spPr>
          <a:xfrm>
            <a:off x="6315961" y="1666078"/>
            <a:ext cx="1346849" cy="2720495"/>
          </a:xfrm>
          <a:custGeom>
            <a:avLst/>
            <a:gdLst/>
            <a:ahLst/>
            <a:cxnLst/>
            <a:rect l="l" t="t" r="r" b="b"/>
            <a:pathLst>
              <a:path w="17642" h="35635" extrusionOk="0">
                <a:moveTo>
                  <a:pt x="10906" y="0"/>
                </a:moveTo>
                <a:lnTo>
                  <a:pt x="10493" y="0"/>
                </a:lnTo>
                <a:cubicBezTo>
                  <a:pt x="6782" y="0"/>
                  <a:pt x="3773" y="3025"/>
                  <a:pt x="3773" y="6736"/>
                </a:cubicBezTo>
                <a:lnTo>
                  <a:pt x="3773" y="6736"/>
                </a:lnTo>
                <a:cubicBezTo>
                  <a:pt x="3773" y="8783"/>
                  <a:pt x="4689" y="10707"/>
                  <a:pt x="6278" y="11990"/>
                </a:cubicBezTo>
                <a:cubicBezTo>
                  <a:pt x="7668" y="13075"/>
                  <a:pt x="8981" y="14236"/>
                  <a:pt x="10249" y="15473"/>
                </a:cubicBezTo>
                <a:lnTo>
                  <a:pt x="10432" y="15641"/>
                </a:lnTo>
                <a:lnTo>
                  <a:pt x="10432" y="26287"/>
                </a:lnTo>
                <a:lnTo>
                  <a:pt x="0" y="33145"/>
                </a:lnTo>
                <a:lnTo>
                  <a:pt x="749" y="35635"/>
                </a:lnTo>
                <a:lnTo>
                  <a:pt x="10936" y="28960"/>
                </a:lnTo>
                <a:lnTo>
                  <a:pt x="10936" y="25951"/>
                </a:lnTo>
                <a:lnTo>
                  <a:pt x="10936" y="25951"/>
                </a:lnTo>
                <a:lnTo>
                  <a:pt x="10936" y="15687"/>
                </a:lnTo>
                <a:lnTo>
                  <a:pt x="11150" y="15473"/>
                </a:lnTo>
                <a:cubicBezTo>
                  <a:pt x="12403" y="14236"/>
                  <a:pt x="13732" y="13075"/>
                  <a:pt x="15122" y="11990"/>
                </a:cubicBezTo>
                <a:cubicBezTo>
                  <a:pt x="16710" y="10707"/>
                  <a:pt x="17642" y="8783"/>
                  <a:pt x="17627" y="6736"/>
                </a:cubicBezTo>
                <a:lnTo>
                  <a:pt x="17627" y="6736"/>
                </a:lnTo>
                <a:cubicBezTo>
                  <a:pt x="17627" y="3025"/>
                  <a:pt x="14617" y="0"/>
                  <a:pt x="1090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7" name="Google Shape;1327;p48"/>
          <p:cNvSpPr/>
          <p:nvPr/>
        </p:nvSpPr>
        <p:spPr>
          <a:xfrm>
            <a:off x="7955413" y="1666078"/>
            <a:ext cx="1315396" cy="2738053"/>
          </a:xfrm>
          <a:custGeom>
            <a:avLst/>
            <a:gdLst/>
            <a:ahLst/>
            <a:cxnLst/>
            <a:rect l="l" t="t" r="r" b="b"/>
            <a:pathLst>
              <a:path w="17230" h="35865" extrusionOk="0">
                <a:moveTo>
                  <a:pt x="10494" y="0"/>
                </a:moveTo>
                <a:lnTo>
                  <a:pt x="10097" y="0"/>
                </a:lnTo>
                <a:cubicBezTo>
                  <a:pt x="6385" y="0"/>
                  <a:pt x="3361" y="3025"/>
                  <a:pt x="3361" y="6736"/>
                </a:cubicBezTo>
                <a:lnTo>
                  <a:pt x="3361" y="6736"/>
                </a:lnTo>
                <a:cubicBezTo>
                  <a:pt x="3361" y="8783"/>
                  <a:pt x="4293" y="10707"/>
                  <a:pt x="5881" y="11990"/>
                </a:cubicBezTo>
                <a:cubicBezTo>
                  <a:pt x="7271" y="13075"/>
                  <a:pt x="8585" y="14236"/>
                  <a:pt x="9852" y="15473"/>
                </a:cubicBezTo>
                <a:lnTo>
                  <a:pt x="10051" y="15656"/>
                </a:lnTo>
                <a:lnTo>
                  <a:pt x="10051" y="26272"/>
                </a:lnTo>
                <a:lnTo>
                  <a:pt x="1" y="32870"/>
                </a:lnTo>
                <a:lnTo>
                  <a:pt x="1" y="35864"/>
                </a:lnTo>
                <a:lnTo>
                  <a:pt x="10540" y="28945"/>
                </a:lnTo>
                <a:lnTo>
                  <a:pt x="10540" y="25951"/>
                </a:lnTo>
                <a:lnTo>
                  <a:pt x="10540" y="25951"/>
                </a:lnTo>
                <a:lnTo>
                  <a:pt x="10540" y="15672"/>
                </a:lnTo>
                <a:lnTo>
                  <a:pt x="10738" y="15473"/>
                </a:lnTo>
                <a:cubicBezTo>
                  <a:pt x="11991" y="14251"/>
                  <a:pt x="13320" y="13090"/>
                  <a:pt x="14710" y="11990"/>
                </a:cubicBezTo>
                <a:cubicBezTo>
                  <a:pt x="16298" y="10723"/>
                  <a:pt x="17215" y="8783"/>
                  <a:pt x="17215" y="6751"/>
                </a:cubicBezTo>
                <a:lnTo>
                  <a:pt x="17215" y="6751"/>
                </a:lnTo>
                <a:cubicBezTo>
                  <a:pt x="17230" y="3025"/>
                  <a:pt x="14221" y="15"/>
                  <a:pt x="104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8" name="Google Shape;1328;p48"/>
          <p:cNvSpPr/>
          <p:nvPr/>
        </p:nvSpPr>
        <p:spPr>
          <a:xfrm>
            <a:off x="9565779" y="1666078"/>
            <a:ext cx="1314251" cy="2739199"/>
          </a:xfrm>
          <a:custGeom>
            <a:avLst/>
            <a:gdLst/>
            <a:ahLst/>
            <a:cxnLst/>
            <a:rect l="l" t="t" r="r" b="b"/>
            <a:pathLst>
              <a:path w="17215" h="35880" extrusionOk="0">
                <a:moveTo>
                  <a:pt x="10478" y="0"/>
                </a:moveTo>
                <a:lnTo>
                  <a:pt x="10081" y="0"/>
                </a:lnTo>
                <a:cubicBezTo>
                  <a:pt x="6370" y="0"/>
                  <a:pt x="3361" y="3025"/>
                  <a:pt x="3361" y="6736"/>
                </a:cubicBezTo>
                <a:lnTo>
                  <a:pt x="3361" y="6736"/>
                </a:lnTo>
                <a:cubicBezTo>
                  <a:pt x="3345" y="8783"/>
                  <a:pt x="4277" y="10707"/>
                  <a:pt x="5866" y="11990"/>
                </a:cubicBezTo>
                <a:cubicBezTo>
                  <a:pt x="7256" y="13075"/>
                  <a:pt x="8569" y="14236"/>
                  <a:pt x="9837" y="15473"/>
                </a:cubicBezTo>
                <a:lnTo>
                  <a:pt x="10051" y="15687"/>
                </a:lnTo>
                <a:lnTo>
                  <a:pt x="10051" y="26272"/>
                </a:lnTo>
                <a:lnTo>
                  <a:pt x="0" y="32886"/>
                </a:lnTo>
                <a:lnTo>
                  <a:pt x="0" y="35879"/>
                </a:lnTo>
                <a:lnTo>
                  <a:pt x="10555" y="28945"/>
                </a:lnTo>
                <a:lnTo>
                  <a:pt x="10555" y="27448"/>
                </a:lnTo>
                <a:lnTo>
                  <a:pt x="10555" y="27448"/>
                </a:lnTo>
                <a:lnTo>
                  <a:pt x="10555" y="15641"/>
                </a:lnTo>
                <a:lnTo>
                  <a:pt x="10738" y="15473"/>
                </a:lnTo>
                <a:cubicBezTo>
                  <a:pt x="11991" y="14236"/>
                  <a:pt x="13319" y="13075"/>
                  <a:pt x="14709" y="11990"/>
                </a:cubicBezTo>
                <a:cubicBezTo>
                  <a:pt x="16298" y="10707"/>
                  <a:pt x="17214" y="8783"/>
                  <a:pt x="17214" y="6736"/>
                </a:cubicBezTo>
                <a:lnTo>
                  <a:pt x="17214" y="6736"/>
                </a:lnTo>
                <a:cubicBezTo>
                  <a:pt x="17214" y="3025"/>
                  <a:pt x="14205" y="0"/>
                  <a:pt x="1047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1" name="Google Shape;1331;p48"/>
          <p:cNvSpPr txBox="1"/>
          <p:nvPr/>
        </p:nvSpPr>
        <p:spPr>
          <a:xfrm flipH="1">
            <a:off x="5769174" y="3117045"/>
            <a:ext cx="1341695" cy="45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600" b="1" kern="0" dirty="0">
                <a:solidFill>
                  <a:srgbClr val="000000"/>
                </a:solidFill>
                <a:latin typeface="Fira Sans"/>
                <a:ea typeface="Fira Sans"/>
                <a:cs typeface="Fira Sans"/>
                <a:sym typeface="Fira Sans"/>
              </a:rPr>
              <a:t>Pengadaan Barang dan Jasa</a:t>
            </a:r>
            <a:endParaRPr sz="1600" b="1" kern="0" dirty="0">
              <a:solidFill>
                <a:srgbClr val="000000"/>
              </a:solidFill>
              <a:latin typeface="Fira Sans"/>
              <a:ea typeface="Fira Sans"/>
              <a:cs typeface="Fira Sans"/>
              <a:sym typeface="Fira Sans"/>
            </a:endParaRPr>
          </a:p>
        </p:txBody>
      </p:sp>
      <p:sp>
        <p:nvSpPr>
          <p:cNvPr id="1332" name="Google Shape;1332;p48"/>
          <p:cNvSpPr txBox="1"/>
          <p:nvPr/>
        </p:nvSpPr>
        <p:spPr>
          <a:xfrm flipH="1">
            <a:off x="7519243" y="3005251"/>
            <a:ext cx="1203600" cy="452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n" sz="1600" b="1" kern="0" dirty="0">
                <a:solidFill>
                  <a:srgbClr val="000000"/>
                </a:solidFill>
                <a:latin typeface="Fira Sans"/>
                <a:ea typeface="Fira Sans"/>
                <a:cs typeface="Fira Sans"/>
                <a:sym typeface="Fira Sans"/>
              </a:rPr>
              <a:t>APIP</a:t>
            </a:r>
            <a:endParaRPr sz="1600" b="1" kern="0" dirty="0">
              <a:solidFill>
                <a:srgbClr val="000000"/>
              </a:solidFill>
              <a:latin typeface="Fira Sans"/>
              <a:ea typeface="Fira Sans"/>
              <a:cs typeface="Fira Sans"/>
              <a:sym typeface="Fira Sans"/>
            </a:endParaRPr>
          </a:p>
        </p:txBody>
      </p:sp>
      <p:sp>
        <p:nvSpPr>
          <p:cNvPr id="1333" name="Google Shape;1333;p48"/>
          <p:cNvSpPr txBox="1"/>
          <p:nvPr/>
        </p:nvSpPr>
        <p:spPr>
          <a:xfrm flipH="1">
            <a:off x="9129643" y="3005251"/>
            <a:ext cx="1203600" cy="452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n" sz="1600" b="1" kern="0" dirty="0">
                <a:solidFill>
                  <a:srgbClr val="000000"/>
                </a:solidFill>
                <a:latin typeface="Fira Sans"/>
                <a:ea typeface="Fira Sans"/>
                <a:cs typeface="Fira Sans"/>
                <a:sym typeface="Fira Sans"/>
              </a:rPr>
              <a:t>Perizinan</a:t>
            </a:r>
            <a:endParaRPr sz="1600" b="1" kern="0" dirty="0">
              <a:solidFill>
                <a:srgbClr val="000000"/>
              </a:solidFill>
              <a:latin typeface="Fira Sans"/>
              <a:ea typeface="Fira Sans"/>
              <a:cs typeface="Fira Sans"/>
              <a:sym typeface="Fira Sans"/>
            </a:endParaRPr>
          </a:p>
        </p:txBody>
      </p:sp>
      <p:grpSp>
        <p:nvGrpSpPr>
          <p:cNvPr id="1340" name="Google Shape;1340;p48"/>
          <p:cNvGrpSpPr/>
          <p:nvPr/>
        </p:nvGrpSpPr>
        <p:grpSpPr>
          <a:xfrm>
            <a:off x="7020356" y="1986648"/>
            <a:ext cx="255897" cy="454877"/>
            <a:chOff x="8136400" y="2239813"/>
            <a:chExt cx="99700" cy="177225"/>
          </a:xfrm>
        </p:grpSpPr>
        <p:sp>
          <p:nvSpPr>
            <p:cNvPr id="1341" name="Google Shape;1341;p48"/>
            <p:cNvSpPr/>
            <p:nvPr/>
          </p:nvSpPr>
          <p:spPr>
            <a:xfrm>
              <a:off x="8149775" y="2326888"/>
              <a:ext cx="39725" cy="38975"/>
            </a:xfrm>
            <a:custGeom>
              <a:avLst/>
              <a:gdLst/>
              <a:ahLst/>
              <a:cxnLst/>
              <a:rect l="l" t="t" r="r" b="b"/>
              <a:pathLst>
                <a:path w="1589" h="1559" extrusionOk="0">
                  <a:moveTo>
                    <a:pt x="122" y="321"/>
                  </a:moveTo>
                  <a:cubicBezTo>
                    <a:pt x="0" y="184"/>
                    <a:pt x="183" y="1"/>
                    <a:pt x="321" y="123"/>
                  </a:cubicBezTo>
                  <a:lnTo>
                    <a:pt x="1528" y="1329"/>
                  </a:lnTo>
                  <a:cubicBezTo>
                    <a:pt x="1589" y="1390"/>
                    <a:pt x="1589" y="1467"/>
                    <a:pt x="1528" y="1528"/>
                  </a:cubicBezTo>
                  <a:cubicBezTo>
                    <a:pt x="1497" y="1543"/>
                    <a:pt x="1467" y="1558"/>
                    <a:pt x="1436" y="1558"/>
                  </a:cubicBezTo>
                  <a:cubicBezTo>
                    <a:pt x="1390" y="1558"/>
                    <a:pt x="1360" y="1543"/>
                    <a:pt x="1329" y="152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2" name="Google Shape;1342;p48"/>
            <p:cNvSpPr/>
            <p:nvPr/>
          </p:nvSpPr>
          <p:spPr>
            <a:xfrm>
              <a:off x="8157025" y="2300163"/>
              <a:ext cx="56925" cy="56525"/>
            </a:xfrm>
            <a:custGeom>
              <a:avLst/>
              <a:gdLst/>
              <a:ahLst/>
              <a:cxnLst/>
              <a:rect l="l" t="t" r="r" b="b"/>
              <a:pathLst>
                <a:path w="2277" h="2261" extrusionOk="0">
                  <a:moveTo>
                    <a:pt x="62" y="245"/>
                  </a:moveTo>
                  <a:cubicBezTo>
                    <a:pt x="0" y="184"/>
                    <a:pt x="0" y="107"/>
                    <a:pt x="62" y="46"/>
                  </a:cubicBezTo>
                  <a:cubicBezTo>
                    <a:pt x="107" y="0"/>
                    <a:pt x="199" y="0"/>
                    <a:pt x="260" y="46"/>
                  </a:cubicBezTo>
                  <a:lnTo>
                    <a:pt x="2230" y="2017"/>
                  </a:lnTo>
                  <a:cubicBezTo>
                    <a:pt x="2276" y="2078"/>
                    <a:pt x="2276" y="2154"/>
                    <a:pt x="2230" y="2215"/>
                  </a:cubicBezTo>
                  <a:cubicBezTo>
                    <a:pt x="2169" y="2261"/>
                    <a:pt x="2093" y="2261"/>
                    <a:pt x="2032" y="221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3" name="Google Shape;1343;p48"/>
            <p:cNvSpPr/>
            <p:nvPr/>
          </p:nvSpPr>
          <p:spPr>
            <a:xfrm>
              <a:off x="8181850" y="2291388"/>
              <a:ext cx="33625" cy="34000"/>
            </a:xfrm>
            <a:custGeom>
              <a:avLst/>
              <a:gdLst/>
              <a:ahLst/>
              <a:cxnLst/>
              <a:rect l="l" t="t" r="r" b="b"/>
              <a:pathLst>
                <a:path w="1345" h="1360" extrusionOk="0">
                  <a:moveTo>
                    <a:pt x="107" y="305"/>
                  </a:moveTo>
                  <a:cubicBezTo>
                    <a:pt x="0" y="168"/>
                    <a:pt x="168" y="0"/>
                    <a:pt x="290" y="107"/>
                  </a:cubicBezTo>
                  <a:lnTo>
                    <a:pt x="1299" y="1115"/>
                  </a:lnTo>
                  <a:cubicBezTo>
                    <a:pt x="1344" y="1176"/>
                    <a:pt x="1344" y="1252"/>
                    <a:pt x="1299" y="1314"/>
                  </a:cubicBezTo>
                  <a:cubicBezTo>
                    <a:pt x="1253" y="1359"/>
                    <a:pt x="1161" y="1359"/>
                    <a:pt x="1115" y="1314"/>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4" name="Google Shape;1344;p48"/>
            <p:cNvSpPr/>
            <p:nvPr/>
          </p:nvSpPr>
          <p:spPr>
            <a:xfrm>
              <a:off x="8136400" y="2239813"/>
              <a:ext cx="99700" cy="177225"/>
            </a:xfrm>
            <a:custGeom>
              <a:avLst/>
              <a:gdLst/>
              <a:ahLst/>
              <a:cxnLst/>
              <a:rect l="l" t="t" r="r" b="b"/>
              <a:pathLst>
                <a:path w="3988" h="7089" extrusionOk="0">
                  <a:moveTo>
                    <a:pt x="3605" y="1"/>
                  </a:moveTo>
                  <a:lnTo>
                    <a:pt x="382" y="1"/>
                  </a:lnTo>
                  <a:cubicBezTo>
                    <a:pt x="169" y="1"/>
                    <a:pt x="1" y="169"/>
                    <a:pt x="1" y="383"/>
                  </a:cubicBezTo>
                  <a:lnTo>
                    <a:pt x="1" y="6706"/>
                  </a:lnTo>
                  <a:cubicBezTo>
                    <a:pt x="1" y="6920"/>
                    <a:pt x="169" y="7088"/>
                    <a:pt x="382" y="7088"/>
                  </a:cubicBezTo>
                  <a:lnTo>
                    <a:pt x="3605" y="7088"/>
                  </a:lnTo>
                  <a:cubicBezTo>
                    <a:pt x="3819" y="7088"/>
                    <a:pt x="3987" y="6920"/>
                    <a:pt x="3987" y="6706"/>
                  </a:cubicBezTo>
                  <a:lnTo>
                    <a:pt x="3987" y="383"/>
                  </a:lnTo>
                  <a:cubicBezTo>
                    <a:pt x="3987" y="169"/>
                    <a:pt x="3819" y="1"/>
                    <a:pt x="3605" y="1"/>
                  </a:cubicBezTo>
                  <a:close/>
                  <a:moveTo>
                    <a:pt x="1528" y="474"/>
                  </a:moveTo>
                  <a:lnTo>
                    <a:pt x="2444" y="474"/>
                  </a:lnTo>
                  <a:lnTo>
                    <a:pt x="2444" y="612"/>
                  </a:lnTo>
                  <a:lnTo>
                    <a:pt x="1528" y="612"/>
                  </a:lnTo>
                  <a:close/>
                  <a:moveTo>
                    <a:pt x="1986" y="6798"/>
                  </a:moveTo>
                  <a:cubicBezTo>
                    <a:pt x="1727" y="6798"/>
                    <a:pt x="1604" y="6477"/>
                    <a:pt x="1788" y="6294"/>
                  </a:cubicBezTo>
                  <a:cubicBezTo>
                    <a:pt x="1971" y="6111"/>
                    <a:pt x="2276" y="6248"/>
                    <a:pt x="2276" y="6508"/>
                  </a:cubicBezTo>
                  <a:cubicBezTo>
                    <a:pt x="2276" y="6661"/>
                    <a:pt x="2154" y="6783"/>
                    <a:pt x="1986" y="6798"/>
                  </a:cubicBezTo>
                  <a:close/>
                  <a:moveTo>
                    <a:pt x="3666" y="5897"/>
                  </a:moveTo>
                  <a:lnTo>
                    <a:pt x="306" y="5897"/>
                  </a:lnTo>
                  <a:lnTo>
                    <a:pt x="306" y="1192"/>
                  </a:lnTo>
                  <a:lnTo>
                    <a:pt x="3666" y="1192"/>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5" name="Google Shape;1345;p48"/>
            <p:cNvSpPr/>
            <p:nvPr/>
          </p:nvSpPr>
          <p:spPr>
            <a:xfrm>
              <a:off x="8150475" y="2328938"/>
              <a:ext cx="39025" cy="36925"/>
            </a:xfrm>
            <a:custGeom>
              <a:avLst/>
              <a:gdLst/>
              <a:ahLst/>
              <a:cxnLst/>
              <a:rect l="l" t="t" r="r" b="b"/>
              <a:pathLst>
                <a:path w="1561" h="1477" extrusionOk="0">
                  <a:moveTo>
                    <a:pt x="195" y="1"/>
                  </a:moveTo>
                  <a:cubicBezTo>
                    <a:pt x="87" y="1"/>
                    <a:pt x="0" y="133"/>
                    <a:pt x="94" y="239"/>
                  </a:cubicBezTo>
                  <a:lnTo>
                    <a:pt x="1316" y="1446"/>
                  </a:lnTo>
                  <a:cubicBezTo>
                    <a:pt x="1332" y="1476"/>
                    <a:pt x="1362" y="1476"/>
                    <a:pt x="1408" y="1476"/>
                  </a:cubicBezTo>
                  <a:cubicBezTo>
                    <a:pt x="1439" y="1476"/>
                    <a:pt x="1469" y="1476"/>
                    <a:pt x="1500" y="1446"/>
                  </a:cubicBezTo>
                  <a:cubicBezTo>
                    <a:pt x="1561" y="1385"/>
                    <a:pt x="1561" y="1308"/>
                    <a:pt x="1500" y="1247"/>
                  </a:cubicBezTo>
                  <a:lnTo>
                    <a:pt x="293" y="41"/>
                  </a:lnTo>
                  <a:cubicBezTo>
                    <a:pt x="261" y="13"/>
                    <a:pt x="227" y="1"/>
                    <a:pt x="1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6" name="Google Shape;1346;p48"/>
            <p:cNvSpPr/>
            <p:nvPr/>
          </p:nvSpPr>
          <p:spPr>
            <a:xfrm>
              <a:off x="8157025" y="2300438"/>
              <a:ext cx="56925" cy="55975"/>
            </a:xfrm>
            <a:custGeom>
              <a:avLst/>
              <a:gdLst/>
              <a:ahLst/>
              <a:cxnLst/>
              <a:rect l="l" t="t" r="r" b="b"/>
              <a:pathLst>
                <a:path w="2277" h="2239" extrusionOk="0">
                  <a:moveTo>
                    <a:pt x="155" y="1"/>
                  </a:moveTo>
                  <a:cubicBezTo>
                    <a:pt x="119" y="1"/>
                    <a:pt x="84" y="12"/>
                    <a:pt x="62" y="35"/>
                  </a:cubicBezTo>
                  <a:cubicBezTo>
                    <a:pt x="0" y="96"/>
                    <a:pt x="0" y="173"/>
                    <a:pt x="62" y="234"/>
                  </a:cubicBezTo>
                  <a:lnTo>
                    <a:pt x="2032" y="2204"/>
                  </a:lnTo>
                  <a:cubicBezTo>
                    <a:pt x="2062" y="2227"/>
                    <a:pt x="2097" y="2238"/>
                    <a:pt x="2131" y="2238"/>
                  </a:cubicBezTo>
                  <a:cubicBezTo>
                    <a:pt x="2166" y="2238"/>
                    <a:pt x="2200" y="2227"/>
                    <a:pt x="2230" y="2204"/>
                  </a:cubicBezTo>
                  <a:cubicBezTo>
                    <a:pt x="2276" y="2143"/>
                    <a:pt x="2276" y="2067"/>
                    <a:pt x="2230" y="2006"/>
                  </a:cubicBezTo>
                  <a:lnTo>
                    <a:pt x="260" y="35"/>
                  </a:lnTo>
                  <a:cubicBezTo>
                    <a:pt x="230" y="12"/>
                    <a:pt x="191" y="1"/>
                    <a:pt x="15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7" name="Google Shape;1347;p48"/>
            <p:cNvSpPr/>
            <p:nvPr/>
          </p:nvSpPr>
          <p:spPr>
            <a:xfrm>
              <a:off x="8182425" y="2293213"/>
              <a:ext cx="33425" cy="31875"/>
            </a:xfrm>
            <a:custGeom>
              <a:avLst/>
              <a:gdLst/>
              <a:ahLst/>
              <a:cxnLst/>
              <a:rect l="l" t="t" r="r" b="b"/>
              <a:pathLst>
                <a:path w="1337" h="1275" extrusionOk="0">
                  <a:moveTo>
                    <a:pt x="190" y="0"/>
                  </a:moveTo>
                  <a:cubicBezTo>
                    <a:pt x="84" y="0"/>
                    <a:pt x="1" y="126"/>
                    <a:pt x="84" y="232"/>
                  </a:cubicBezTo>
                  <a:lnTo>
                    <a:pt x="1092" y="1241"/>
                  </a:lnTo>
                  <a:cubicBezTo>
                    <a:pt x="1115" y="1263"/>
                    <a:pt x="1150" y="1275"/>
                    <a:pt x="1186" y="1275"/>
                  </a:cubicBezTo>
                  <a:cubicBezTo>
                    <a:pt x="1222" y="1275"/>
                    <a:pt x="1260" y="1263"/>
                    <a:pt x="1291" y="1241"/>
                  </a:cubicBezTo>
                  <a:cubicBezTo>
                    <a:pt x="1337" y="1179"/>
                    <a:pt x="1337" y="1103"/>
                    <a:pt x="1291" y="1042"/>
                  </a:cubicBezTo>
                  <a:lnTo>
                    <a:pt x="283" y="34"/>
                  </a:lnTo>
                  <a:cubicBezTo>
                    <a:pt x="252" y="10"/>
                    <a:pt x="220" y="0"/>
                    <a:pt x="19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8" name="Google Shape;1348;p48"/>
            <p:cNvSpPr/>
            <p:nvPr/>
          </p:nvSpPr>
          <p:spPr>
            <a:xfrm>
              <a:off x="8149775" y="2326888"/>
              <a:ext cx="39725" cy="38975"/>
            </a:xfrm>
            <a:custGeom>
              <a:avLst/>
              <a:gdLst/>
              <a:ahLst/>
              <a:cxnLst/>
              <a:rect l="l" t="t" r="r" b="b"/>
              <a:pathLst>
                <a:path w="1589" h="1559" extrusionOk="0">
                  <a:moveTo>
                    <a:pt x="1528" y="1528"/>
                  </a:moveTo>
                  <a:cubicBezTo>
                    <a:pt x="1497" y="1543"/>
                    <a:pt x="1467" y="1558"/>
                    <a:pt x="1436" y="1558"/>
                  </a:cubicBezTo>
                  <a:cubicBezTo>
                    <a:pt x="1390" y="1558"/>
                    <a:pt x="1360" y="1543"/>
                    <a:pt x="1344" y="1528"/>
                  </a:cubicBezTo>
                  <a:lnTo>
                    <a:pt x="122" y="321"/>
                  </a:lnTo>
                  <a:cubicBezTo>
                    <a:pt x="0" y="184"/>
                    <a:pt x="183" y="1"/>
                    <a:pt x="321" y="123"/>
                  </a:cubicBezTo>
                  <a:lnTo>
                    <a:pt x="1528" y="1329"/>
                  </a:lnTo>
                  <a:cubicBezTo>
                    <a:pt x="1589" y="1390"/>
                    <a:pt x="1589" y="1467"/>
                    <a:pt x="1528" y="152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9" name="Google Shape;1349;p48"/>
            <p:cNvSpPr/>
            <p:nvPr/>
          </p:nvSpPr>
          <p:spPr>
            <a:xfrm>
              <a:off x="8181850" y="2291388"/>
              <a:ext cx="34000" cy="34000"/>
            </a:xfrm>
            <a:custGeom>
              <a:avLst/>
              <a:gdLst/>
              <a:ahLst/>
              <a:cxnLst/>
              <a:rect l="l" t="t" r="r" b="b"/>
              <a:pathLst>
                <a:path w="1360" h="1360" extrusionOk="0">
                  <a:moveTo>
                    <a:pt x="1314" y="1314"/>
                  </a:moveTo>
                  <a:cubicBezTo>
                    <a:pt x="1253" y="1359"/>
                    <a:pt x="1161" y="1359"/>
                    <a:pt x="1115" y="1314"/>
                  </a:cubicBezTo>
                  <a:lnTo>
                    <a:pt x="107" y="305"/>
                  </a:lnTo>
                  <a:cubicBezTo>
                    <a:pt x="0" y="168"/>
                    <a:pt x="168" y="0"/>
                    <a:pt x="306" y="107"/>
                  </a:cubicBezTo>
                  <a:lnTo>
                    <a:pt x="1314" y="1115"/>
                  </a:lnTo>
                  <a:cubicBezTo>
                    <a:pt x="1360" y="1176"/>
                    <a:pt x="1360" y="1252"/>
                    <a:pt x="1314" y="1314"/>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0" name="Google Shape;1350;p48"/>
            <p:cNvSpPr/>
            <p:nvPr/>
          </p:nvSpPr>
          <p:spPr>
            <a:xfrm>
              <a:off x="8157025" y="2300163"/>
              <a:ext cx="56925" cy="56525"/>
            </a:xfrm>
            <a:custGeom>
              <a:avLst/>
              <a:gdLst/>
              <a:ahLst/>
              <a:cxnLst/>
              <a:rect l="l" t="t" r="r" b="b"/>
              <a:pathLst>
                <a:path w="2277" h="2261" extrusionOk="0">
                  <a:moveTo>
                    <a:pt x="2230" y="2215"/>
                  </a:moveTo>
                  <a:cubicBezTo>
                    <a:pt x="2169" y="2261"/>
                    <a:pt x="2093" y="2261"/>
                    <a:pt x="2032" y="2215"/>
                  </a:cubicBezTo>
                  <a:lnTo>
                    <a:pt x="62" y="245"/>
                  </a:lnTo>
                  <a:cubicBezTo>
                    <a:pt x="0" y="184"/>
                    <a:pt x="0" y="107"/>
                    <a:pt x="62" y="46"/>
                  </a:cubicBezTo>
                  <a:cubicBezTo>
                    <a:pt x="107" y="0"/>
                    <a:pt x="199" y="0"/>
                    <a:pt x="260" y="46"/>
                  </a:cubicBezTo>
                  <a:lnTo>
                    <a:pt x="2230" y="2017"/>
                  </a:lnTo>
                  <a:cubicBezTo>
                    <a:pt x="2276" y="2078"/>
                    <a:pt x="2276" y="2154"/>
                    <a:pt x="2230" y="221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51" name="Google Shape;1351;p48"/>
          <p:cNvGrpSpPr/>
          <p:nvPr/>
        </p:nvGrpSpPr>
        <p:grpSpPr>
          <a:xfrm>
            <a:off x="7716602" y="5660374"/>
            <a:ext cx="428245" cy="454868"/>
            <a:chOff x="8533150" y="2227213"/>
            <a:chExt cx="159650" cy="169575"/>
          </a:xfrm>
        </p:grpSpPr>
        <p:sp>
          <p:nvSpPr>
            <p:cNvPr id="1352" name="Google Shape;1352;p48"/>
            <p:cNvSpPr/>
            <p:nvPr/>
          </p:nvSpPr>
          <p:spPr>
            <a:xfrm>
              <a:off x="8610675" y="2278763"/>
              <a:ext cx="7275" cy="38225"/>
            </a:xfrm>
            <a:custGeom>
              <a:avLst/>
              <a:gdLst/>
              <a:ahLst/>
              <a:cxnLst/>
              <a:rect l="l" t="t" r="r" b="b"/>
              <a:pathLst>
                <a:path w="291" h="1529" extrusionOk="0">
                  <a:moveTo>
                    <a:pt x="290" y="1391"/>
                  </a:moveTo>
                  <a:cubicBezTo>
                    <a:pt x="290" y="1467"/>
                    <a:pt x="229" y="1528"/>
                    <a:pt x="153" y="1528"/>
                  </a:cubicBezTo>
                  <a:cubicBezTo>
                    <a:pt x="107" y="1528"/>
                    <a:pt x="61" y="1513"/>
                    <a:pt x="46" y="1483"/>
                  </a:cubicBezTo>
                  <a:cubicBezTo>
                    <a:pt x="15" y="1467"/>
                    <a:pt x="0" y="1421"/>
                    <a:pt x="0" y="1391"/>
                  </a:cubicBezTo>
                  <a:lnTo>
                    <a:pt x="0" y="200"/>
                  </a:lnTo>
                  <a:cubicBezTo>
                    <a:pt x="0" y="1"/>
                    <a:pt x="290" y="1"/>
                    <a:pt x="290" y="20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3" name="Google Shape;1353;p48"/>
            <p:cNvSpPr/>
            <p:nvPr/>
          </p:nvSpPr>
          <p:spPr>
            <a:xfrm>
              <a:off x="8633200" y="2271138"/>
              <a:ext cx="7650" cy="59200"/>
            </a:xfrm>
            <a:custGeom>
              <a:avLst/>
              <a:gdLst/>
              <a:ahLst/>
              <a:cxnLst/>
              <a:rect l="l" t="t" r="r" b="b"/>
              <a:pathLst>
                <a:path w="306" h="2368" extrusionOk="0">
                  <a:moveTo>
                    <a:pt x="306" y="2169"/>
                  </a:moveTo>
                  <a:cubicBezTo>
                    <a:pt x="306" y="2292"/>
                    <a:pt x="138" y="2368"/>
                    <a:pt x="46" y="2276"/>
                  </a:cubicBezTo>
                  <a:cubicBezTo>
                    <a:pt x="16" y="2246"/>
                    <a:pt x="0" y="2200"/>
                    <a:pt x="0" y="2169"/>
                  </a:cubicBezTo>
                  <a:lnTo>
                    <a:pt x="0" y="199"/>
                  </a:lnTo>
                  <a:cubicBezTo>
                    <a:pt x="0" y="0"/>
                    <a:pt x="306" y="0"/>
                    <a:pt x="306" y="199"/>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4" name="Google Shape;1354;p48"/>
            <p:cNvSpPr/>
            <p:nvPr/>
          </p:nvSpPr>
          <p:spPr>
            <a:xfrm>
              <a:off x="8656100" y="2283363"/>
              <a:ext cx="7675" cy="24450"/>
            </a:xfrm>
            <a:custGeom>
              <a:avLst/>
              <a:gdLst/>
              <a:ahLst/>
              <a:cxnLst/>
              <a:rect l="l" t="t" r="r" b="b"/>
              <a:pathLst>
                <a:path w="307" h="978" extrusionOk="0">
                  <a:moveTo>
                    <a:pt x="291" y="825"/>
                  </a:moveTo>
                  <a:cubicBezTo>
                    <a:pt x="291" y="901"/>
                    <a:pt x="230" y="978"/>
                    <a:pt x="154" y="978"/>
                  </a:cubicBezTo>
                  <a:cubicBezTo>
                    <a:pt x="108" y="978"/>
                    <a:pt x="62" y="963"/>
                    <a:pt x="47" y="932"/>
                  </a:cubicBezTo>
                  <a:cubicBezTo>
                    <a:pt x="16" y="901"/>
                    <a:pt x="1" y="856"/>
                    <a:pt x="1" y="825"/>
                  </a:cubicBezTo>
                  <a:lnTo>
                    <a:pt x="1" y="153"/>
                  </a:lnTo>
                  <a:cubicBezTo>
                    <a:pt x="1" y="61"/>
                    <a:pt x="62" y="0"/>
                    <a:pt x="154" y="0"/>
                  </a:cubicBezTo>
                  <a:cubicBezTo>
                    <a:pt x="230" y="0"/>
                    <a:pt x="306" y="61"/>
                    <a:pt x="306" y="15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5" name="Google Shape;1355;p48"/>
            <p:cNvSpPr/>
            <p:nvPr/>
          </p:nvSpPr>
          <p:spPr>
            <a:xfrm>
              <a:off x="8579350" y="2227213"/>
              <a:ext cx="113450" cy="140950"/>
            </a:xfrm>
            <a:custGeom>
              <a:avLst/>
              <a:gdLst/>
              <a:ahLst/>
              <a:cxnLst/>
              <a:rect l="l" t="t" r="r" b="b"/>
              <a:pathLst>
                <a:path w="4538" h="5638" extrusionOk="0">
                  <a:moveTo>
                    <a:pt x="3712" y="1330"/>
                  </a:moveTo>
                  <a:cubicBezTo>
                    <a:pt x="2383" y="1"/>
                    <a:pt x="108" y="933"/>
                    <a:pt x="108" y="2811"/>
                  </a:cubicBezTo>
                  <a:cubicBezTo>
                    <a:pt x="108" y="4690"/>
                    <a:pt x="2383" y="5637"/>
                    <a:pt x="3712" y="4308"/>
                  </a:cubicBezTo>
                  <a:cubicBezTo>
                    <a:pt x="4537" y="3483"/>
                    <a:pt x="4537" y="2139"/>
                    <a:pt x="3712" y="1330"/>
                  </a:cubicBezTo>
                  <a:close/>
                  <a:moveTo>
                    <a:pt x="1039" y="4003"/>
                  </a:moveTo>
                  <a:cubicBezTo>
                    <a:pt x="1" y="2949"/>
                    <a:pt x="734" y="1162"/>
                    <a:pt x="2215" y="1162"/>
                  </a:cubicBezTo>
                  <a:cubicBezTo>
                    <a:pt x="3697" y="1162"/>
                    <a:pt x="4430" y="2949"/>
                    <a:pt x="3392" y="4003"/>
                  </a:cubicBezTo>
                  <a:cubicBezTo>
                    <a:pt x="2735" y="4644"/>
                    <a:pt x="1696" y="4629"/>
                    <a:pt x="1055" y="398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6" name="Google Shape;1356;p48"/>
            <p:cNvSpPr/>
            <p:nvPr/>
          </p:nvSpPr>
          <p:spPr>
            <a:xfrm>
              <a:off x="8610675" y="2278763"/>
              <a:ext cx="7275" cy="38225"/>
            </a:xfrm>
            <a:custGeom>
              <a:avLst/>
              <a:gdLst/>
              <a:ahLst/>
              <a:cxnLst/>
              <a:rect l="l" t="t" r="r" b="b"/>
              <a:pathLst>
                <a:path w="291" h="1529" extrusionOk="0">
                  <a:moveTo>
                    <a:pt x="290" y="1391"/>
                  </a:moveTo>
                  <a:cubicBezTo>
                    <a:pt x="290" y="1467"/>
                    <a:pt x="229" y="1528"/>
                    <a:pt x="153" y="1528"/>
                  </a:cubicBezTo>
                  <a:cubicBezTo>
                    <a:pt x="107" y="1528"/>
                    <a:pt x="61" y="1513"/>
                    <a:pt x="46" y="1483"/>
                  </a:cubicBezTo>
                  <a:cubicBezTo>
                    <a:pt x="15" y="1467"/>
                    <a:pt x="0" y="1421"/>
                    <a:pt x="0" y="1391"/>
                  </a:cubicBezTo>
                  <a:lnTo>
                    <a:pt x="0" y="200"/>
                  </a:lnTo>
                  <a:cubicBezTo>
                    <a:pt x="0" y="1"/>
                    <a:pt x="290" y="1"/>
                    <a:pt x="290" y="20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7" name="Google Shape;1357;p48"/>
            <p:cNvSpPr/>
            <p:nvPr/>
          </p:nvSpPr>
          <p:spPr>
            <a:xfrm>
              <a:off x="8633200" y="2271138"/>
              <a:ext cx="7650" cy="59200"/>
            </a:xfrm>
            <a:custGeom>
              <a:avLst/>
              <a:gdLst/>
              <a:ahLst/>
              <a:cxnLst/>
              <a:rect l="l" t="t" r="r" b="b"/>
              <a:pathLst>
                <a:path w="306" h="2368" extrusionOk="0">
                  <a:moveTo>
                    <a:pt x="306" y="2169"/>
                  </a:moveTo>
                  <a:cubicBezTo>
                    <a:pt x="306" y="2292"/>
                    <a:pt x="138" y="2368"/>
                    <a:pt x="46" y="2276"/>
                  </a:cubicBezTo>
                  <a:cubicBezTo>
                    <a:pt x="16" y="2246"/>
                    <a:pt x="0" y="2200"/>
                    <a:pt x="0" y="2169"/>
                  </a:cubicBezTo>
                  <a:lnTo>
                    <a:pt x="0" y="199"/>
                  </a:lnTo>
                  <a:cubicBezTo>
                    <a:pt x="0" y="0"/>
                    <a:pt x="306" y="0"/>
                    <a:pt x="306" y="199"/>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8" name="Google Shape;1358;p48"/>
            <p:cNvSpPr/>
            <p:nvPr/>
          </p:nvSpPr>
          <p:spPr>
            <a:xfrm>
              <a:off x="8656100" y="2283363"/>
              <a:ext cx="7275" cy="24450"/>
            </a:xfrm>
            <a:custGeom>
              <a:avLst/>
              <a:gdLst/>
              <a:ahLst/>
              <a:cxnLst/>
              <a:rect l="l" t="t" r="r" b="b"/>
              <a:pathLst>
                <a:path w="291" h="978" extrusionOk="0">
                  <a:moveTo>
                    <a:pt x="1" y="153"/>
                  </a:moveTo>
                  <a:cubicBezTo>
                    <a:pt x="1" y="61"/>
                    <a:pt x="62" y="0"/>
                    <a:pt x="154" y="0"/>
                  </a:cubicBezTo>
                  <a:cubicBezTo>
                    <a:pt x="230" y="0"/>
                    <a:pt x="291" y="61"/>
                    <a:pt x="291" y="153"/>
                  </a:cubicBezTo>
                  <a:lnTo>
                    <a:pt x="291" y="825"/>
                  </a:lnTo>
                  <a:cubicBezTo>
                    <a:pt x="291" y="901"/>
                    <a:pt x="230" y="978"/>
                    <a:pt x="154" y="978"/>
                  </a:cubicBezTo>
                  <a:cubicBezTo>
                    <a:pt x="108" y="978"/>
                    <a:pt x="62" y="963"/>
                    <a:pt x="47" y="932"/>
                  </a:cubicBezTo>
                  <a:cubicBezTo>
                    <a:pt x="16" y="901"/>
                    <a:pt x="1" y="856"/>
                    <a:pt x="1" y="82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9" name="Google Shape;1359;p48"/>
            <p:cNvSpPr/>
            <p:nvPr/>
          </p:nvSpPr>
          <p:spPr>
            <a:xfrm>
              <a:off x="8610675" y="2278763"/>
              <a:ext cx="7275" cy="38225"/>
            </a:xfrm>
            <a:custGeom>
              <a:avLst/>
              <a:gdLst/>
              <a:ahLst/>
              <a:cxnLst/>
              <a:rect l="l" t="t" r="r" b="b"/>
              <a:pathLst>
                <a:path w="291" h="1529" extrusionOk="0">
                  <a:moveTo>
                    <a:pt x="153" y="1528"/>
                  </a:moveTo>
                  <a:cubicBezTo>
                    <a:pt x="107" y="1528"/>
                    <a:pt x="61" y="1513"/>
                    <a:pt x="46" y="1483"/>
                  </a:cubicBezTo>
                  <a:cubicBezTo>
                    <a:pt x="15" y="1467"/>
                    <a:pt x="0" y="1421"/>
                    <a:pt x="0" y="1391"/>
                  </a:cubicBezTo>
                  <a:lnTo>
                    <a:pt x="0" y="200"/>
                  </a:lnTo>
                  <a:cubicBezTo>
                    <a:pt x="0" y="1"/>
                    <a:pt x="290" y="1"/>
                    <a:pt x="290" y="200"/>
                  </a:cubicBezTo>
                  <a:lnTo>
                    <a:pt x="290" y="1391"/>
                  </a:lnTo>
                  <a:cubicBezTo>
                    <a:pt x="290" y="1467"/>
                    <a:pt x="229" y="1528"/>
                    <a:pt x="153" y="152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0" name="Google Shape;1360;p48"/>
            <p:cNvSpPr/>
            <p:nvPr/>
          </p:nvSpPr>
          <p:spPr>
            <a:xfrm>
              <a:off x="8633200" y="2271138"/>
              <a:ext cx="7650" cy="58075"/>
            </a:xfrm>
            <a:custGeom>
              <a:avLst/>
              <a:gdLst/>
              <a:ahLst/>
              <a:cxnLst/>
              <a:rect l="l" t="t" r="r" b="b"/>
              <a:pathLst>
                <a:path w="306" h="2323" extrusionOk="0">
                  <a:moveTo>
                    <a:pt x="153" y="2322"/>
                  </a:moveTo>
                  <a:cubicBezTo>
                    <a:pt x="123" y="2322"/>
                    <a:pt x="77" y="2307"/>
                    <a:pt x="46" y="2276"/>
                  </a:cubicBezTo>
                  <a:cubicBezTo>
                    <a:pt x="16" y="2246"/>
                    <a:pt x="0" y="2200"/>
                    <a:pt x="0" y="2169"/>
                  </a:cubicBezTo>
                  <a:lnTo>
                    <a:pt x="0" y="199"/>
                  </a:lnTo>
                  <a:cubicBezTo>
                    <a:pt x="0" y="0"/>
                    <a:pt x="306" y="0"/>
                    <a:pt x="306" y="199"/>
                  </a:cubicBezTo>
                  <a:lnTo>
                    <a:pt x="306" y="2169"/>
                  </a:lnTo>
                  <a:cubicBezTo>
                    <a:pt x="306" y="2246"/>
                    <a:pt x="229" y="2322"/>
                    <a:pt x="153" y="232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1" name="Google Shape;1361;p48"/>
            <p:cNvSpPr/>
            <p:nvPr/>
          </p:nvSpPr>
          <p:spPr>
            <a:xfrm>
              <a:off x="8656100" y="2283363"/>
              <a:ext cx="7675" cy="24450"/>
            </a:xfrm>
            <a:custGeom>
              <a:avLst/>
              <a:gdLst/>
              <a:ahLst/>
              <a:cxnLst/>
              <a:rect l="l" t="t" r="r" b="b"/>
              <a:pathLst>
                <a:path w="307" h="978" extrusionOk="0">
                  <a:moveTo>
                    <a:pt x="154" y="978"/>
                  </a:moveTo>
                  <a:cubicBezTo>
                    <a:pt x="108" y="978"/>
                    <a:pt x="62" y="963"/>
                    <a:pt x="47" y="932"/>
                  </a:cubicBezTo>
                  <a:cubicBezTo>
                    <a:pt x="16" y="901"/>
                    <a:pt x="1" y="856"/>
                    <a:pt x="1" y="825"/>
                  </a:cubicBezTo>
                  <a:lnTo>
                    <a:pt x="1" y="153"/>
                  </a:lnTo>
                  <a:cubicBezTo>
                    <a:pt x="1" y="61"/>
                    <a:pt x="62" y="0"/>
                    <a:pt x="154" y="0"/>
                  </a:cubicBezTo>
                  <a:cubicBezTo>
                    <a:pt x="230" y="0"/>
                    <a:pt x="306" y="61"/>
                    <a:pt x="306" y="153"/>
                  </a:cubicBezTo>
                  <a:lnTo>
                    <a:pt x="306" y="825"/>
                  </a:lnTo>
                  <a:cubicBezTo>
                    <a:pt x="306" y="901"/>
                    <a:pt x="230" y="978"/>
                    <a:pt x="154" y="97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2" name="Google Shape;1362;p48"/>
            <p:cNvSpPr/>
            <p:nvPr/>
          </p:nvSpPr>
          <p:spPr>
            <a:xfrm>
              <a:off x="8574775" y="2334913"/>
              <a:ext cx="20650" cy="20650"/>
            </a:xfrm>
            <a:custGeom>
              <a:avLst/>
              <a:gdLst/>
              <a:ahLst/>
              <a:cxnLst/>
              <a:rect l="l" t="t" r="r" b="b"/>
              <a:pathLst>
                <a:path w="826" h="826" extrusionOk="0">
                  <a:moveTo>
                    <a:pt x="535" y="0"/>
                  </a:moveTo>
                  <a:lnTo>
                    <a:pt x="825" y="290"/>
                  </a:lnTo>
                  <a:lnTo>
                    <a:pt x="291" y="825"/>
                  </a:lnTo>
                  <a:lnTo>
                    <a:pt x="0" y="535"/>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3" name="Google Shape;1363;p48"/>
            <p:cNvSpPr/>
            <p:nvPr/>
          </p:nvSpPr>
          <p:spPr>
            <a:xfrm>
              <a:off x="8533150" y="2348263"/>
              <a:ext cx="48525" cy="48525"/>
            </a:xfrm>
            <a:custGeom>
              <a:avLst/>
              <a:gdLst/>
              <a:ahLst/>
              <a:cxnLst/>
              <a:rect l="l" t="t" r="r" b="b"/>
              <a:pathLst>
                <a:path w="1941" h="1941" extrusionOk="0">
                  <a:moveTo>
                    <a:pt x="1284" y="1"/>
                  </a:moveTo>
                  <a:lnTo>
                    <a:pt x="77" y="1223"/>
                  </a:lnTo>
                  <a:cubicBezTo>
                    <a:pt x="1" y="1284"/>
                    <a:pt x="1" y="1406"/>
                    <a:pt x="77" y="1482"/>
                  </a:cubicBezTo>
                  <a:lnTo>
                    <a:pt x="474" y="1880"/>
                  </a:lnTo>
                  <a:cubicBezTo>
                    <a:pt x="550" y="1941"/>
                    <a:pt x="657" y="1941"/>
                    <a:pt x="734" y="1880"/>
                  </a:cubicBezTo>
                  <a:lnTo>
                    <a:pt x="1940" y="673"/>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 name="Google Shape;1364;p48"/>
          <p:cNvGrpSpPr/>
          <p:nvPr/>
        </p:nvGrpSpPr>
        <p:grpSpPr>
          <a:xfrm>
            <a:off x="9332041" y="5604149"/>
            <a:ext cx="357793" cy="413683"/>
            <a:chOff x="9382025" y="2236763"/>
            <a:chExt cx="139400" cy="161175"/>
          </a:xfrm>
        </p:grpSpPr>
        <p:sp>
          <p:nvSpPr>
            <p:cNvPr id="61" name="Google Shape;1365;p48"/>
            <p:cNvSpPr/>
            <p:nvPr/>
          </p:nvSpPr>
          <p:spPr>
            <a:xfrm>
              <a:off x="9385825" y="2330713"/>
              <a:ext cx="35925" cy="67225"/>
            </a:xfrm>
            <a:custGeom>
              <a:avLst/>
              <a:gdLst/>
              <a:ahLst/>
              <a:cxnLst/>
              <a:rect l="l" t="t" r="r" b="b"/>
              <a:pathLst>
                <a:path w="1437" h="2689" extrusionOk="0">
                  <a:moveTo>
                    <a:pt x="719" y="0"/>
                  </a:moveTo>
                  <a:cubicBezTo>
                    <a:pt x="322" y="0"/>
                    <a:pt x="1" y="321"/>
                    <a:pt x="1" y="718"/>
                  </a:cubicBezTo>
                  <a:lnTo>
                    <a:pt x="1" y="2689"/>
                  </a:lnTo>
                  <a:lnTo>
                    <a:pt x="1437" y="2689"/>
                  </a:lnTo>
                  <a:lnTo>
                    <a:pt x="1437" y="718"/>
                  </a:lnTo>
                  <a:cubicBezTo>
                    <a:pt x="1437" y="321"/>
                    <a:pt x="1116" y="0"/>
                    <a:pt x="7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1366;p48"/>
            <p:cNvSpPr/>
            <p:nvPr/>
          </p:nvSpPr>
          <p:spPr>
            <a:xfrm>
              <a:off x="9435475" y="2303988"/>
              <a:ext cx="35925" cy="93950"/>
            </a:xfrm>
            <a:custGeom>
              <a:avLst/>
              <a:gdLst/>
              <a:ahLst/>
              <a:cxnLst/>
              <a:rect l="l" t="t" r="r" b="b"/>
              <a:pathLst>
                <a:path w="1437" h="3758" extrusionOk="0">
                  <a:moveTo>
                    <a:pt x="718" y="0"/>
                  </a:moveTo>
                  <a:cubicBezTo>
                    <a:pt x="321" y="0"/>
                    <a:pt x="0" y="321"/>
                    <a:pt x="0" y="718"/>
                  </a:cubicBezTo>
                  <a:lnTo>
                    <a:pt x="0" y="3758"/>
                  </a:lnTo>
                  <a:lnTo>
                    <a:pt x="1436" y="3758"/>
                  </a:lnTo>
                  <a:lnTo>
                    <a:pt x="1436" y="718"/>
                  </a:lnTo>
                  <a:cubicBezTo>
                    <a:pt x="1436" y="321"/>
                    <a:pt x="1115" y="0"/>
                    <a:pt x="7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1367;p48"/>
            <p:cNvSpPr/>
            <p:nvPr/>
          </p:nvSpPr>
          <p:spPr>
            <a:xfrm>
              <a:off x="9485500" y="2270763"/>
              <a:ext cx="35925" cy="127175"/>
            </a:xfrm>
            <a:custGeom>
              <a:avLst/>
              <a:gdLst/>
              <a:ahLst/>
              <a:cxnLst/>
              <a:rect l="l" t="t" r="r" b="b"/>
              <a:pathLst>
                <a:path w="1437" h="5087" extrusionOk="0">
                  <a:moveTo>
                    <a:pt x="718" y="0"/>
                  </a:moveTo>
                  <a:cubicBezTo>
                    <a:pt x="321" y="0"/>
                    <a:pt x="0" y="321"/>
                    <a:pt x="0" y="718"/>
                  </a:cubicBezTo>
                  <a:lnTo>
                    <a:pt x="0" y="5087"/>
                  </a:lnTo>
                  <a:lnTo>
                    <a:pt x="1436" y="5087"/>
                  </a:lnTo>
                  <a:lnTo>
                    <a:pt x="1436" y="718"/>
                  </a:lnTo>
                  <a:cubicBezTo>
                    <a:pt x="1436" y="321"/>
                    <a:pt x="1100" y="0"/>
                    <a:pt x="7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1368;p48"/>
            <p:cNvSpPr/>
            <p:nvPr/>
          </p:nvSpPr>
          <p:spPr>
            <a:xfrm>
              <a:off x="9382025" y="2241363"/>
              <a:ext cx="127550" cy="74100"/>
            </a:xfrm>
            <a:custGeom>
              <a:avLst/>
              <a:gdLst/>
              <a:ahLst/>
              <a:cxnLst/>
              <a:rect l="l" t="t" r="r" b="b"/>
              <a:pathLst>
                <a:path w="5102" h="2964" extrusionOk="0">
                  <a:moveTo>
                    <a:pt x="153" y="2963"/>
                  </a:moveTo>
                  <a:cubicBezTo>
                    <a:pt x="107" y="2963"/>
                    <a:pt x="61" y="2933"/>
                    <a:pt x="31" y="2887"/>
                  </a:cubicBezTo>
                  <a:cubicBezTo>
                    <a:pt x="0" y="2826"/>
                    <a:pt x="15" y="2734"/>
                    <a:pt x="92" y="2704"/>
                  </a:cubicBezTo>
                  <a:lnTo>
                    <a:pt x="4766" y="107"/>
                  </a:lnTo>
                  <a:cubicBezTo>
                    <a:pt x="4949" y="0"/>
                    <a:pt x="5102" y="275"/>
                    <a:pt x="4903" y="367"/>
                  </a:cubicBezTo>
                  <a:lnTo>
                    <a:pt x="229" y="2948"/>
                  </a:lnTo>
                  <a:cubicBezTo>
                    <a:pt x="199" y="2963"/>
                    <a:pt x="183" y="2963"/>
                    <a:pt x="153" y="296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 name="Google Shape;1369;p48"/>
            <p:cNvSpPr/>
            <p:nvPr/>
          </p:nvSpPr>
          <p:spPr>
            <a:xfrm>
              <a:off x="9492375" y="2236763"/>
              <a:ext cx="28650" cy="24850"/>
            </a:xfrm>
            <a:custGeom>
              <a:avLst/>
              <a:gdLst/>
              <a:ahLst/>
              <a:cxnLst/>
              <a:rect l="l" t="t" r="r" b="b"/>
              <a:pathLst>
                <a:path w="1146" h="994" extrusionOk="0">
                  <a:moveTo>
                    <a:pt x="550" y="994"/>
                  </a:moveTo>
                  <a:lnTo>
                    <a:pt x="1146" y="16"/>
                  </a:lnTo>
                  <a:lnTo>
                    <a:pt x="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4" name="Google Shape;1364;p48"/>
          <p:cNvGrpSpPr/>
          <p:nvPr/>
        </p:nvGrpSpPr>
        <p:grpSpPr>
          <a:xfrm>
            <a:off x="5617161" y="1891827"/>
            <a:ext cx="357793" cy="413683"/>
            <a:chOff x="9382025" y="2236763"/>
            <a:chExt cx="139400" cy="161175"/>
          </a:xfrm>
        </p:grpSpPr>
        <p:sp>
          <p:nvSpPr>
            <p:cNvPr id="1365" name="Google Shape;1365;p48"/>
            <p:cNvSpPr/>
            <p:nvPr/>
          </p:nvSpPr>
          <p:spPr>
            <a:xfrm>
              <a:off x="9385825" y="2330713"/>
              <a:ext cx="35925" cy="67225"/>
            </a:xfrm>
            <a:custGeom>
              <a:avLst/>
              <a:gdLst/>
              <a:ahLst/>
              <a:cxnLst/>
              <a:rect l="l" t="t" r="r" b="b"/>
              <a:pathLst>
                <a:path w="1437" h="2689" extrusionOk="0">
                  <a:moveTo>
                    <a:pt x="719" y="0"/>
                  </a:moveTo>
                  <a:cubicBezTo>
                    <a:pt x="322" y="0"/>
                    <a:pt x="1" y="321"/>
                    <a:pt x="1" y="718"/>
                  </a:cubicBezTo>
                  <a:lnTo>
                    <a:pt x="1" y="2689"/>
                  </a:lnTo>
                  <a:lnTo>
                    <a:pt x="1437" y="2689"/>
                  </a:lnTo>
                  <a:lnTo>
                    <a:pt x="1437" y="718"/>
                  </a:lnTo>
                  <a:cubicBezTo>
                    <a:pt x="1437" y="321"/>
                    <a:pt x="1116" y="0"/>
                    <a:pt x="7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6" name="Google Shape;1366;p48"/>
            <p:cNvSpPr/>
            <p:nvPr/>
          </p:nvSpPr>
          <p:spPr>
            <a:xfrm>
              <a:off x="9435475" y="2303988"/>
              <a:ext cx="35925" cy="93950"/>
            </a:xfrm>
            <a:custGeom>
              <a:avLst/>
              <a:gdLst/>
              <a:ahLst/>
              <a:cxnLst/>
              <a:rect l="l" t="t" r="r" b="b"/>
              <a:pathLst>
                <a:path w="1437" h="3758" extrusionOk="0">
                  <a:moveTo>
                    <a:pt x="718" y="0"/>
                  </a:moveTo>
                  <a:cubicBezTo>
                    <a:pt x="321" y="0"/>
                    <a:pt x="0" y="321"/>
                    <a:pt x="0" y="718"/>
                  </a:cubicBezTo>
                  <a:lnTo>
                    <a:pt x="0" y="3758"/>
                  </a:lnTo>
                  <a:lnTo>
                    <a:pt x="1436" y="3758"/>
                  </a:lnTo>
                  <a:lnTo>
                    <a:pt x="1436" y="718"/>
                  </a:lnTo>
                  <a:cubicBezTo>
                    <a:pt x="1436" y="321"/>
                    <a:pt x="1115" y="0"/>
                    <a:pt x="7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7" name="Google Shape;1367;p48"/>
            <p:cNvSpPr/>
            <p:nvPr/>
          </p:nvSpPr>
          <p:spPr>
            <a:xfrm>
              <a:off x="9485500" y="2270763"/>
              <a:ext cx="35925" cy="127175"/>
            </a:xfrm>
            <a:custGeom>
              <a:avLst/>
              <a:gdLst/>
              <a:ahLst/>
              <a:cxnLst/>
              <a:rect l="l" t="t" r="r" b="b"/>
              <a:pathLst>
                <a:path w="1437" h="5087" extrusionOk="0">
                  <a:moveTo>
                    <a:pt x="718" y="0"/>
                  </a:moveTo>
                  <a:cubicBezTo>
                    <a:pt x="321" y="0"/>
                    <a:pt x="0" y="321"/>
                    <a:pt x="0" y="718"/>
                  </a:cubicBezTo>
                  <a:lnTo>
                    <a:pt x="0" y="5087"/>
                  </a:lnTo>
                  <a:lnTo>
                    <a:pt x="1436" y="5087"/>
                  </a:lnTo>
                  <a:lnTo>
                    <a:pt x="1436" y="718"/>
                  </a:lnTo>
                  <a:cubicBezTo>
                    <a:pt x="1436" y="321"/>
                    <a:pt x="1100" y="0"/>
                    <a:pt x="7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8" name="Google Shape;1368;p48"/>
            <p:cNvSpPr/>
            <p:nvPr/>
          </p:nvSpPr>
          <p:spPr>
            <a:xfrm>
              <a:off x="9382025" y="2241363"/>
              <a:ext cx="127550" cy="74100"/>
            </a:xfrm>
            <a:custGeom>
              <a:avLst/>
              <a:gdLst/>
              <a:ahLst/>
              <a:cxnLst/>
              <a:rect l="l" t="t" r="r" b="b"/>
              <a:pathLst>
                <a:path w="5102" h="2964" extrusionOk="0">
                  <a:moveTo>
                    <a:pt x="153" y="2963"/>
                  </a:moveTo>
                  <a:cubicBezTo>
                    <a:pt x="107" y="2963"/>
                    <a:pt x="61" y="2933"/>
                    <a:pt x="31" y="2887"/>
                  </a:cubicBezTo>
                  <a:cubicBezTo>
                    <a:pt x="0" y="2826"/>
                    <a:pt x="15" y="2734"/>
                    <a:pt x="92" y="2704"/>
                  </a:cubicBezTo>
                  <a:lnTo>
                    <a:pt x="4766" y="107"/>
                  </a:lnTo>
                  <a:cubicBezTo>
                    <a:pt x="4949" y="0"/>
                    <a:pt x="5102" y="275"/>
                    <a:pt x="4903" y="367"/>
                  </a:cubicBezTo>
                  <a:lnTo>
                    <a:pt x="229" y="2948"/>
                  </a:lnTo>
                  <a:cubicBezTo>
                    <a:pt x="199" y="2963"/>
                    <a:pt x="183" y="2963"/>
                    <a:pt x="153" y="296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9" name="Google Shape;1369;p48"/>
            <p:cNvSpPr/>
            <p:nvPr/>
          </p:nvSpPr>
          <p:spPr>
            <a:xfrm>
              <a:off x="9492375" y="2236763"/>
              <a:ext cx="28650" cy="24850"/>
            </a:xfrm>
            <a:custGeom>
              <a:avLst/>
              <a:gdLst/>
              <a:ahLst/>
              <a:cxnLst/>
              <a:rect l="l" t="t" r="r" b="b"/>
              <a:pathLst>
                <a:path w="1146" h="994" extrusionOk="0">
                  <a:moveTo>
                    <a:pt x="550" y="994"/>
                  </a:moveTo>
                  <a:lnTo>
                    <a:pt x="1146" y="16"/>
                  </a:lnTo>
                  <a:lnTo>
                    <a:pt x="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9" name="Google Shape;1327;p48"/>
          <p:cNvSpPr/>
          <p:nvPr/>
        </p:nvSpPr>
        <p:spPr>
          <a:xfrm flipH="1">
            <a:off x="5126172" y="1662475"/>
            <a:ext cx="1242291" cy="2738053"/>
          </a:xfrm>
          <a:custGeom>
            <a:avLst/>
            <a:gdLst/>
            <a:ahLst/>
            <a:cxnLst/>
            <a:rect l="l" t="t" r="r" b="b"/>
            <a:pathLst>
              <a:path w="17230" h="35865" extrusionOk="0">
                <a:moveTo>
                  <a:pt x="10494" y="0"/>
                </a:moveTo>
                <a:lnTo>
                  <a:pt x="10097" y="0"/>
                </a:lnTo>
                <a:cubicBezTo>
                  <a:pt x="6385" y="0"/>
                  <a:pt x="3361" y="3025"/>
                  <a:pt x="3361" y="6736"/>
                </a:cubicBezTo>
                <a:lnTo>
                  <a:pt x="3361" y="6736"/>
                </a:lnTo>
                <a:cubicBezTo>
                  <a:pt x="3361" y="8783"/>
                  <a:pt x="4293" y="10707"/>
                  <a:pt x="5881" y="11990"/>
                </a:cubicBezTo>
                <a:cubicBezTo>
                  <a:pt x="7271" y="13075"/>
                  <a:pt x="8585" y="14236"/>
                  <a:pt x="9852" y="15473"/>
                </a:cubicBezTo>
                <a:lnTo>
                  <a:pt x="10051" y="15656"/>
                </a:lnTo>
                <a:lnTo>
                  <a:pt x="10051" y="26272"/>
                </a:lnTo>
                <a:lnTo>
                  <a:pt x="1" y="32870"/>
                </a:lnTo>
                <a:lnTo>
                  <a:pt x="1" y="35864"/>
                </a:lnTo>
                <a:lnTo>
                  <a:pt x="10540" y="28945"/>
                </a:lnTo>
                <a:lnTo>
                  <a:pt x="10540" y="25951"/>
                </a:lnTo>
                <a:lnTo>
                  <a:pt x="10540" y="25951"/>
                </a:lnTo>
                <a:lnTo>
                  <a:pt x="10540" y="15672"/>
                </a:lnTo>
                <a:lnTo>
                  <a:pt x="10738" y="15473"/>
                </a:lnTo>
                <a:cubicBezTo>
                  <a:pt x="11991" y="14251"/>
                  <a:pt x="13320" y="13090"/>
                  <a:pt x="14710" y="11990"/>
                </a:cubicBezTo>
                <a:cubicBezTo>
                  <a:pt x="16298" y="10723"/>
                  <a:pt x="17215" y="8783"/>
                  <a:pt x="17215" y="6751"/>
                </a:cubicBezTo>
                <a:lnTo>
                  <a:pt x="17215" y="6751"/>
                </a:lnTo>
                <a:cubicBezTo>
                  <a:pt x="17230" y="3025"/>
                  <a:pt x="14221" y="15"/>
                  <a:pt x="104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 name="Google Shape;1325;p48"/>
          <p:cNvSpPr/>
          <p:nvPr/>
        </p:nvSpPr>
        <p:spPr>
          <a:xfrm>
            <a:off x="10359391" y="3691537"/>
            <a:ext cx="1314251" cy="2739199"/>
          </a:xfrm>
          <a:custGeom>
            <a:avLst/>
            <a:gdLst/>
            <a:ahLst/>
            <a:cxnLst/>
            <a:rect l="l" t="t" r="r" b="b"/>
            <a:pathLst>
              <a:path w="17215" h="35880" extrusionOk="0">
                <a:moveTo>
                  <a:pt x="14709" y="23889"/>
                </a:moveTo>
                <a:cubicBezTo>
                  <a:pt x="13319" y="22804"/>
                  <a:pt x="11990" y="21644"/>
                  <a:pt x="10738" y="20406"/>
                </a:cubicBezTo>
                <a:lnTo>
                  <a:pt x="10539" y="20223"/>
                </a:lnTo>
                <a:lnTo>
                  <a:pt x="10539" y="9928"/>
                </a:lnTo>
                <a:lnTo>
                  <a:pt x="10555" y="9928"/>
                </a:lnTo>
                <a:lnTo>
                  <a:pt x="10555" y="6935"/>
                </a:lnTo>
                <a:lnTo>
                  <a:pt x="0" y="0"/>
                </a:lnTo>
                <a:lnTo>
                  <a:pt x="0" y="2994"/>
                </a:lnTo>
                <a:lnTo>
                  <a:pt x="10035" y="9592"/>
                </a:lnTo>
                <a:lnTo>
                  <a:pt x="10035" y="20208"/>
                </a:lnTo>
                <a:lnTo>
                  <a:pt x="9852" y="20406"/>
                </a:lnTo>
                <a:cubicBezTo>
                  <a:pt x="8584" y="21628"/>
                  <a:pt x="7271" y="22789"/>
                  <a:pt x="5881" y="23889"/>
                </a:cubicBezTo>
                <a:cubicBezTo>
                  <a:pt x="4277" y="25157"/>
                  <a:pt x="3345" y="27097"/>
                  <a:pt x="3360" y="29143"/>
                </a:cubicBezTo>
                <a:lnTo>
                  <a:pt x="3360" y="29143"/>
                </a:lnTo>
                <a:cubicBezTo>
                  <a:pt x="3360" y="32855"/>
                  <a:pt x="6369" y="35879"/>
                  <a:pt x="10081" y="35879"/>
                </a:cubicBezTo>
                <a:lnTo>
                  <a:pt x="10478" y="35879"/>
                </a:lnTo>
                <a:cubicBezTo>
                  <a:pt x="14205" y="35879"/>
                  <a:pt x="17214" y="32855"/>
                  <a:pt x="17214" y="29143"/>
                </a:cubicBezTo>
                <a:lnTo>
                  <a:pt x="17214" y="29143"/>
                </a:lnTo>
                <a:cubicBezTo>
                  <a:pt x="17214" y="27097"/>
                  <a:pt x="16298" y="25172"/>
                  <a:pt x="14709" y="23889"/>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 name="Google Shape;1324;p48"/>
          <p:cNvSpPr/>
          <p:nvPr/>
        </p:nvSpPr>
        <p:spPr>
          <a:xfrm>
            <a:off x="5607594" y="3668674"/>
            <a:ext cx="1315396" cy="2739199"/>
          </a:xfrm>
          <a:custGeom>
            <a:avLst/>
            <a:gdLst/>
            <a:ahLst/>
            <a:cxnLst/>
            <a:rect l="l" t="t" r="r" b="b"/>
            <a:pathLst>
              <a:path w="17230" h="35880" extrusionOk="0">
                <a:moveTo>
                  <a:pt x="14725" y="23889"/>
                </a:moveTo>
                <a:cubicBezTo>
                  <a:pt x="13335" y="22804"/>
                  <a:pt x="12006" y="21644"/>
                  <a:pt x="10753" y="20406"/>
                </a:cubicBezTo>
                <a:lnTo>
                  <a:pt x="10524" y="20193"/>
                </a:lnTo>
                <a:lnTo>
                  <a:pt x="10524" y="9913"/>
                </a:lnTo>
                <a:lnTo>
                  <a:pt x="10540" y="9913"/>
                </a:lnTo>
                <a:lnTo>
                  <a:pt x="10540" y="6935"/>
                </a:lnTo>
                <a:lnTo>
                  <a:pt x="0" y="0"/>
                </a:lnTo>
                <a:lnTo>
                  <a:pt x="0" y="2994"/>
                </a:lnTo>
                <a:lnTo>
                  <a:pt x="10036" y="9592"/>
                </a:lnTo>
                <a:lnTo>
                  <a:pt x="10036" y="20238"/>
                </a:lnTo>
                <a:lnTo>
                  <a:pt x="9852" y="20406"/>
                </a:lnTo>
                <a:cubicBezTo>
                  <a:pt x="8600" y="21644"/>
                  <a:pt x="7271" y="22804"/>
                  <a:pt x="5881" y="23889"/>
                </a:cubicBezTo>
                <a:cubicBezTo>
                  <a:pt x="4292" y="25172"/>
                  <a:pt x="3361" y="27097"/>
                  <a:pt x="3376" y="29143"/>
                </a:cubicBezTo>
                <a:lnTo>
                  <a:pt x="3376" y="29143"/>
                </a:lnTo>
                <a:cubicBezTo>
                  <a:pt x="3376" y="32855"/>
                  <a:pt x="6385" y="35879"/>
                  <a:pt x="10097" y="35879"/>
                </a:cubicBezTo>
                <a:lnTo>
                  <a:pt x="10509" y="35879"/>
                </a:lnTo>
                <a:cubicBezTo>
                  <a:pt x="14221" y="35879"/>
                  <a:pt x="17230" y="32855"/>
                  <a:pt x="17230" y="29143"/>
                </a:cubicBezTo>
                <a:lnTo>
                  <a:pt x="17230" y="29143"/>
                </a:lnTo>
                <a:cubicBezTo>
                  <a:pt x="17230" y="27097"/>
                  <a:pt x="16313" y="25172"/>
                  <a:pt x="14725" y="23889"/>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0" name="Google Shape;1331;p48"/>
          <p:cNvSpPr txBox="1"/>
          <p:nvPr/>
        </p:nvSpPr>
        <p:spPr>
          <a:xfrm flipH="1">
            <a:off x="3689486" y="3026324"/>
            <a:ext cx="2011145" cy="45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600" b="1" kern="0" dirty="0">
                <a:solidFill>
                  <a:srgbClr val="000000"/>
                </a:solidFill>
                <a:latin typeface="Fira Sans"/>
                <a:ea typeface="Fira Sans"/>
                <a:cs typeface="Fira Sans"/>
                <a:sym typeface="Fira Sans"/>
              </a:rPr>
              <a:t>Perencanaan  dan Penganggaran</a:t>
            </a:r>
            <a:endParaRPr sz="1600" b="1" kern="0" dirty="0">
              <a:solidFill>
                <a:srgbClr val="000000"/>
              </a:solidFill>
              <a:latin typeface="Fira Sans"/>
              <a:ea typeface="Fira Sans"/>
              <a:cs typeface="Fira Sans"/>
              <a:sym typeface="Fira Sans"/>
            </a:endParaRPr>
          </a:p>
        </p:txBody>
      </p:sp>
      <p:sp>
        <p:nvSpPr>
          <p:cNvPr id="71" name="Google Shape;1334;p48"/>
          <p:cNvSpPr txBox="1"/>
          <p:nvPr/>
        </p:nvSpPr>
        <p:spPr>
          <a:xfrm flipH="1">
            <a:off x="5028599" y="4576921"/>
            <a:ext cx="1431508" cy="45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600" b="1" kern="0" dirty="0">
                <a:solidFill>
                  <a:srgbClr val="000000"/>
                </a:solidFill>
                <a:latin typeface="Fira Sans"/>
                <a:ea typeface="Fira Sans"/>
                <a:cs typeface="Fira Sans"/>
                <a:sym typeface="Fira Sans"/>
              </a:rPr>
              <a:t>Manajemen Aset</a:t>
            </a:r>
            <a:endParaRPr sz="1600" b="1" kern="0" dirty="0">
              <a:solidFill>
                <a:srgbClr val="000000"/>
              </a:solidFill>
              <a:latin typeface="Fira Sans"/>
              <a:ea typeface="Fira Sans"/>
              <a:cs typeface="Fira Sans"/>
              <a:sym typeface="Fira Sans"/>
            </a:endParaRPr>
          </a:p>
        </p:txBody>
      </p:sp>
      <p:sp>
        <p:nvSpPr>
          <p:cNvPr id="72" name="Google Shape;1334;p48"/>
          <p:cNvSpPr txBox="1"/>
          <p:nvPr/>
        </p:nvSpPr>
        <p:spPr>
          <a:xfrm flipH="1">
            <a:off x="6604398" y="4546279"/>
            <a:ext cx="1397553" cy="45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600" b="1" kern="0" dirty="0">
                <a:solidFill>
                  <a:srgbClr val="000000"/>
                </a:solidFill>
                <a:latin typeface="Fira Sans"/>
                <a:ea typeface="Fira Sans"/>
                <a:cs typeface="Fira Sans"/>
                <a:sym typeface="Fira Sans"/>
              </a:rPr>
              <a:t>Manajemen ASN</a:t>
            </a:r>
            <a:endParaRPr sz="1600" b="1" kern="0" dirty="0">
              <a:solidFill>
                <a:srgbClr val="000000"/>
              </a:solidFill>
              <a:latin typeface="Fira Sans"/>
              <a:ea typeface="Fira Sans"/>
              <a:cs typeface="Fira Sans"/>
              <a:sym typeface="Fira Sans"/>
            </a:endParaRPr>
          </a:p>
        </p:txBody>
      </p:sp>
      <p:sp>
        <p:nvSpPr>
          <p:cNvPr id="73" name="Google Shape;1334;p48"/>
          <p:cNvSpPr txBox="1"/>
          <p:nvPr/>
        </p:nvSpPr>
        <p:spPr>
          <a:xfrm flipH="1">
            <a:off x="7955262" y="4588776"/>
            <a:ext cx="1785420" cy="452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n" sz="1600" b="1" kern="0" dirty="0">
                <a:solidFill>
                  <a:srgbClr val="000000"/>
                </a:solidFill>
                <a:latin typeface="Fira Sans"/>
                <a:ea typeface="Fira Sans"/>
                <a:cs typeface="Fira Sans"/>
                <a:sym typeface="Fira Sans"/>
              </a:rPr>
              <a:t>Optimalisasi Pajak Daerah</a:t>
            </a:r>
            <a:endParaRPr sz="1600" b="1" kern="0" dirty="0">
              <a:solidFill>
                <a:srgbClr val="000000"/>
              </a:solidFill>
              <a:latin typeface="Fira Sans"/>
              <a:ea typeface="Fira Sans"/>
              <a:cs typeface="Fira Sans"/>
              <a:sym typeface="Fira Sans"/>
            </a:endParaRPr>
          </a:p>
        </p:txBody>
      </p:sp>
      <p:sp>
        <p:nvSpPr>
          <p:cNvPr id="74" name="Google Shape;1334;p48"/>
          <p:cNvSpPr txBox="1"/>
          <p:nvPr/>
        </p:nvSpPr>
        <p:spPr>
          <a:xfrm flipH="1">
            <a:off x="9426277" y="4605267"/>
            <a:ext cx="1785420" cy="45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600" b="1" kern="0" dirty="0">
                <a:solidFill>
                  <a:srgbClr val="000000"/>
                </a:solidFill>
                <a:latin typeface="Fira Sans"/>
                <a:ea typeface="Fira Sans"/>
                <a:cs typeface="Fira Sans"/>
                <a:sym typeface="Fira Sans"/>
              </a:rPr>
              <a:t>Tata Kelola Desa</a:t>
            </a:r>
            <a:endParaRPr sz="1600" b="1" kern="0" dirty="0">
              <a:solidFill>
                <a:srgbClr val="000000"/>
              </a:solidFill>
              <a:latin typeface="Fira Sans"/>
              <a:ea typeface="Fira Sans"/>
              <a:cs typeface="Fira Sans"/>
              <a:sym typeface="Fira Sans"/>
            </a:endParaRPr>
          </a:p>
        </p:txBody>
      </p:sp>
      <p:grpSp>
        <p:nvGrpSpPr>
          <p:cNvPr id="75" name="Google Shape;1351;p48"/>
          <p:cNvGrpSpPr/>
          <p:nvPr/>
        </p:nvGrpSpPr>
        <p:grpSpPr>
          <a:xfrm>
            <a:off x="8495759" y="1956081"/>
            <a:ext cx="428245" cy="454868"/>
            <a:chOff x="8533150" y="2227213"/>
            <a:chExt cx="159650" cy="169575"/>
          </a:xfrm>
        </p:grpSpPr>
        <p:sp>
          <p:nvSpPr>
            <p:cNvPr id="76" name="Google Shape;1352;p48"/>
            <p:cNvSpPr/>
            <p:nvPr/>
          </p:nvSpPr>
          <p:spPr>
            <a:xfrm>
              <a:off x="8610675" y="2278763"/>
              <a:ext cx="7275" cy="38225"/>
            </a:xfrm>
            <a:custGeom>
              <a:avLst/>
              <a:gdLst/>
              <a:ahLst/>
              <a:cxnLst/>
              <a:rect l="l" t="t" r="r" b="b"/>
              <a:pathLst>
                <a:path w="291" h="1529" extrusionOk="0">
                  <a:moveTo>
                    <a:pt x="290" y="1391"/>
                  </a:moveTo>
                  <a:cubicBezTo>
                    <a:pt x="290" y="1467"/>
                    <a:pt x="229" y="1528"/>
                    <a:pt x="153" y="1528"/>
                  </a:cubicBezTo>
                  <a:cubicBezTo>
                    <a:pt x="107" y="1528"/>
                    <a:pt x="61" y="1513"/>
                    <a:pt x="46" y="1483"/>
                  </a:cubicBezTo>
                  <a:cubicBezTo>
                    <a:pt x="15" y="1467"/>
                    <a:pt x="0" y="1421"/>
                    <a:pt x="0" y="1391"/>
                  </a:cubicBezTo>
                  <a:lnTo>
                    <a:pt x="0" y="200"/>
                  </a:lnTo>
                  <a:cubicBezTo>
                    <a:pt x="0" y="1"/>
                    <a:pt x="290" y="1"/>
                    <a:pt x="290" y="20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7" name="Google Shape;1353;p48"/>
            <p:cNvSpPr/>
            <p:nvPr/>
          </p:nvSpPr>
          <p:spPr>
            <a:xfrm>
              <a:off x="8633200" y="2271138"/>
              <a:ext cx="7650" cy="59200"/>
            </a:xfrm>
            <a:custGeom>
              <a:avLst/>
              <a:gdLst/>
              <a:ahLst/>
              <a:cxnLst/>
              <a:rect l="l" t="t" r="r" b="b"/>
              <a:pathLst>
                <a:path w="306" h="2368" extrusionOk="0">
                  <a:moveTo>
                    <a:pt x="306" y="2169"/>
                  </a:moveTo>
                  <a:cubicBezTo>
                    <a:pt x="306" y="2292"/>
                    <a:pt x="138" y="2368"/>
                    <a:pt x="46" y="2276"/>
                  </a:cubicBezTo>
                  <a:cubicBezTo>
                    <a:pt x="16" y="2246"/>
                    <a:pt x="0" y="2200"/>
                    <a:pt x="0" y="2169"/>
                  </a:cubicBezTo>
                  <a:lnTo>
                    <a:pt x="0" y="199"/>
                  </a:lnTo>
                  <a:cubicBezTo>
                    <a:pt x="0" y="0"/>
                    <a:pt x="306" y="0"/>
                    <a:pt x="306" y="199"/>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8" name="Google Shape;1354;p48"/>
            <p:cNvSpPr/>
            <p:nvPr/>
          </p:nvSpPr>
          <p:spPr>
            <a:xfrm>
              <a:off x="8656100" y="2283363"/>
              <a:ext cx="7675" cy="24450"/>
            </a:xfrm>
            <a:custGeom>
              <a:avLst/>
              <a:gdLst/>
              <a:ahLst/>
              <a:cxnLst/>
              <a:rect l="l" t="t" r="r" b="b"/>
              <a:pathLst>
                <a:path w="307" h="978" extrusionOk="0">
                  <a:moveTo>
                    <a:pt x="291" y="825"/>
                  </a:moveTo>
                  <a:cubicBezTo>
                    <a:pt x="291" y="901"/>
                    <a:pt x="230" y="978"/>
                    <a:pt x="154" y="978"/>
                  </a:cubicBezTo>
                  <a:cubicBezTo>
                    <a:pt x="108" y="978"/>
                    <a:pt x="62" y="963"/>
                    <a:pt x="47" y="932"/>
                  </a:cubicBezTo>
                  <a:cubicBezTo>
                    <a:pt x="16" y="901"/>
                    <a:pt x="1" y="856"/>
                    <a:pt x="1" y="825"/>
                  </a:cubicBezTo>
                  <a:lnTo>
                    <a:pt x="1" y="153"/>
                  </a:lnTo>
                  <a:cubicBezTo>
                    <a:pt x="1" y="61"/>
                    <a:pt x="62" y="0"/>
                    <a:pt x="154" y="0"/>
                  </a:cubicBezTo>
                  <a:cubicBezTo>
                    <a:pt x="230" y="0"/>
                    <a:pt x="306" y="61"/>
                    <a:pt x="306" y="15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9" name="Google Shape;1355;p48"/>
            <p:cNvSpPr/>
            <p:nvPr/>
          </p:nvSpPr>
          <p:spPr>
            <a:xfrm>
              <a:off x="8579350" y="2227213"/>
              <a:ext cx="113450" cy="140950"/>
            </a:xfrm>
            <a:custGeom>
              <a:avLst/>
              <a:gdLst/>
              <a:ahLst/>
              <a:cxnLst/>
              <a:rect l="l" t="t" r="r" b="b"/>
              <a:pathLst>
                <a:path w="4538" h="5638" extrusionOk="0">
                  <a:moveTo>
                    <a:pt x="3712" y="1330"/>
                  </a:moveTo>
                  <a:cubicBezTo>
                    <a:pt x="2383" y="1"/>
                    <a:pt x="108" y="933"/>
                    <a:pt x="108" y="2811"/>
                  </a:cubicBezTo>
                  <a:cubicBezTo>
                    <a:pt x="108" y="4690"/>
                    <a:pt x="2383" y="5637"/>
                    <a:pt x="3712" y="4308"/>
                  </a:cubicBezTo>
                  <a:cubicBezTo>
                    <a:pt x="4537" y="3483"/>
                    <a:pt x="4537" y="2139"/>
                    <a:pt x="3712" y="1330"/>
                  </a:cubicBezTo>
                  <a:close/>
                  <a:moveTo>
                    <a:pt x="1039" y="4003"/>
                  </a:moveTo>
                  <a:cubicBezTo>
                    <a:pt x="1" y="2949"/>
                    <a:pt x="734" y="1162"/>
                    <a:pt x="2215" y="1162"/>
                  </a:cubicBezTo>
                  <a:cubicBezTo>
                    <a:pt x="3697" y="1162"/>
                    <a:pt x="4430" y="2949"/>
                    <a:pt x="3392" y="4003"/>
                  </a:cubicBezTo>
                  <a:cubicBezTo>
                    <a:pt x="2735" y="4644"/>
                    <a:pt x="1696" y="4629"/>
                    <a:pt x="1055" y="398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0" name="Google Shape;1356;p48"/>
            <p:cNvSpPr/>
            <p:nvPr/>
          </p:nvSpPr>
          <p:spPr>
            <a:xfrm>
              <a:off x="8610675" y="2278763"/>
              <a:ext cx="7275" cy="38225"/>
            </a:xfrm>
            <a:custGeom>
              <a:avLst/>
              <a:gdLst/>
              <a:ahLst/>
              <a:cxnLst/>
              <a:rect l="l" t="t" r="r" b="b"/>
              <a:pathLst>
                <a:path w="291" h="1529" extrusionOk="0">
                  <a:moveTo>
                    <a:pt x="290" y="1391"/>
                  </a:moveTo>
                  <a:cubicBezTo>
                    <a:pt x="290" y="1467"/>
                    <a:pt x="229" y="1528"/>
                    <a:pt x="153" y="1528"/>
                  </a:cubicBezTo>
                  <a:cubicBezTo>
                    <a:pt x="107" y="1528"/>
                    <a:pt x="61" y="1513"/>
                    <a:pt x="46" y="1483"/>
                  </a:cubicBezTo>
                  <a:cubicBezTo>
                    <a:pt x="15" y="1467"/>
                    <a:pt x="0" y="1421"/>
                    <a:pt x="0" y="1391"/>
                  </a:cubicBezTo>
                  <a:lnTo>
                    <a:pt x="0" y="200"/>
                  </a:lnTo>
                  <a:cubicBezTo>
                    <a:pt x="0" y="1"/>
                    <a:pt x="290" y="1"/>
                    <a:pt x="290" y="20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1" name="Google Shape;1357;p48"/>
            <p:cNvSpPr/>
            <p:nvPr/>
          </p:nvSpPr>
          <p:spPr>
            <a:xfrm>
              <a:off x="8633200" y="2271138"/>
              <a:ext cx="7650" cy="59200"/>
            </a:xfrm>
            <a:custGeom>
              <a:avLst/>
              <a:gdLst/>
              <a:ahLst/>
              <a:cxnLst/>
              <a:rect l="l" t="t" r="r" b="b"/>
              <a:pathLst>
                <a:path w="306" h="2368" extrusionOk="0">
                  <a:moveTo>
                    <a:pt x="306" y="2169"/>
                  </a:moveTo>
                  <a:cubicBezTo>
                    <a:pt x="306" y="2292"/>
                    <a:pt x="138" y="2368"/>
                    <a:pt x="46" y="2276"/>
                  </a:cubicBezTo>
                  <a:cubicBezTo>
                    <a:pt x="16" y="2246"/>
                    <a:pt x="0" y="2200"/>
                    <a:pt x="0" y="2169"/>
                  </a:cubicBezTo>
                  <a:lnTo>
                    <a:pt x="0" y="199"/>
                  </a:lnTo>
                  <a:cubicBezTo>
                    <a:pt x="0" y="0"/>
                    <a:pt x="306" y="0"/>
                    <a:pt x="306" y="199"/>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2" name="Google Shape;1358;p48"/>
            <p:cNvSpPr/>
            <p:nvPr/>
          </p:nvSpPr>
          <p:spPr>
            <a:xfrm>
              <a:off x="8656100" y="2283363"/>
              <a:ext cx="7275" cy="24450"/>
            </a:xfrm>
            <a:custGeom>
              <a:avLst/>
              <a:gdLst/>
              <a:ahLst/>
              <a:cxnLst/>
              <a:rect l="l" t="t" r="r" b="b"/>
              <a:pathLst>
                <a:path w="291" h="978" extrusionOk="0">
                  <a:moveTo>
                    <a:pt x="1" y="153"/>
                  </a:moveTo>
                  <a:cubicBezTo>
                    <a:pt x="1" y="61"/>
                    <a:pt x="62" y="0"/>
                    <a:pt x="154" y="0"/>
                  </a:cubicBezTo>
                  <a:cubicBezTo>
                    <a:pt x="230" y="0"/>
                    <a:pt x="291" y="61"/>
                    <a:pt x="291" y="153"/>
                  </a:cubicBezTo>
                  <a:lnTo>
                    <a:pt x="291" y="825"/>
                  </a:lnTo>
                  <a:cubicBezTo>
                    <a:pt x="291" y="901"/>
                    <a:pt x="230" y="978"/>
                    <a:pt x="154" y="978"/>
                  </a:cubicBezTo>
                  <a:cubicBezTo>
                    <a:pt x="108" y="978"/>
                    <a:pt x="62" y="963"/>
                    <a:pt x="47" y="932"/>
                  </a:cubicBezTo>
                  <a:cubicBezTo>
                    <a:pt x="16" y="901"/>
                    <a:pt x="1" y="856"/>
                    <a:pt x="1" y="82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3" name="Google Shape;1359;p48"/>
            <p:cNvSpPr/>
            <p:nvPr/>
          </p:nvSpPr>
          <p:spPr>
            <a:xfrm>
              <a:off x="8610675" y="2278763"/>
              <a:ext cx="7275" cy="38225"/>
            </a:xfrm>
            <a:custGeom>
              <a:avLst/>
              <a:gdLst/>
              <a:ahLst/>
              <a:cxnLst/>
              <a:rect l="l" t="t" r="r" b="b"/>
              <a:pathLst>
                <a:path w="291" h="1529" extrusionOk="0">
                  <a:moveTo>
                    <a:pt x="153" y="1528"/>
                  </a:moveTo>
                  <a:cubicBezTo>
                    <a:pt x="107" y="1528"/>
                    <a:pt x="61" y="1513"/>
                    <a:pt x="46" y="1483"/>
                  </a:cubicBezTo>
                  <a:cubicBezTo>
                    <a:pt x="15" y="1467"/>
                    <a:pt x="0" y="1421"/>
                    <a:pt x="0" y="1391"/>
                  </a:cubicBezTo>
                  <a:lnTo>
                    <a:pt x="0" y="200"/>
                  </a:lnTo>
                  <a:cubicBezTo>
                    <a:pt x="0" y="1"/>
                    <a:pt x="290" y="1"/>
                    <a:pt x="290" y="200"/>
                  </a:cubicBezTo>
                  <a:lnTo>
                    <a:pt x="290" y="1391"/>
                  </a:lnTo>
                  <a:cubicBezTo>
                    <a:pt x="290" y="1467"/>
                    <a:pt x="229" y="1528"/>
                    <a:pt x="153" y="152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360;p48"/>
            <p:cNvSpPr/>
            <p:nvPr/>
          </p:nvSpPr>
          <p:spPr>
            <a:xfrm>
              <a:off x="8633200" y="2271138"/>
              <a:ext cx="7650" cy="58075"/>
            </a:xfrm>
            <a:custGeom>
              <a:avLst/>
              <a:gdLst/>
              <a:ahLst/>
              <a:cxnLst/>
              <a:rect l="l" t="t" r="r" b="b"/>
              <a:pathLst>
                <a:path w="306" h="2323" extrusionOk="0">
                  <a:moveTo>
                    <a:pt x="153" y="2322"/>
                  </a:moveTo>
                  <a:cubicBezTo>
                    <a:pt x="123" y="2322"/>
                    <a:pt x="77" y="2307"/>
                    <a:pt x="46" y="2276"/>
                  </a:cubicBezTo>
                  <a:cubicBezTo>
                    <a:pt x="16" y="2246"/>
                    <a:pt x="0" y="2200"/>
                    <a:pt x="0" y="2169"/>
                  </a:cubicBezTo>
                  <a:lnTo>
                    <a:pt x="0" y="199"/>
                  </a:lnTo>
                  <a:cubicBezTo>
                    <a:pt x="0" y="0"/>
                    <a:pt x="306" y="0"/>
                    <a:pt x="306" y="199"/>
                  </a:cubicBezTo>
                  <a:lnTo>
                    <a:pt x="306" y="2169"/>
                  </a:lnTo>
                  <a:cubicBezTo>
                    <a:pt x="306" y="2246"/>
                    <a:pt x="229" y="2322"/>
                    <a:pt x="153" y="232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361;p48"/>
            <p:cNvSpPr/>
            <p:nvPr/>
          </p:nvSpPr>
          <p:spPr>
            <a:xfrm>
              <a:off x="8656100" y="2283363"/>
              <a:ext cx="7675" cy="24450"/>
            </a:xfrm>
            <a:custGeom>
              <a:avLst/>
              <a:gdLst/>
              <a:ahLst/>
              <a:cxnLst/>
              <a:rect l="l" t="t" r="r" b="b"/>
              <a:pathLst>
                <a:path w="307" h="978" extrusionOk="0">
                  <a:moveTo>
                    <a:pt x="154" y="978"/>
                  </a:moveTo>
                  <a:cubicBezTo>
                    <a:pt x="108" y="978"/>
                    <a:pt x="62" y="963"/>
                    <a:pt x="47" y="932"/>
                  </a:cubicBezTo>
                  <a:cubicBezTo>
                    <a:pt x="16" y="901"/>
                    <a:pt x="1" y="856"/>
                    <a:pt x="1" y="825"/>
                  </a:cubicBezTo>
                  <a:lnTo>
                    <a:pt x="1" y="153"/>
                  </a:lnTo>
                  <a:cubicBezTo>
                    <a:pt x="1" y="61"/>
                    <a:pt x="62" y="0"/>
                    <a:pt x="154" y="0"/>
                  </a:cubicBezTo>
                  <a:cubicBezTo>
                    <a:pt x="230" y="0"/>
                    <a:pt x="306" y="61"/>
                    <a:pt x="306" y="153"/>
                  </a:cubicBezTo>
                  <a:lnTo>
                    <a:pt x="306" y="825"/>
                  </a:lnTo>
                  <a:cubicBezTo>
                    <a:pt x="306" y="901"/>
                    <a:pt x="230" y="978"/>
                    <a:pt x="154" y="97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362;p48"/>
            <p:cNvSpPr/>
            <p:nvPr/>
          </p:nvSpPr>
          <p:spPr>
            <a:xfrm>
              <a:off x="8574775" y="2334913"/>
              <a:ext cx="20650" cy="20650"/>
            </a:xfrm>
            <a:custGeom>
              <a:avLst/>
              <a:gdLst/>
              <a:ahLst/>
              <a:cxnLst/>
              <a:rect l="l" t="t" r="r" b="b"/>
              <a:pathLst>
                <a:path w="826" h="826" extrusionOk="0">
                  <a:moveTo>
                    <a:pt x="535" y="0"/>
                  </a:moveTo>
                  <a:lnTo>
                    <a:pt x="825" y="290"/>
                  </a:lnTo>
                  <a:lnTo>
                    <a:pt x="291" y="825"/>
                  </a:lnTo>
                  <a:lnTo>
                    <a:pt x="0" y="535"/>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363;p48"/>
            <p:cNvSpPr/>
            <p:nvPr/>
          </p:nvSpPr>
          <p:spPr>
            <a:xfrm>
              <a:off x="8533150" y="2348263"/>
              <a:ext cx="48525" cy="48525"/>
            </a:xfrm>
            <a:custGeom>
              <a:avLst/>
              <a:gdLst/>
              <a:ahLst/>
              <a:cxnLst/>
              <a:rect l="l" t="t" r="r" b="b"/>
              <a:pathLst>
                <a:path w="1941" h="1941" extrusionOk="0">
                  <a:moveTo>
                    <a:pt x="1284" y="1"/>
                  </a:moveTo>
                  <a:lnTo>
                    <a:pt x="77" y="1223"/>
                  </a:lnTo>
                  <a:cubicBezTo>
                    <a:pt x="1" y="1284"/>
                    <a:pt x="1" y="1406"/>
                    <a:pt x="77" y="1482"/>
                  </a:cubicBezTo>
                  <a:lnTo>
                    <a:pt x="474" y="1880"/>
                  </a:lnTo>
                  <a:cubicBezTo>
                    <a:pt x="550" y="1941"/>
                    <a:pt x="657" y="1941"/>
                    <a:pt x="734" y="1880"/>
                  </a:cubicBezTo>
                  <a:lnTo>
                    <a:pt x="1940" y="673"/>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244" y="5462473"/>
            <a:ext cx="901693" cy="909297"/>
          </a:xfrm>
          <a:prstGeom prst="rect">
            <a:avLst/>
          </a:prstGeom>
        </p:spPr>
      </p:pic>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282" y="5475344"/>
            <a:ext cx="835340" cy="842384"/>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1399" y="1771964"/>
            <a:ext cx="876852" cy="884245"/>
          </a:xfrm>
          <a:prstGeom prst="rect">
            <a:avLst/>
          </a:prstGeom>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2380" y="5297737"/>
            <a:ext cx="1017925" cy="1026508"/>
          </a:xfrm>
          <a:prstGeom prst="rect">
            <a:avLst/>
          </a:prstGeom>
        </p:spPr>
      </p:pic>
      <p:pic>
        <p:nvPicPr>
          <p:cNvPr id="93" name="Picture 9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8327064" y="1784613"/>
            <a:ext cx="889560" cy="882233"/>
          </a:xfrm>
          <a:prstGeom prst="rect">
            <a:avLst/>
          </a:prstGeom>
        </p:spPr>
      </p:pic>
      <p:grpSp>
        <p:nvGrpSpPr>
          <p:cNvPr id="94" name="Google Shape;1370;p48"/>
          <p:cNvGrpSpPr/>
          <p:nvPr/>
        </p:nvGrpSpPr>
        <p:grpSpPr>
          <a:xfrm>
            <a:off x="10021197" y="1815343"/>
            <a:ext cx="648108" cy="667701"/>
            <a:chOff x="8964275" y="2248988"/>
            <a:chExt cx="139775" cy="160025"/>
          </a:xfrm>
        </p:grpSpPr>
        <p:sp>
          <p:nvSpPr>
            <p:cNvPr id="95" name="Google Shape;1371;p48"/>
            <p:cNvSpPr/>
            <p:nvPr/>
          </p:nvSpPr>
          <p:spPr>
            <a:xfrm>
              <a:off x="8964275" y="2248988"/>
              <a:ext cx="108075" cy="131375"/>
            </a:xfrm>
            <a:custGeom>
              <a:avLst/>
              <a:gdLst/>
              <a:ahLst/>
              <a:cxnLst/>
              <a:rect l="l" t="t" r="r" b="b"/>
              <a:pathLst>
                <a:path w="4323" h="5255" extrusionOk="0">
                  <a:moveTo>
                    <a:pt x="4323" y="1"/>
                  </a:moveTo>
                  <a:lnTo>
                    <a:pt x="4323" y="825"/>
                  </a:lnTo>
                  <a:lnTo>
                    <a:pt x="947" y="825"/>
                  </a:lnTo>
                  <a:lnTo>
                    <a:pt x="947" y="5255"/>
                  </a:lnTo>
                  <a:lnTo>
                    <a:pt x="0" y="5255"/>
                  </a:lnTo>
                  <a:lnTo>
                    <a:pt x="0" y="444"/>
                  </a:lnTo>
                  <a:cubicBezTo>
                    <a:pt x="0" y="199"/>
                    <a:pt x="199" y="1"/>
                    <a:pt x="4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372;p48"/>
            <p:cNvSpPr/>
            <p:nvPr/>
          </p:nvSpPr>
          <p:spPr>
            <a:xfrm>
              <a:off x="8995950" y="2277638"/>
              <a:ext cx="108100" cy="131375"/>
            </a:xfrm>
            <a:custGeom>
              <a:avLst/>
              <a:gdLst/>
              <a:ahLst/>
              <a:cxnLst/>
              <a:rect l="l" t="t" r="r" b="b"/>
              <a:pathLst>
                <a:path w="4324" h="5255" extrusionOk="0">
                  <a:moveTo>
                    <a:pt x="1" y="0"/>
                  </a:moveTo>
                  <a:lnTo>
                    <a:pt x="1" y="5254"/>
                  </a:lnTo>
                  <a:lnTo>
                    <a:pt x="3881" y="5254"/>
                  </a:lnTo>
                  <a:cubicBezTo>
                    <a:pt x="4125" y="5254"/>
                    <a:pt x="4323" y="5056"/>
                    <a:pt x="4323" y="4812"/>
                  </a:cubicBezTo>
                  <a:lnTo>
                    <a:pt x="4323" y="0"/>
                  </a:lnTo>
                  <a:close/>
                  <a:moveTo>
                    <a:pt x="719" y="840"/>
                  </a:moveTo>
                  <a:lnTo>
                    <a:pt x="2414" y="840"/>
                  </a:lnTo>
                  <a:cubicBezTo>
                    <a:pt x="2460" y="840"/>
                    <a:pt x="2521" y="886"/>
                    <a:pt x="2521" y="947"/>
                  </a:cubicBezTo>
                  <a:cubicBezTo>
                    <a:pt x="2521" y="1008"/>
                    <a:pt x="2460" y="1054"/>
                    <a:pt x="2414" y="1054"/>
                  </a:cubicBezTo>
                  <a:lnTo>
                    <a:pt x="719" y="1054"/>
                  </a:lnTo>
                  <a:cubicBezTo>
                    <a:pt x="658" y="1054"/>
                    <a:pt x="612" y="1008"/>
                    <a:pt x="612" y="947"/>
                  </a:cubicBezTo>
                  <a:cubicBezTo>
                    <a:pt x="612" y="886"/>
                    <a:pt x="658" y="840"/>
                    <a:pt x="719" y="840"/>
                  </a:cubicBezTo>
                  <a:close/>
                  <a:moveTo>
                    <a:pt x="3697" y="4552"/>
                  </a:moveTo>
                  <a:lnTo>
                    <a:pt x="719" y="4552"/>
                  </a:lnTo>
                  <a:cubicBezTo>
                    <a:pt x="597" y="4537"/>
                    <a:pt x="597" y="4353"/>
                    <a:pt x="719" y="4338"/>
                  </a:cubicBezTo>
                  <a:lnTo>
                    <a:pt x="3697" y="4338"/>
                  </a:lnTo>
                  <a:cubicBezTo>
                    <a:pt x="3819" y="4323"/>
                    <a:pt x="3819" y="4567"/>
                    <a:pt x="3697" y="4552"/>
                  </a:cubicBezTo>
                  <a:close/>
                  <a:moveTo>
                    <a:pt x="3697" y="3849"/>
                  </a:moveTo>
                  <a:lnTo>
                    <a:pt x="719" y="3849"/>
                  </a:lnTo>
                  <a:cubicBezTo>
                    <a:pt x="658" y="3849"/>
                    <a:pt x="612" y="3803"/>
                    <a:pt x="612" y="3742"/>
                  </a:cubicBezTo>
                  <a:cubicBezTo>
                    <a:pt x="612" y="3681"/>
                    <a:pt x="658" y="3635"/>
                    <a:pt x="719" y="3635"/>
                  </a:cubicBezTo>
                  <a:lnTo>
                    <a:pt x="3697" y="3635"/>
                  </a:lnTo>
                  <a:cubicBezTo>
                    <a:pt x="3758" y="3635"/>
                    <a:pt x="3804" y="3681"/>
                    <a:pt x="3804" y="3742"/>
                  </a:cubicBezTo>
                  <a:cubicBezTo>
                    <a:pt x="3804" y="3803"/>
                    <a:pt x="3758" y="3849"/>
                    <a:pt x="3697" y="3849"/>
                  </a:cubicBezTo>
                  <a:close/>
                  <a:moveTo>
                    <a:pt x="3697" y="3147"/>
                  </a:moveTo>
                  <a:lnTo>
                    <a:pt x="719" y="3147"/>
                  </a:lnTo>
                  <a:cubicBezTo>
                    <a:pt x="597" y="3131"/>
                    <a:pt x="597" y="2948"/>
                    <a:pt x="719" y="2933"/>
                  </a:cubicBezTo>
                  <a:lnTo>
                    <a:pt x="3697" y="2933"/>
                  </a:lnTo>
                  <a:cubicBezTo>
                    <a:pt x="3819" y="2918"/>
                    <a:pt x="3819" y="3177"/>
                    <a:pt x="3697" y="3147"/>
                  </a:cubicBezTo>
                  <a:close/>
                  <a:moveTo>
                    <a:pt x="3697" y="2459"/>
                  </a:moveTo>
                  <a:lnTo>
                    <a:pt x="719" y="2459"/>
                  </a:lnTo>
                  <a:cubicBezTo>
                    <a:pt x="581" y="2459"/>
                    <a:pt x="581" y="2230"/>
                    <a:pt x="719" y="2230"/>
                  </a:cubicBezTo>
                  <a:lnTo>
                    <a:pt x="3697" y="2230"/>
                  </a:lnTo>
                  <a:cubicBezTo>
                    <a:pt x="3835" y="2230"/>
                    <a:pt x="3835" y="2459"/>
                    <a:pt x="3697" y="2459"/>
                  </a:cubicBezTo>
                  <a:close/>
                  <a:moveTo>
                    <a:pt x="3697" y="1757"/>
                  </a:moveTo>
                  <a:lnTo>
                    <a:pt x="719" y="1757"/>
                  </a:lnTo>
                  <a:cubicBezTo>
                    <a:pt x="597" y="1741"/>
                    <a:pt x="597" y="1558"/>
                    <a:pt x="719" y="1528"/>
                  </a:cubicBezTo>
                  <a:lnTo>
                    <a:pt x="3697" y="1528"/>
                  </a:lnTo>
                  <a:cubicBezTo>
                    <a:pt x="3819" y="1512"/>
                    <a:pt x="3819" y="1772"/>
                    <a:pt x="3697" y="175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7012" y="1786051"/>
            <a:ext cx="746915" cy="753213"/>
          </a:xfrm>
          <a:prstGeom prst="rect">
            <a:avLst/>
          </a:prstGeom>
        </p:spPr>
      </p:pic>
      <p:pic>
        <p:nvPicPr>
          <p:cNvPr id="3" name="Picture 2"/>
          <p:cNvPicPr>
            <a:picLocks noChangeAspect="1"/>
          </p:cNvPicPr>
          <p:nvPr/>
        </p:nvPicPr>
        <p:blipFill rotWithShape="1">
          <a:blip r:embed="rId10"/>
          <a:srcRect l="59515" t="34908" r="9694" b="39590"/>
          <a:stretch/>
        </p:blipFill>
        <p:spPr>
          <a:xfrm>
            <a:off x="273080" y="2187978"/>
            <a:ext cx="2934225" cy="1366292"/>
          </a:xfrm>
          <a:prstGeom prst="rect">
            <a:avLst/>
          </a:prstGeom>
        </p:spPr>
      </p:pic>
      <p:sp>
        <p:nvSpPr>
          <p:cNvPr id="100" name="object 4"/>
          <p:cNvSpPr txBox="1">
            <a:spLocks/>
          </p:cNvSpPr>
          <p:nvPr/>
        </p:nvSpPr>
        <p:spPr>
          <a:xfrm>
            <a:off x="405464" y="14944"/>
            <a:ext cx="8926576" cy="1493358"/>
          </a:xfrm>
          <a:prstGeom prst="rect">
            <a:avLst/>
          </a:prstGeom>
          <a:noFill/>
          <a:ln>
            <a:noFill/>
          </a:ln>
        </p:spPr>
        <p:txBody>
          <a:bodyPr spcFirstLastPara="1" vert="horz" wrap="square" lIns="0" tIns="114935" rIns="0" bIns="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Playfair Display"/>
              <a:buNone/>
              <a:defRPr sz="2550" b="0" i="0" u="none" strike="noStrike" cap="none">
                <a:solidFill>
                  <a:schemeClr val="tx1"/>
                </a:solidFill>
                <a:latin typeface="Calibri Light"/>
                <a:ea typeface="Playfair Display"/>
                <a:cs typeface="Calibri Light"/>
                <a:sym typeface="Playfair Display"/>
              </a:defRPr>
            </a:lvl1pPr>
            <a:lvl2pPr marR="0" lvl="1"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lt1"/>
              </a:buClr>
              <a:buSzPts val="2800"/>
              <a:buFont typeface="Playfair Display"/>
              <a:buNone/>
              <a:defRPr sz="2800" b="0" i="0" u="none" strike="noStrike" cap="none">
                <a:solidFill>
                  <a:schemeClr val="lt1"/>
                </a:solidFill>
                <a:latin typeface="Playfair Display"/>
                <a:ea typeface="Playfair Display"/>
                <a:cs typeface="Playfair Display"/>
                <a:sym typeface="Playfair Display"/>
              </a:defRPr>
            </a:lvl9pPr>
          </a:lstStyle>
          <a:p>
            <a:pPr marL="12700" defTabSz="1219170">
              <a:spcBef>
                <a:spcPts val="905"/>
              </a:spcBef>
              <a:buClr>
                <a:srgbClr val="434343"/>
              </a:buClr>
              <a:defRPr/>
            </a:pPr>
            <a:r>
              <a:rPr lang="en-ID" sz="3200" b="1" kern="0" dirty="0">
                <a:solidFill>
                  <a:srgbClr val="434343"/>
                </a:solidFill>
                <a:latin typeface="Abel" panose="020B0604020202020204" charset="0"/>
                <a:cs typeface="Calibri"/>
              </a:rPr>
              <a:t>8 Area Program </a:t>
            </a:r>
            <a:r>
              <a:rPr lang="en-ID" sz="3200" b="1" kern="0" dirty="0" err="1">
                <a:solidFill>
                  <a:srgbClr val="434343"/>
                </a:solidFill>
                <a:latin typeface="Abel" panose="020B0604020202020204" charset="0"/>
                <a:cs typeface="Calibri"/>
              </a:rPr>
              <a:t>Pemberantasan</a:t>
            </a:r>
            <a:r>
              <a:rPr lang="en-ID" sz="3200" b="1" kern="0" dirty="0">
                <a:solidFill>
                  <a:srgbClr val="434343"/>
                </a:solidFill>
                <a:latin typeface="Abel" panose="020B0604020202020204" charset="0"/>
                <a:cs typeface="Calibri"/>
              </a:rPr>
              <a:t> </a:t>
            </a:r>
            <a:r>
              <a:rPr lang="en-ID" sz="3200" b="1" kern="0" dirty="0" err="1">
                <a:solidFill>
                  <a:srgbClr val="434343"/>
                </a:solidFill>
                <a:latin typeface="Abel" panose="020B0604020202020204" charset="0"/>
                <a:cs typeface="Calibri"/>
              </a:rPr>
              <a:t>Korupsi</a:t>
            </a:r>
            <a:r>
              <a:rPr lang="en-ID" sz="3200" b="1" kern="0" dirty="0">
                <a:solidFill>
                  <a:srgbClr val="434343"/>
                </a:solidFill>
                <a:latin typeface="Abel" panose="020B0604020202020204" charset="0"/>
                <a:cs typeface="Calibri"/>
              </a:rPr>
              <a:t> </a:t>
            </a:r>
            <a:r>
              <a:rPr lang="en-ID" sz="3200" b="1" kern="0" dirty="0" err="1">
                <a:solidFill>
                  <a:srgbClr val="434343"/>
                </a:solidFill>
                <a:latin typeface="Abel" panose="020B0604020202020204" charset="0"/>
                <a:cs typeface="Calibri"/>
              </a:rPr>
              <a:t>Terintegrasi</a:t>
            </a:r>
            <a:br>
              <a:rPr lang="en-ID" sz="3200" b="1" kern="0" dirty="0">
                <a:solidFill>
                  <a:srgbClr val="434343"/>
                </a:solidFill>
                <a:latin typeface="Abel" panose="020B0604020202020204" charset="0"/>
                <a:cs typeface="Calibri"/>
              </a:rPr>
            </a:br>
            <a:r>
              <a:rPr lang="en-ID" sz="1800" kern="0" spc="-5" dirty="0">
                <a:solidFill>
                  <a:srgbClr val="434343"/>
                </a:solidFill>
                <a:latin typeface="Arial"/>
                <a:cs typeface="Arial"/>
                <a:hlinkClick r:id="rId11"/>
              </a:rPr>
              <a:t>https://</a:t>
            </a:r>
            <a:r>
              <a:rPr lang="en-ID" sz="1800" kern="0" spc="-5" dirty="0" err="1">
                <a:solidFill>
                  <a:srgbClr val="434343"/>
                </a:solidFill>
                <a:latin typeface="Arial"/>
                <a:cs typeface="Arial"/>
                <a:hlinkClick r:id="rId11"/>
              </a:rPr>
              <a:t>jaga.id</a:t>
            </a:r>
            <a:r>
              <a:rPr lang="en-ID" sz="1800" kern="0" spc="-5" dirty="0">
                <a:solidFill>
                  <a:srgbClr val="434343"/>
                </a:solidFill>
                <a:latin typeface="Arial"/>
                <a:cs typeface="Arial"/>
                <a:hlinkClick r:id="rId11"/>
              </a:rPr>
              <a:t>/</a:t>
            </a:r>
            <a:r>
              <a:rPr lang="en-ID" sz="1800" kern="0" spc="-5" dirty="0">
                <a:solidFill>
                  <a:srgbClr val="434343"/>
                </a:solidFill>
                <a:latin typeface="Arial"/>
                <a:cs typeface="Arial"/>
              </a:rPr>
              <a:t> </a:t>
            </a:r>
            <a:r>
              <a:rPr lang="en-ID" sz="1800" i="1" kern="0" spc="-5" dirty="0">
                <a:solidFill>
                  <a:srgbClr val="434343"/>
                </a:solidFill>
                <a:latin typeface="Arial"/>
                <a:cs typeface="Arial"/>
              </a:rPr>
              <a:t>(Monitoring </a:t>
            </a:r>
            <a:r>
              <a:rPr lang="en-ID" sz="1800" i="1" kern="0" spc="-5" dirty="0" err="1">
                <a:solidFill>
                  <a:srgbClr val="434343"/>
                </a:solidFill>
                <a:latin typeface="Arial"/>
                <a:cs typeface="Arial"/>
              </a:rPr>
              <a:t>Center</a:t>
            </a:r>
            <a:r>
              <a:rPr lang="en-ID" sz="1800" i="1" kern="0" spc="-5" dirty="0">
                <a:solidFill>
                  <a:srgbClr val="434343"/>
                </a:solidFill>
                <a:latin typeface="Arial"/>
                <a:cs typeface="Arial"/>
              </a:rPr>
              <a:t> For Prevention)</a:t>
            </a:r>
            <a:endParaRPr lang="en-ID" sz="1800" i="1" kern="0" dirty="0">
              <a:solidFill>
                <a:srgbClr val="434343"/>
              </a:solidFill>
              <a:latin typeface="Arial"/>
              <a:cs typeface="Arial"/>
            </a:endParaRPr>
          </a:p>
        </p:txBody>
      </p:sp>
      <p:pic>
        <p:nvPicPr>
          <p:cNvPr id="101" name="Picture 100"/>
          <p:cNvPicPr>
            <a:picLocks noChangeAspect="1"/>
          </p:cNvPicPr>
          <p:nvPr/>
        </p:nvPicPr>
        <p:blipFill rotWithShape="1">
          <a:blip r:embed="rId12"/>
          <a:srcRect t="9412" r="41900" b="26673"/>
          <a:stretch/>
        </p:blipFill>
        <p:spPr>
          <a:xfrm>
            <a:off x="-30563" y="3691537"/>
            <a:ext cx="4549651" cy="3166464"/>
          </a:xfrm>
          <a:prstGeom prst="rect">
            <a:avLst/>
          </a:prstGeom>
        </p:spPr>
      </p:pic>
      <p:pic>
        <p:nvPicPr>
          <p:cNvPr id="99" name="Google Shape;721;p17"/>
          <p:cNvPicPr preferRelativeResize="0"/>
          <p:nvPr/>
        </p:nvPicPr>
        <p:blipFill rotWithShape="1">
          <a:blip r:embed="rId13">
            <a:alphaModFix/>
          </a:blip>
          <a:srcRect/>
          <a:stretch/>
        </p:blipFill>
        <p:spPr>
          <a:xfrm>
            <a:off x="10623904" y="169585"/>
            <a:ext cx="1335315" cy="483763"/>
          </a:xfrm>
          <a:prstGeom prst="rect">
            <a:avLst/>
          </a:prstGeom>
          <a:noFill/>
          <a:ln>
            <a:noFill/>
          </a:ln>
        </p:spPr>
      </p:pic>
    </p:spTree>
    <p:extLst>
      <p:ext uri="{BB962C8B-B14F-4D97-AF65-F5344CB8AC3E}">
        <p14:creationId xmlns:p14="http://schemas.microsoft.com/office/powerpoint/2010/main" val="424307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8837" y="1"/>
            <a:ext cx="1413164" cy="78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ID" sz="1867" kern="0">
              <a:solidFill>
                <a:srgbClr val="FFFFFF"/>
              </a:solidFill>
              <a:latin typeface="Arial"/>
              <a:sym typeface="Arial"/>
            </a:endParaRPr>
          </a:p>
        </p:txBody>
      </p:sp>
      <p:pic>
        <p:nvPicPr>
          <p:cNvPr id="3" name="Picture 4" descr="KPK - Komisi Pemberantasan Korupsi">
            <a:extLst>
              <a:ext uri="{FF2B5EF4-FFF2-40B4-BE49-F238E27FC236}">
                <a16:creationId xmlns:a16="http://schemas.microsoft.com/office/drawing/2014/main" id="{8BD3CABB-1DEB-488F-8610-301EBC3E7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253" y="115245"/>
            <a:ext cx="1235396" cy="425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D735F7F3-C1B5-4B60-A00A-4EB618DDFB5A}"/>
              </a:ext>
            </a:extLst>
          </p:cNvPr>
          <p:cNvSpPr txBox="1">
            <a:spLocks/>
          </p:cNvSpPr>
          <p:nvPr/>
        </p:nvSpPr>
        <p:spPr>
          <a:xfrm>
            <a:off x="838453" y="245677"/>
            <a:ext cx="10676980" cy="64281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lnSpc>
                <a:spcPct val="100000"/>
              </a:lnSpc>
              <a:spcBef>
                <a:spcPts val="0"/>
              </a:spcBef>
              <a:buNone/>
              <a:defRPr/>
            </a:pPr>
            <a:r>
              <a:rPr lang="en-ID" sz="3067" b="1" dirty="0">
                <a:solidFill>
                  <a:prstClr val="black"/>
                </a:solidFill>
                <a:latin typeface="Calibri" panose="020F0502020204030204"/>
                <a:sym typeface="Arial"/>
              </a:rPr>
              <a:t>MODUS KORUPSI PERENCANAAN &amp; PENGANGGARAN APBD</a:t>
            </a:r>
            <a:endParaRPr lang="id-ID" sz="3067" b="1" dirty="0">
              <a:solidFill>
                <a:prstClr val="black"/>
              </a:solidFill>
              <a:latin typeface="Calibri" panose="020F0502020204030204"/>
              <a:sym typeface="Arial"/>
            </a:endParaRPr>
          </a:p>
        </p:txBody>
      </p:sp>
      <p:grpSp>
        <p:nvGrpSpPr>
          <p:cNvPr id="52" name="Group 51"/>
          <p:cNvGrpSpPr/>
          <p:nvPr/>
        </p:nvGrpSpPr>
        <p:grpSpPr>
          <a:xfrm>
            <a:off x="838452" y="1593918"/>
            <a:ext cx="10495499" cy="4184408"/>
            <a:chOff x="592819" y="1413647"/>
            <a:chExt cx="7871624" cy="3138306"/>
          </a:xfrm>
        </p:grpSpPr>
        <p:cxnSp>
          <p:nvCxnSpPr>
            <p:cNvPr id="5" name="Straight Connector 4">
              <a:extLst>
                <a:ext uri="{FF2B5EF4-FFF2-40B4-BE49-F238E27FC236}">
                  <a16:creationId xmlns:a16="http://schemas.microsoft.com/office/drawing/2014/main" id="{3A4166D2-713D-4ED8-8AFD-BB67BFB71CCE}"/>
                </a:ext>
              </a:extLst>
            </p:cNvPr>
            <p:cNvCxnSpPr>
              <a:cxnSpLocks/>
              <a:stCxn id="14" idx="3"/>
            </p:cNvCxnSpPr>
            <p:nvPr/>
          </p:nvCxnSpPr>
          <p:spPr>
            <a:xfrm flipH="1">
              <a:off x="4615430" y="1815508"/>
              <a:ext cx="1168232" cy="1112636"/>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40EC76-0712-41EF-98CE-0B6454597271}"/>
                </a:ext>
              </a:extLst>
            </p:cNvPr>
            <p:cNvCxnSpPr>
              <a:cxnSpLocks/>
              <a:stCxn id="15" idx="2"/>
            </p:cNvCxnSpPr>
            <p:nvPr/>
          </p:nvCxnSpPr>
          <p:spPr>
            <a:xfrm flipH="1">
              <a:off x="4596937" y="2506944"/>
              <a:ext cx="1117777" cy="455441"/>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3C6ED5-C164-46D5-9BFA-5A3544529A92}"/>
                </a:ext>
              </a:extLst>
            </p:cNvPr>
            <p:cNvCxnSpPr>
              <a:cxnSpLocks/>
              <a:stCxn id="16" idx="2"/>
            </p:cNvCxnSpPr>
            <p:nvPr/>
          </p:nvCxnSpPr>
          <p:spPr>
            <a:xfrm flipH="1" flipV="1">
              <a:off x="4615429" y="2977753"/>
              <a:ext cx="1099284" cy="387085"/>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A349A0-21AD-4124-B4CC-C76ADE8D5EDF}"/>
                </a:ext>
              </a:extLst>
            </p:cNvPr>
            <p:cNvCxnSpPr>
              <a:cxnSpLocks/>
              <a:stCxn id="17" idx="1"/>
            </p:cNvCxnSpPr>
            <p:nvPr/>
          </p:nvCxnSpPr>
          <p:spPr>
            <a:xfrm flipH="1" flipV="1">
              <a:off x="4600389" y="2950369"/>
              <a:ext cx="1183272" cy="1105905"/>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0969C2-67D9-440B-8FDF-2B2CFBEA629B}"/>
                </a:ext>
              </a:extLst>
            </p:cNvPr>
            <p:cNvCxnSpPr>
              <a:cxnSpLocks/>
              <a:endCxn id="18" idx="5"/>
            </p:cNvCxnSpPr>
            <p:nvPr/>
          </p:nvCxnSpPr>
          <p:spPr>
            <a:xfrm flipH="1" flipV="1">
              <a:off x="3366844" y="1815507"/>
              <a:ext cx="1183272" cy="1056542"/>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1BB5C4-9962-46FF-BDC2-647F535127E0}"/>
                </a:ext>
              </a:extLst>
            </p:cNvPr>
            <p:cNvCxnSpPr>
              <a:cxnSpLocks/>
              <a:endCxn id="19" idx="6"/>
            </p:cNvCxnSpPr>
            <p:nvPr/>
          </p:nvCxnSpPr>
          <p:spPr>
            <a:xfrm flipH="1" flipV="1">
              <a:off x="3435792" y="2506944"/>
              <a:ext cx="1114320" cy="365103"/>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F8EED0-2638-4D11-BEA0-BF377D6D62CC}"/>
                </a:ext>
              </a:extLst>
            </p:cNvPr>
            <p:cNvCxnSpPr>
              <a:cxnSpLocks/>
              <a:endCxn id="20" idx="6"/>
            </p:cNvCxnSpPr>
            <p:nvPr/>
          </p:nvCxnSpPr>
          <p:spPr>
            <a:xfrm flipH="1">
              <a:off x="3435792" y="2872048"/>
              <a:ext cx="1114322" cy="492789"/>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79DAD0-1335-43F2-9E03-BD4A3514A8F6}"/>
                </a:ext>
              </a:extLst>
            </p:cNvPr>
            <p:cNvCxnSpPr>
              <a:cxnSpLocks/>
              <a:endCxn id="21" idx="7"/>
            </p:cNvCxnSpPr>
            <p:nvPr/>
          </p:nvCxnSpPr>
          <p:spPr>
            <a:xfrm flipH="1">
              <a:off x="3366844" y="2872048"/>
              <a:ext cx="1183269" cy="1184226"/>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6EA5B1D-AFA0-410E-8795-6830F6935442}"/>
                </a:ext>
              </a:extLst>
            </p:cNvPr>
            <p:cNvSpPr/>
            <p:nvPr/>
          </p:nvSpPr>
          <p:spPr>
            <a:xfrm>
              <a:off x="3953344" y="2323099"/>
              <a:ext cx="1243820" cy="1243820"/>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0" dirty="0">
                <a:solidFill>
                  <a:prstClr val="white"/>
                </a:solidFill>
                <a:latin typeface="Arial"/>
                <a:ea typeface="맑은 고딕" panose="020B0503020000020004" pitchFamily="34" charset="-127"/>
                <a:sym typeface="Arial"/>
              </a:endParaRPr>
            </a:p>
          </p:txBody>
        </p:sp>
        <p:sp>
          <p:nvSpPr>
            <p:cNvPr id="14" name="Oval 13">
              <a:extLst>
                <a:ext uri="{FF2B5EF4-FFF2-40B4-BE49-F238E27FC236}">
                  <a16:creationId xmlns:a16="http://schemas.microsoft.com/office/drawing/2014/main" id="{E8DBEBFF-44DB-4C4A-82D4-416CEA232FEF}"/>
                </a:ext>
              </a:extLst>
            </p:cNvPr>
            <p:cNvSpPr/>
            <p:nvPr/>
          </p:nvSpPr>
          <p:spPr>
            <a:xfrm>
              <a:off x="5714713" y="1413647"/>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5" name="Oval 14">
              <a:extLst>
                <a:ext uri="{FF2B5EF4-FFF2-40B4-BE49-F238E27FC236}">
                  <a16:creationId xmlns:a16="http://schemas.microsoft.com/office/drawing/2014/main" id="{0174B247-7CEA-47ED-8449-8911FEFB65D7}"/>
                </a:ext>
              </a:extLst>
            </p:cNvPr>
            <p:cNvSpPr/>
            <p:nvPr/>
          </p:nvSpPr>
          <p:spPr>
            <a:xfrm>
              <a:off x="5714713" y="2271540"/>
              <a:ext cx="470808" cy="470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6" name="Oval 15">
              <a:extLst>
                <a:ext uri="{FF2B5EF4-FFF2-40B4-BE49-F238E27FC236}">
                  <a16:creationId xmlns:a16="http://schemas.microsoft.com/office/drawing/2014/main" id="{D4C1DBBD-905F-4E87-8C13-264B649B572F}"/>
                </a:ext>
              </a:extLst>
            </p:cNvPr>
            <p:cNvSpPr/>
            <p:nvPr/>
          </p:nvSpPr>
          <p:spPr>
            <a:xfrm>
              <a:off x="5714713" y="3129433"/>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7" name="Oval 16">
              <a:extLst>
                <a:ext uri="{FF2B5EF4-FFF2-40B4-BE49-F238E27FC236}">
                  <a16:creationId xmlns:a16="http://schemas.microsoft.com/office/drawing/2014/main" id="{65E77F4C-ABFC-4761-A51B-1A3B5FDB5AE2}"/>
                </a:ext>
              </a:extLst>
            </p:cNvPr>
            <p:cNvSpPr/>
            <p:nvPr/>
          </p:nvSpPr>
          <p:spPr>
            <a:xfrm>
              <a:off x="5714713" y="3987326"/>
              <a:ext cx="470808" cy="47080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8" name="Oval 17">
              <a:extLst>
                <a:ext uri="{FF2B5EF4-FFF2-40B4-BE49-F238E27FC236}">
                  <a16:creationId xmlns:a16="http://schemas.microsoft.com/office/drawing/2014/main" id="{ED0261D8-FEBB-45A3-8E77-57F3A3DE8629}"/>
                </a:ext>
              </a:extLst>
            </p:cNvPr>
            <p:cNvSpPr/>
            <p:nvPr/>
          </p:nvSpPr>
          <p:spPr>
            <a:xfrm>
              <a:off x="2964984" y="1413647"/>
              <a:ext cx="470808" cy="47080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9" name="Oval 18">
              <a:extLst>
                <a:ext uri="{FF2B5EF4-FFF2-40B4-BE49-F238E27FC236}">
                  <a16:creationId xmlns:a16="http://schemas.microsoft.com/office/drawing/2014/main" id="{E2AEE319-E824-4B90-B081-7C6078CFC865}"/>
                </a:ext>
              </a:extLst>
            </p:cNvPr>
            <p:cNvSpPr/>
            <p:nvPr/>
          </p:nvSpPr>
          <p:spPr>
            <a:xfrm>
              <a:off x="2964984" y="2271540"/>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20" name="Oval 19">
              <a:extLst>
                <a:ext uri="{FF2B5EF4-FFF2-40B4-BE49-F238E27FC236}">
                  <a16:creationId xmlns:a16="http://schemas.microsoft.com/office/drawing/2014/main" id="{360C2830-A169-46CE-B1F0-3551E2C23DAE}"/>
                </a:ext>
              </a:extLst>
            </p:cNvPr>
            <p:cNvSpPr/>
            <p:nvPr/>
          </p:nvSpPr>
          <p:spPr>
            <a:xfrm>
              <a:off x="2964984" y="3129433"/>
              <a:ext cx="470808" cy="470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21" name="Oval 20">
              <a:extLst>
                <a:ext uri="{FF2B5EF4-FFF2-40B4-BE49-F238E27FC236}">
                  <a16:creationId xmlns:a16="http://schemas.microsoft.com/office/drawing/2014/main" id="{BC0015C1-21A7-4D0E-ADAB-84096623BD32}"/>
                </a:ext>
              </a:extLst>
            </p:cNvPr>
            <p:cNvSpPr/>
            <p:nvPr/>
          </p:nvSpPr>
          <p:spPr>
            <a:xfrm>
              <a:off x="2964984" y="3987326"/>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22" name="TextBox 21">
              <a:extLst>
                <a:ext uri="{FF2B5EF4-FFF2-40B4-BE49-F238E27FC236}">
                  <a16:creationId xmlns:a16="http://schemas.microsoft.com/office/drawing/2014/main" id="{3898F12A-8700-405D-B400-7C06D9F2AA75}"/>
                </a:ext>
              </a:extLst>
            </p:cNvPr>
            <p:cNvSpPr txBox="1"/>
            <p:nvPr/>
          </p:nvSpPr>
          <p:spPr>
            <a:xfrm>
              <a:off x="6282667" y="1493727"/>
              <a:ext cx="2181775" cy="276999"/>
            </a:xfrm>
            <a:prstGeom prst="rect">
              <a:avLst/>
            </a:prstGeom>
            <a:noFill/>
          </p:spPr>
          <p:txBody>
            <a:bodyPr wrap="square" rtlCol="0">
              <a:spAutoFit/>
            </a:bodyPr>
            <a:lstStyle/>
            <a:p>
              <a:pPr algn="just" defTabSz="685783">
                <a:defRPr/>
              </a:pPr>
              <a:r>
                <a:rPr lang="en-ID" b="1" i="1" dirty="0">
                  <a:solidFill>
                    <a:srgbClr val="434343"/>
                  </a:solidFill>
                  <a:latin typeface="Roboto"/>
                  <a:ea typeface="Roboto"/>
                  <a:cs typeface="Roboto"/>
                  <a:sym typeface="Roboto"/>
                </a:rPr>
                <a:t>Mark up </a:t>
              </a:r>
              <a:r>
                <a:rPr lang="en-ID" b="1" dirty="0" err="1">
                  <a:solidFill>
                    <a:srgbClr val="434343"/>
                  </a:solidFill>
                  <a:latin typeface="Roboto"/>
                  <a:ea typeface="Roboto"/>
                  <a:cs typeface="Roboto"/>
                  <a:sym typeface="Roboto"/>
                </a:rPr>
                <a:t>satuan</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harga</a:t>
              </a:r>
              <a:endParaRPr lang="en-ID" b="1" i="1" dirty="0">
                <a:solidFill>
                  <a:srgbClr val="434343"/>
                </a:solidFill>
                <a:latin typeface="Roboto"/>
                <a:ea typeface="Roboto"/>
                <a:cs typeface="Roboto"/>
                <a:sym typeface="Roboto"/>
              </a:endParaRPr>
            </a:p>
          </p:txBody>
        </p:sp>
        <p:sp>
          <p:nvSpPr>
            <p:cNvPr id="23" name="TextBox 22">
              <a:extLst>
                <a:ext uri="{FF2B5EF4-FFF2-40B4-BE49-F238E27FC236}">
                  <a16:creationId xmlns:a16="http://schemas.microsoft.com/office/drawing/2014/main" id="{80EEA965-9EE0-460D-AFD9-487A5471A7A7}"/>
                </a:ext>
              </a:extLst>
            </p:cNvPr>
            <p:cNvSpPr txBox="1"/>
            <p:nvPr/>
          </p:nvSpPr>
          <p:spPr>
            <a:xfrm>
              <a:off x="6282668" y="2178296"/>
              <a:ext cx="2181775" cy="657872"/>
            </a:xfrm>
            <a:prstGeom prst="rect">
              <a:avLst/>
            </a:prstGeom>
            <a:noFill/>
          </p:spPr>
          <p:txBody>
            <a:bodyPr wrap="square" rtlCol="0">
              <a:spAutoFit/>
            </a:bodyPr>
            <a:lstStyle/>
            <a:p>
              <a:pPr algn="just" defTabSz="685783">
                <a:defRPr/>
              </a:pPr>
              <a:r>
                <a:rPr lang="en-ID" sz="1700" b="1" dirty="0" err="1">
                  <a:solidFill>
                    <a:srgbClr val="434343"/>
                  </a:solidFill>
                  <a:latin typeface="Roboto"/>
                  <a:ea typeface="Roboto"/>
                  <a:cs typeface="Roboto"/>
                  <a:sym typeface="Roboto"/>
                </a:rPr>
                <a:t>Evaluasi</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harga</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tidak</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dilaksanakan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dengan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sungguh-sungguh</a:t>
              </a:r>
              <a:endParaRPr lang="en-ID" sz="1700" b="1" dirty="0">
                <a:solidFill>
                  <a:srgbClr val="434343"/>
                </a:solidFill>
                <a:latin typeface="Roboto"/>
                <a:ea typeface="Roboto"/>
                <a:cs typeface="Roboto"/>
                <a:sym typeface="Roboto"/>
              </a:endParaRPr>
            </a:p>
          </p:txBody>
        </p:sp>
        <p:sp>
          <p:nvSpPr>
            <p:cNvPr id="24" name="TextBox 23">
              <a:extLst>
                <a:ext uri="{FF2B5EF4-FFF2-40B4-BE49-F238E27FC236}">
                  <a16:creationId xmlns:a16="http://schemas.microsoft.com/office/drawing/2014/main" id="{5C5104B7-3CEA-42CF-A61D-A4E80663CF5B}"/>
                </a:ext>
              </a:extLst>
            </p:cNvPr>
            <p:cNvSpPr txBox="1"/>
            <p:nvPr/>
          </p:nvSpPr>
          <p:spPr>
            <a:xfrm>
              <a:off x="6282668" y="3036188"/>
              <a:ext cx="2181775" cy="657872"/>
            </a:xfrm>
            <a:prstGeom prst="rect">
              <a:avLst/>
            </a:prstGeom>
            <a:noFill/>
          </p:spPr>
          <p:txBody>
            <a:bodyPr wrap="square" rtlCol="0">
              <a:spAutoFit/>
            </a:bodyPr>
            <a:lstStyle/>
            <a:p>
              <a:pPr algn="just" defTabSz="685783">
                <a:defRPr/>
              </a:pPr>
              <a:r>
                <a:rPr lang="en-ID" sz="1700" b="1" dirty="0" err="1">
                  <a:solidFill>
                    <a:srgbClr val="434343"/>
                  </a:solidFill>
                  <a:latin typeface="Roboto"/>
                  <a:ea typeface="Roboto"/>
                  <a:cs typeface="Roboto"/>
                  <a:sym typeface="Roboto"/>
                </a:rPr>
                <a:t>Kurangnya</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integritas</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dalam</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pertanggung</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jawaban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keuangan</a:t>
              </a:r>
              <a:endParaRPr lang="en-ID" sz="1700" b="1" dirty="0">
                <a:solidFill>
                  <a:srgbClr val="434343"/>
                </a:solidFill>
                <a:latin typeface="Roboto"/>
                <a:ea typeface="Roboto"/>
                <a:cs typeface="Roboto"/>
                <a:sym typeface="Roboto"/>
              </a:endParaRPr>
            </a:p>
          </p:txBody>
        </p:sp>
        <p:sp>
          <p:nvSpPr>
            <p:cNvPr id="25" name="TextBox 24">
              <a:extLst>
                <a:ext uri="{FF2B5EF4-FFF2-40B4-BE49-F238E27FC236}">
                  <a16:creationId xmlns:a16="http://schemas.microsoft.com/office/drawing/2014/main" id="{39DBD3E1-A0F4-4EAE-B588-2DD8F20200EC}"/>
                </a:ext>
              </a:extLst>
            </p:cNvPr>
            <p:cNvSpPr txBox="1"/>
            <p:nvPr/>
          </p:nvSpPr>
          <p:spPr>
            <a:xfrm>
              <a:off x="6282668" y="3894081"/>
              <a:ext cx="2181775" cy="657872"/>
            </a:xfrm>
            <a:prstGeom prst="rect">
              <a:avLst/>
            </a:prstGeom>
            <a:noFill/>
          </p:spPr>
          <p:txBody>
            <a:bodyPr wrap="square" rtlCol="0">
              <a:spAutoFit/>
            </a:bodyPr>
            <a:lstStyle/>
            <a:p>
              <a:pPr algn="just" defTabSz="685783">
                <a:defRPr/>
              </a:pPr>
              <a:r>
                <a:rPr lang="en-ID" sz="1700" b="1" dirty="0" err="1">
                  <a:solidFill>
                    <a:srgbClr val="434343"/>
                  </a:solidFill>
                  <a:latin typeface="Roboto"/>
                  <a:ea typeface="Roboto"/>
                  <a:cs typeface="Roboto"/>
                  <a:sym typeface="Roboto"/>
                </a:rPr>
                <a:t>Pengendalian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pengawasan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kurang</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dilaksanakan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dengan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baik</a:t>
              </a:r>
              <a:endParaRPr lang="en-ID" sz="1700" b="1" dirty="0">
                <a:solidFill>
                  <a:srgbClr val="434343"/>
                </a:solidFill>
                <a:latin typeface="Roboto"/>
                <a:ea typeface="Roboto"/>
                <a:cs typeface="Roboto"/>
                <a:sym typeface="Roboto"/>
              </a:endParaRPr>
            </a:p>
          </p:txBody>
        </p:sp>
        <p:sp>
          <p:nvSpPr>
            <p:cNvPr id="26" name="TextBox 25">
              <a:extLst>
                <a:ext uri="{FF2B5EF4-FFF2-40B4-BE49-F238E27FC236}">
                  <a16:creationId xmlns:a16="http://schemas.microsoft.com/office/drawing/2014/main" id="{E1E166DC-CC72-4F02-9D9B-F7051236E8B2}"/>
                </a:ext>
              </a:extLst>
            </p:cNvPr>
            <p:cNvSpPr txBox="1"/>
            <p:nvPr/>
          </p:nvSpPr>
          <p:spPr>
            <a:xfrm>
              <a:off x="592819" y="1450684"/>
              <a:ext cx="2265177" cy="484748"/>
            </a:xfrm>
            <a:prstGeom prst="rect">
              <a:avLst/>
            </a:prstGeom>
            <a:noFill/>
          </p:spPr>
          <p:txBody>
            <a:bodyPr wrap="square" rtlCol="0">
              <a:spAutoFit/>
            </a:bodyPr>
            <a:lstStyle/>
            <a:p>
              <a:pPr algn="just" defTabSz="685783">
                <a:defRPr/>
              </a:pPr>
              <a:r>
                <a:rPr lang="en-ID" b="1" dirty="0" err="1">
                  <a:solidFill>
                    <a:srgbClr val="434343"/>
                  </a:solidFill>
                  <a:latin typeface="Roboto"/>
                  <a:ea typeface="Roboto"/>
                  <a:cs typeface="Roboto"/>
                  <a:sym typeface="Roboto"/>
                </a:rPr>
                <a:t>Pengaturan</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proyek</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pembangunan</a:t>
              </a:r>
              <a:r>
                <a:rPr lang="en-ID" b="1" dirty="0">
                  <a:solidFill>
                    <a:srgbClr val="434343"/>
                  </a:solidFill>
                  <a:latin typeface="Roboto"/>
                  <a:ea typeface="Roboto"/>
                  <a:cs typeface="Roboto"/>
                  <a:sym typeface="Roboto"/>
                </a:rPr>
                <a:t> </a:t>
              </a:r>
            </a:p>
          </p:txBody>
        </p:sp>
        <p:sp>
          <p:nvSpPr>
            <p:cNvPr id="27" name="TextBox 26">
              <a:extLst>
                <a:ext uri="{FF2B5EF4-FFF2-40B4-BE49-F238E27FC236}">
                  <a16:creationId xmlns:a16="http://schemas.microsoft.com/office/drawing/2014/main" id="{61C63FD7-1632-4B45-8CF5-9D3C0EAD0DC1}"/>
                </a:ext>
              </a:extLst>
            </p:cNvPr>
            <p:cNvSpPr txBox="1"/>
            <p:nvPr/>
          </p:nvSpPr>
          <p:spPr>
            <a:xfrm>
              <a:off x="595187" y="2323098"/>
              <a:ext cx="2265177" cy="484748"/>
            </a:xfrm>
            <a:prstGeom prst="rect">
              <a:avLst/>
            </a:prstGeom>
            <a:noFill/>
          </p:spPr>
          <p:txBody>
            <a:bodyPr wrap="square" rtlCol="0">
              <a:spAutoFit/>
            </a:bodyPr>
            <a:lstStyle/>
            <a:p>
              <a:pPr algn="just" defTabSz="685783">
                <a:defRPr/>
              </a:pPr>
              <a:r>
                <a:rPr lang="en-ID" b="1" dirty="0" err="1">
                  <a:solidFill>
                    <a:srgbClr val="434343"/>
                  </a:solidFill>
                  <a:latin typeface="Roboto"/>
                  <a:ea typeface="Roboto"/>
                  <a:cs typeface="Roboto"/>
                  <a:sym typeface="Roboto"/>
                </a:rPr>
                <a:t>Permainan</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jatah</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Pokir</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Dewan</a:t>
              </a:r>
              <a:endParaRPr lang="en-ID" b="1" dirty="0">
                <a:solidFill>
                  <a:srgbClr val="434343"/>
                </a:solidFill>
                <a:latin typeface="Roboto"/>
                <a:ea typeface="Roboto"/>
                <a:cs typeface="Roboto"/>
                <a:sym typeface="Roboto"/>
              </a:endParaRPr>
            </a:p>
          </p:txBody>
        </p:sp>
        <p:sp>
          <p:nvSpPr>
            <p:cNvPr id="28" name="TextBox 27">
              <a:extLst>
                <a:ext uri="{FF2B5EF4-FFF2-40B4-BE49-F238E27FC236}">
                  <a16:creationId xmlns:a16="http://schemas.microsoft.com/office/drawing/2014/main" id="{7C1CDA7A-52B6-40E5-AE5B-B8B402E1FE4A}"/>
                </a:ext>
              </a:extLst>
            </p:cNvPr>
            <p:cNvSpPr txBox="1"/>
            <p:nvPr/>
          </p:nvSpPr>
          <p:spPr>
            <a:xfrm>
              <a:off x="595187" y="3150807"/>
              <a:ext cx="2265177" cy="484748"/>
            </a:xfrm>
            <a:prstGeom prst="rect">
              <a:avLst/>
            </a:prstGeom>
            <a:noFill/>
          </p:spPr>
          <p:txBody>
            <a:bodyPr wrap="square" rtlCol="0">
              <a:spAutoFit/>
            </a:bodyPr>
            <a:lstStyle/>
            <a:p>
              <a:pPr algn="just" defTabSz="685783">
                <a:defRPr/>
              </a:pPr>
              <a:r>
                <a:rPr lang="en-ID" b="1" dirty="0" err="1">
                  <a:solidFill>
                    <a:srgbClr val="434343"/>
                  </a:solidFill>
                  <a:latin typeface="Roboto"/>
                  <a:ea typeface="Roboto"/>
                  <a:cs typeface="Roboto"/>
                  <a:sym typeface="Roboto"/>
                </a:rPr>
                <a:t>Suap</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penetapan</a:t>
              </a:r>
              <a:r>
                <a:rPr lang="en-ID" b="1" dirty="0">
                  <a:solidFill>
                    <a:srgbClr val="434343"/>
                  </a:solidFill>
                  <a:latin typeface="Roboto"/>
                  <a:ea typeface="Roboto"/>
                  <a:cs typeface="Roboto"/>
                  <a:sym typeface="Roboto"/>
                </a:rPr>
                <a:t> APBD/ APBD-P</a:t>
              </a:r>
            </a:p>
          </p:txBody>
        </p:sp>
        <p:sp>
          <p:nvSpPr>
            <p:cNvPr id="29" name="TextBox 28">
              <a:extLst>
                <a:ext uri="{FF2B5EF4-FFF2-40B4-BE49-F238E27FC236}">
                  <a16:creationId xmlns:a16="http://schemas.microsoft.com/office/drawing/2014/main" id="{D00CC529-5559-4C0A-8262-29D3040FE367}"/>
                </a:ext>
              </a:extLst>
            </p:cNvPr>
            <p:cNvSpPr txBox="1"/>
            <p:nvPr/>
          </p:nvSpPr>
          <p:spPr>
            <a:xfrm>
              <a:off x="605548" y="3894081"/>
              <a:ext cx="2265177" cy="657872"/>
            </a:xfrm>
            <a:prstGeom prst="rect">
              <a:avLst/>
            </a:prstGeom>
            <a:noFill/>
          </p:spPr>
          <p:txBody>
            <a:bodyPr wrap="square" rtlCol="0">
              <a:spAutoFit/>
            </a:bodyPr>
            <a:lstStyle/>
            <a:p>
              <a:pPr algn="just" defTabSz="685783">
                <a:defRPr/>
              </a:pPr>
              <a:r>
                <a:rPr lang="en-ID" sz="1700" b="1" dirty="0" err="1">
                  <a:solidFill>
                    <a:srgbClr val="434343"/>
                  </a:solidFill>
                  <a:latin typeface="Roboto"/>
                  <a:ea typeface="Roboto"/>
                  <a:cs typeface="Roboto"/>
                  <a:sym typeface="Roboto"/>
                </a:rPr>
                <a:t>Perencanaan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tidak</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sesuai</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kebutuhan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tidak</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tepat</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kurang</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matang</a:t>
              </a:r>
              <a:endParaRPr lang="en-ID" sz="1700" b="1" dirty="0">
                <a:solidFill>
                  <a:srgbClr val="434343"/>
                </a:solidFill>
                <a:latin typeface="Roboto"/>
                <a:ea typeface="Roboto"/>
                <a:cs typeface="Roboto"/>
                <a:sym typeface="Roboto"/>
              </a:endParaRPr>
            </a:p>
          </p:txBody>
        </p:sp>
        <p:sp>
          <p:nvSpPr>
            <p:cNvPr id="30" name="Rectangle 130">
              <a:extLst>
                <a:ext uri="{FF2B5EF4-FFF2-40B4-BE49-F238E27FC236}">
                  <a16:creationId xmlns:a16="http://schemas.microsoft.com/office/drawing/2014/main" id="{379EE2B3-E366-4C24-AA92-E230DD8853E8}"/>
                </a:ext>
              </a:extLst>
            </p:cNvPr>
            <p:cNvSpPr/>
            <p:nvPr/>
          </p:nvSpPr>
          <p:spPr>
            <a:xfrm>
              <a:off x="3088967" y="4104350"/>
              <a:ext cx="235688" cy="23675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black"/>
                </a:solidFill>
                <a:latin typeface="Arial"/>
                <a:ea typeface="맑은 고딕" panose="020B0503020000020004" pitchFamily="34" charset="-127"/>
                <a:sym typeface="Arial"/>
              </a:endParaRPr>
            </a:p>
          </p:txBody>
        </p:sp>
        <p:sp>
          <p:nvSpPr>
            <p:cNvPr id="31" name="Isosceles Triangle 8">
              <a:extLst>
                <a:ext uri="{FF2B5EF4-FFF2-40B4-BE49-F238E27FC236}">
                  <a16:creationId xmlns:a16="http://schemas.microsoft.com/office/drawing/2014/main" id="{9F021735-682A-4EB7-A6B9-0D9DD1503BDD}"/>
                </a:ext>
              </a:extLst>
            </p:cNvPr>
            <p:cNvSpPr/>
            <p:nvPr/>
          </p:nvSpPr>
          <p:spPr>
            <a:xfrm rot="16200000">
              <a:off x="5815129" y="2366586"/>
              <a:ext cx="230492" cy="27480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32" name="Freeform 18">
              <a:extLst>
                <a:ext uri="{FF2B5EF4-FFF2-40B4-BE49-F238E27FC236}">
                  <a16:creationId xmlns:a16="http://schemas.microsoft.com/office/drawing/2014/main" id="{5E5BC1CD-A502-465C-A5F4-48AC4A1C37ED}"/>
                </a:ext>
              </a:extLst>
            </p:cNvPr>
            <p:cNvSpPr/>
            <p:nvPr/>
          </p:nvSpPr>
          <p:spPr>
            <a:xfrm>
              <a:off x="5811859" y="3222644"/>
              <a:ext cx="286208" cy="230990"/>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33" name="Round Same Side Corner Rectangle 36">
              <a:extLst>
                <a:ext uri="{FF2B5EF4-FFF2-40B4-BE49-F238E27FC236}">
                  <a16:creationId xmlns:a16="http://schemas.microsoft.com/office/drawing/2014/main" id="{031257CA-2223-4C18-B798-89D7443E6430}"/>
                </a:ext>
              </a:extLst>
            </p:cNvPr>
            <p:cNvSpPr>
              <a:spLocks noChangeAspect="1"/>
            </p:cNvSpPr>
            <p:nvPr/>
          </p:nvSpPr>
          <p:spPr>
            <a:xfrm>
              <a:off x="3088972" y="3270311"/>
              <a:ext cx="245189" cy="19385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34" name="Oval 21">
              <a:extLst>
                <a:ext uri="{FF2B5EF4-FFF2-40B4-BE49-F238E27FC236}">
                  <a16:creationId xmlns:a16="http://schemas.microsoft.com/office/drawing/2014/main" id="{E9726F6E-0447-4945-9C5B-CFF156480A4F}"/>
                </a:ext>
              </a:extLst>
            </p:cNvPr>
            <p:cNvSpPr>
              <a:spLocks noChangeAspect="1"/>
            </p:cNvSpPr>
            <p:nvPr/>
          </p:nvSpPr>
          <p:spPr>
            <a:xfrm>
              <a:off x="3070397" y="1510161"/>
              <a:ext cx="258407" cy="260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grpSp>
          <p:nvGrpSpPr>
            <p:cNvPr id="35" name="Group 34">
              <a:extLst>
                <a:ext uri="{FF2B5EF4-FFF2-40B4-BE49-F238E27FC236}">
                  <a16:creationId xmlns:a16="http://schemas.microsoft.com/office/drawing/2014/main" id="{6BA438ED-C643-4806-AE66-719C617A85BF}"/>
                </a:ext>
              </a:extLst>
            </p:cNvPr>
            <p:cNvGrpSpPr/>
            <p:nvPr/>
          </p:nvGrpSpPr>
          <p:grpSpPr>
            <a:xfrm>
              <a:off x="4124331" y="2599232"/>
              <a:ext cx="945204" cy="745785"/>
              <a:chOff x="8566396" y="4827868"/>
              <a:chExt cx="2433437" cy="1307352"/>
            </a:xfrm>
          </p:grpSpPr>
          <p:grpSp>
            <p:nvGrpSpPr>
              <p:cNvPr id="36" name="Group 35">
                <a:extLst>
                  <a:ext uri="{FF2B5EF4-FFF2-40B4-BE49-F238E27FC236}">
                    <a16:creationId xmlns:a16="http://schemas.microsoft.com/office/drawing/2014/main" id="{08B8A2F4-9430-461C-AEBE-F6408A723129}"/>
                  </a:ext>
                </a:extLst>
              </p:cNvPr>
              <p:cNvGrpSpPr/>
              <p:nvPr/>
            </p:nvGrpSpPr>
            <p:grpSpPr>
              <a:xfrm>
                <a:off x="9008473" y="4827868"/>
                <a:ext cx="1576842" cy="1271240"/>
                <a:chOff x="2745022" y="2041913"/>
                <a:chExt cx="3417652" cy="2755290"/>
              </a:xfrm>
              <a:solidFill>
                <a:srgbClr val="FAB117"/>
              </a:solidFill>
            </p:grpSpPr>
            <p:sp>
              <p:nvSpPr>
                <p:cNvPr id="44" name="Freeform 7">
                  <a:extLst>
                    <a:ext uri="{FF2B5EF4-FFF2-40B4-BE49-F238E27FC236}">
                      <a16:creationId xmlns:a16="http://schemas.microsoft.com/office/drawing/2014/main" id="{B6B31BD0-D8F2-4453-9FF0-BAB21B67010E}"/>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45" name="Rounded Rectangle 8">
                  <a:extLst>
                    <a:ext uri="{FF2B5EF4-FFF2-40B4-BE49-F238E27FC236}">
                      <a16:creationId xmlns:a16="http://schemas.microsoft.com/office/drawing/2014/main" id="{AEC9D309-A803-440B-BD0E-7F9918BD44D6}"/>
                    </a:ext>
                  </a:extLst>
                </p:cNvPr>
                <p:cNvSpPr/>
                <p:nvPr/>
              </p:nvSpPr>
              <p:spPr>
                <a:xfrm rot="2002203">
                  <a:off x="2745022" y="3807001"/>
                  <a:ext cx="339508" cy="612148"/>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46" name="Rounded Rectangle 9">
                  <a:extLst>
                    <a:ext uri="{FF2B5EF4-FFF2-40B4-BE49-F238E27FC236}">
                      <a16:creationId xmlns:a16="http://schemas.microsoft.com/office/drawing/2014/main" id="{70EFB0F7-8D08-489E-B432-9DE66E66F549}"/>
                    </a:ext>
                  </a:extLst>
                </p:cNvPr>
                <p:cNvSpPr/>
                <p:nvPr/>
              </p:nvSpPr>
              <p:spPr>
                <a:xfrm rot="2002203">
                  <a:off x="3276558" y="3627997"/>
                  <a:ext cx="339508" cy="934693"/>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47" name="Rounded Rectangle 10">
                  <a:extLst>
                    <a:ext uri="{FF2B5EF4-FFF2-40B4-BE49-F238E27FC236}">
                      <a16:creationId xmlns:a16="http://schemas.microsoft.com/office/drawing/2014/main" id="{B9C5BA69-0CF0-4B34-8987-513848C42A1B}"/>
                    </a:ext>
                  </a:extLst>
                </p:cNvPr>
                <p:cNvSpPr/>
                <p:nvPr/>
              </p:nvSpPr>
              <p:spPr>
                <a:xfrm rot="2002203">
                  <a:off x="3656813" y="3935485"/>
                  <a:ext cx="339508" cy="724313"/>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48" name="Rounded Rectangle 11">
                  <a:extLst>
                    <a:ext uri="{FF2B5EF4-FFF2-40B4-BE49-F238E27FC236}">
                      <a16:creationId xmlns:a16="http://schemas.microsoft.com/office/drawing/2014/main" id="{B7608023-1DEF-469B-A841-E1096A0703C8}"/>
                    </a:ext>
                  </a:extLst>
                </p:cNvPr>
                <p:cNvSpPr/>
                <p:nvPr/>
              </p:nvSpPr>
              <p:spPr>
                <a:xfrm rot="2002203">
                  <a:off x="4082895" y="4229792"/>
                  <a:ext cx="339508" cy="567411"/>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grpSp>
          <p:sp>
            <p:nvSpPr>
              <p:cNvPr id="37" name="Freeform 6">
                <a:extLst>
                  <a:ext uri="{FF2B5EF4-FFF2-40B4-BE49-F238E27FC236}">
                    <a16:creationId xmlns:a16="http://schemas.microsoft.com/office/drawing/2014/main" id="{F97E055C-CD60-462D-84CF-6157EC8308D0}"/>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E4A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38" name="Rectangle 37">
                <a:extLst>
                  <a:ext uri="{FF2B5EF4-FFF2-40B4-BE49-F238E27FC236}">
                    <a16:creationId xmlns:a16="http://schemas.microsoft.com/office/drawing/2014/main" id="{8C7BEA6C-BE57-4952-937E-323A9374E2D7}"/>
                  </a:ext>
                </a:extLst>
              </p:cNvPr>
              <p:cNvSpPr/>
              <p:nvPr/>
            </p:nvSpPr>
            <p:spPr>
              <a:xfrm>
                <a:off x="10585315" y="5044705"/>
                <a:ext cx="96340" cy="77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39" name="Rectangle 38">
                <a:extLst>
                  <a:ext uri="{FF2B5EF4-FFF2-40B4-BE49-F238E27FC236}">
                    <a16:creationId xmlns:a16="http://schemas.microsoft.com/office/drawing/2014/main" id="{D9897EFF-E4E7-4F9A-BFA2-246F17F098A7}"/>
                  </a:ext>
                </a:extLst>
              </p:cNvPr>
              <p:cNvSpPr/>
              <p:nvPr/>
            </p:nvSpPr>
            <p:spPr>
              <a:xfrm>
                <a:off x="8882037" y="5023662"/>
                <a:ext cx="96340" cy="77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0" name="Rectangle 39">
                <a:extLst>
                  <a:ext uri="{FF2B5EF4-FFF2-40B4-BE49-F238E27FC236}">
                    <a16:creationId xmlns:a16="http://schemas.microsoft.com/office/drawing/2014/main" id="{B4A34AD5-D89D-4007-BCA2-4B46827E3007}"/>
                  </a:ext>
                </a:extLst>
              </p:cNvPr>
              <p:cNvSpPr/>
              <p:nvPr/>
            </p:nvSpPr>
            <p:spPr>
              <a:xfrm>
                <a:off x="10678700" y="4969016"/>
                <a:ext cx="321133" cy="899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1" name="Rectangle 40">
                <a:extLst>
                  <a:ext uri="{FF2B5EF4-FFF2-40B4-BE49-F238E27FC236}">
                    <a16:creationId xmlns:a16="http://schemas.microsoft.com/office/drawing/2014/main" id="{5A156D06-D929-456D-94E6-DA31A5C5AE65}"/>
                  </a:ext>
                </a:extLst>
              </p:cNvPr>
              <p:cNvSpPr/>
              <p:nvPr/>
            </p:nvSpPr>
            <p:spPr>
              <a:xfrm>
                <a:off x="8566396" y="4948108"/>
                <a:ext cx="321133" cy="899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2" name="Oval 41">
                <a:extLst>
                  <a:ext uri="{FF2B5EF4-FFF2-40B4-BE49-F238E27FC236}">
                    <a16:creationId xmlns:a16="http://schemas.microsoft.com/office/drawing/2014/main" id="{E1D1BB6A-9DEF-455F-9C52-53CA1AC8FD68}"/>
                  </a:ext>
                </a:extLst>
              </p:cNvPr>
              <p:cNvSpPr/>
              <p:nvPr/>
            </p:nvSpPr>
            <p:spPr>
              <a:xfrm>
                <a:off x="10810030" y="5660504"/>
                <a:ext cx="82745" cy="8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3" name="Oval 42">
                <a:extLst>
                  <a:ext uri="{FF2B5EF4-FFF2-40B4-BE49-F238E27FC236}">
                    <a16:creationId xmlns:a16="http://schemas.microsoft.com/office/drawing/2014/main" id="{768DCDB1-104C-4210-A6E4-B8CB699DF5BE}"/>
                  </a:ext>
                </a:extLst>
              </p:cNvPr>
              <p:cNvSpPr/>
              <p:nvPr/>
            </p:nvSpPr>
            <p:spPr>
              <a:xfrm>
                <a:off x="8697727" y="5675230"/>
                <a:ext cx="82745" cy="8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grpSp>
        <p:sp>
          <p:nvSpPr>
            <p:cNvPr id="49" name="Freeform 108">
              <a:extLst>
                <a:ext uri="{FF2B5EF4-FFF2-40B4-BE49-F238E27FC236}">
                  <a16:creationId xmlns:a16="http://schemas.microsoft.com/office/drawing/2014/main" id="{6A02011B-41CE-4E20-9214-001F7D847E12}"/>
                </a:ext>
              </a:extLst>
            </p:cNvPr>
            <p:cNvSpPr/>
            <p:nvPr/>
          </p:nvSpPr>
          <p:spPr>
            <a:xfrm>
              <a:off x="3040550" y="2317009"/>
              <a:ext cx="308157" cy="360811"/>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0">
                <a:solidFill>
                  <a:prstClr val="white"/>
                </a:solidFill>
                <a:latin typeface="Arial"/>
                <a:ea typeface="맑은 고딕" panose="020B0503020000020004" pitchFamily="34" charset="-127"/>
                <a:sym typeface="Arial"/>
              </a:endParaRPr>
            </a:p>
          </p:txBody>
        </p:sp>
        <p:sp>
          <p:nvSpPr>
            <p:cNvPr id="50" name="Rectangle 21">
              <a:extLst>
                <a:ext uri="{FF2B5EF4-FFF2-40B4-BE49-F238E27FC236}">
                  <a16:creationId xmlns:a16="http://schemas.microsoft.com/office/drawing/2014/main" id="{3DFB5373-0015-4A31-8F01-1597E404815D}"/>
                </a:ext>
              </a:extLst>
            </p:cNvPr>
            <p:cNvSpPr/>
            <p:nvPr/>
          </p:nvSpPr>
          <p:spPr>
            <a:xfrm>
              <a:off x="5783661" y="1556481"/>
              <a:ext cx="332816" cy="17550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0">
                <a:solidFill>
                  <a:prstClr val="white"/>
                </a:solidFill>
                <a:latin typeface="Arial"/>
                <a:ea typeface="맑은 고딕" panose="020B0503020000020004" pitchFamily="34" charset="-127"/>
                <a:sym typeface="Arial"/>
              </a:endParaRPr>
            </a:p>
          </p:txBody>
        </p:sp>
        <p:sp>
          <p:nvSpPr>
            <p:cNvPr id="51" name="Rectangle 7">
              <a:extLst>
                <a:ext uri="{FF2B5EF4-FFF2-40B4-BE49-F238E27FC236}">
                  <a16:creationId xmlns:a16="http://schemas.microsoft.com/office/drawing/2014/main" id="{84693C49-05C6-4CD0-A900-4B843CF3016D}"/>
                </a:ext>
              </a:extLst>
            </p:cNvPr>
            <p:cNvSpPr/>
            <p:nvPr/>
          </p:nvSpPr>
          <p:spPr>
            <a:xfrm rot="18900000">
              <a:off x="5894245" y="4088276"/>
              <a:ext cx="189874" cy="31451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ko-KR" altLang="en-US" sz="2700">
                <a:solidFill>
                  <a:prstClr val="white"/>
                </a:solidFill>
                <a:latin typeface="Arial"/>
                <a:ea typeface="맑은 고딕" panose="020B0503020000020004" pitchFamily="34" charset="-127"/>
                <a:sym typeface="Arial"/>
              </a:endParaRPr>
            </a:p>
          </p:txBody>
        </p:sp>
      </p:grpSp>
      <p:pic>
        <p:nvPicPr>
          <p:cNvPr id="53" name="Picture 52">
            <a:extLst>
              <a:ext uri="{FF2B5EF4-FFF2-40B4-BE49-F238E27FC236}">
                <a16:creationId xmlns:a16="http://schemas.microsoft.com/office/drawing/2014/main" id="{1418C3E2-1B28-44E1-B9F8-9AF0CFACF2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54420" y="5025489"/>
            <a:ext cx="2367760" cy="1713040"/>
          </a:xfrm>
          <a:prstGeom prst="rect">
            <a:avLst/>
          </a:prstGeom>
        </p:spPr>
      </p:pic>
      <p:sp>
        <p:nvSpPr>
          <p:cNvPr id="54" name="Rectangle 53">
            <a:extLst>
              <a:ext uri="{FF2B5EF4-FFF2-40B4-BE49-F238E27FC236}">
                <a16:creationId xmlns:a16="http://schemas.microsoft.com/office/drawing/2014/main" id="{1294A209-318B-47B2-9EDC-1F5C3859EFB6}"/>
              </a:ext>
            </a:extLst>
          </p:cNvPr>
          <p:cNvSpPr/>
          <p:nvPr/>
        </p:nvSpPr>
        <p:spPr>
          <a:xfrm>
            <a:off x="1" y="-3"/>
            <a:ext cx="272956" cy="68580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D" dirty="0">
              <a:solidFill>
                <a:prstClr val="white"/>
              </a:solidFill>
              <a:latin typeface="Calibri"/>
              <a:sym typeface="Arial"/>
            </a:endParaRPr>
          </a:p>
        </p:txBody>
      </p:sp>
    </p:spTree>
    <p:extLst>
      <p:ext uri="{BB962C8B-B14F-4D97-AF65-F5344CB8AC3E}">
        <p14:creationId xmlns:p14="http://schemas.microsoft.com/office/powerpoint/2010/main" val="347204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8837" y="1"/>
            <a:ext cx="1413164" cy="78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ID" sz="1867" kern="0">
              <a:solidFill>
                <a:srgbClr val="FFFFFF"/>
              </a:solidFill>
              <a:latin typeface="Arial"/>
              <a:sym typeface="Arial"/>
            </a:endParaRPr>
          </a:p>
        </p:txBody>
      </p:sp>
      <p:pic>
        <p:nvPicPr>
          <p:cNvPr id="3" name="Picture 4" descr="KPK - Komisi Pemberantasan Korupsi">
            <a:extLst>
              <a:ext uri="{FF2B5EF4-FFF2-40B4-BE49-F238E27FC236}">
                <a16:creationId xmlns:a16="http://schemas.microsoft.com/office/drawing/2014/main" id="{8BD3CABB-1DEB-488F-8610-301EBC3E7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253" y="115245"/>
            <a:ext cx="1235396" cy="425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D735F7F3-C1B5-4B60-A00A-4EB618DDFB5A}"/>
              </a:ext>
            </a:extLst>
          </p:cNvPr>
          <p:cNvSpPr txBox="1">
            <a:spLocks/>
          </p:cNvSpPr>
          <p:nvPr/>
        </p:nvSpPr>
        <p:spPr>
          <a:xfrm>
            <a:off x="1260488" y="245677"/>
            <a:ext cx="9656045" cy="64281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lnSpc>
                <a:spcPct val="100000"/>
              </a:lnSpc>
              <a:spcBef>
                <a:spcPts val="0"/>
              </a:spcBef>
              <a:buNone/>
              <a:defRPr/>
            </a:pPr>
            <a:r>
              <a:rPr lang="en-ID" sz="3067" b="1" dirty="0">
                <a:solidFill>
                  <a:schemeClr val="accent2">
                    <a:lumMod val="50000"/>
                  </a:schemeClr>
                </a:solidFill>
                <a:latin typeface="Calibri" panose="020F0502020204030204"/>
                <a:sym typeface="Arial"/>
              </a:rPr>
              <a:t>PERMASALAHAN TERKAIT POKOK-POKOK PIKIRAN DPRD</a:t>
            </a:r>
            <a:endParaRPr lang="id-ID" sz="3067" b="1" dirty="0">
              <a:solidFill>
                <a:schemeClr val="accent2">
                  <a:lumMod val="50000"/>
                </a:schemeClr>
              </a:solidFill>
              <a:latin typeface="Calibri" panose="020F0502020204030204"/>
              <a:sym typeface="Arial"/>
            </a:endParaRPr>
          </a:p>
        </p:txBody>
      </p:sp>
      <p:grpSp>
        <p:nvGrpSpPr>
          <p:cNvPr id="52" name="Group 51"/>
          <p:cNvGrpSpPr/>
          <p:nvPr/>
        </p:nvGrpSpPr>
        <p:grpSpPr>
          <a:xfrm>
            <a:off x="614903" y="1353771"/>
            <a:ext cx="11078815" cy="3699460"/>
            <a:chOff x="425157" y="1233537"/>
            <a:chExt cx="8309111" cy="2774595"/>
          </a:xfrm>
        </p:grpSpPr>
        <p:cxnSp>
          <p:nvCxnSpPr>
            <p:cNvPr id="5" name="Straight Connector 4">
              <a:extLst>
                <a:ext uri="{FF2B5EF4-FFF2-40B4-BE49-F238E27FC236}">
                  <a16:creationId xmlns:a16="http://schemas.microsoft.com/office/drawing/2014/main" id="{3A4166D2-713D-4ED8-8AFD-BB67BFB71CCE}"/>
                </a:ext>
              </a:extLst>
            </p:cNvPr>
            <p:cNvCxnSpPr>
              <a:cxnSpLocks/>
              <a:stCxn id="14" idx="3"/>
            </p:cNvCxnSpPr>
            <p:nvPr/>
          </p:nvCxnSpPr>
          <p:spPr>
            <a:xfrm flipH="1">
              <a:off x="4615430" y="1815508"/>
              <a:ext cx="1168232" cy="1112636"/>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40EC76-0712-41EF-98CE-0B6454597271}"/>
                </a:ext>
              </a:extLst>
            </p:cNvPr>
            <p:cNvCxnSpPr>
              <a:cxnSpLocks/>
              <a:stCxn id="15" idx="2"/>
            </p:cNvCxnSpPr>
            <p:nvPr/>
          </p:nvCxnSpPr>
          <p:spPr>
            <a:xfrm flipH="1">
              <a:off x="4596937" y="2506944"/>
              <a:ext cx="1117777" cy="455441"/>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3C6ED5-C164-46D5-9BFA-5A3544529A92}"/>
                </a:ext>
              </a:extLst>
            </p:cNvPr>
            <p:cNvCxnSpPr>
              <a:cxnSpLocks/>
              <a:stCxn id="16" idx="2"/>
            </p:cNvCxnSpPr>
            <p:nvPr/>
          </p:nvCxnSpPr>
          <p:spPr>
            <a:xfrm flipH="1" flipV="1">
              <a:off x="4615429" y="2977753"/>
              <a:ext cx="1099284" cy="387085"/>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0969C2-67D9-440B-8FDF-2B2CFBEA629B}"/>
                </a:ext>
              </a:extLst>
            </p:cNvPr>
            <p:cNvCxnSpPr>
              <a:cxnSpLocks/>
              <a:endCxn id="18" idx="5"/>
            </p:cNvCxnSpPr>
            <p:nvPr/>
          </p:nvCxnSpPr>
          <p:spPr>
            <a:xfrm flipH="1" flipV="1">
              <a:off x="3366844" y="1815507"/>
              <a:ext cx="1183272" cy="1056542"/>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1BB5C4-9962-46FF-BDC2-647F535127E0}"/>
                </a:ext>
              </a:extLst>
            </p:cNvPr>
            <p:cNvCxnSpPr>
              <a:cxnSpLocks/>
              <a:endCxn id="19" idx="6"/>
            </p:cNvCxnSpPr>
            <p:nvPr/>
          </p:nvCxnSpPr>
          <p:spPr>
            <a:xfrm flipH="1" flipV="1">
              <a:off x="3435792" y="2506944"/>
              <a:ext cx="1114320" cy="365103"/>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F8EED0-2638-4D11-BEA0-BF377D6D62CC}"/>
                </a:ext>
              </a:extLst>
            </p:cNvPr>
            <p:cNvCxnSpPr>
              <a:cxnSpLocks/>
              <a:endCxn id="20" idx="6"/>
            </p:cNvCxnSpPr>
            <p:nvPr/>
          </p:nvCxnSpPr>
          <p:spPr>
            <a:xfrm flipH="1">
              <a:off x="3435792" y="2872048"/>
              <a:ext cx="1114322" cy="492789"/>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6EA5B1D-AFA0-410E-8795-6830F6935442}"/>
                </a:ext>
              </a:extLst>
            </p:cNvPr>
            <p:cNvSpPr/>
            <p:nvPr/>
          </p:nvSpPr>
          <p:spPr>
            <a:xfrm>
              <a:off x="3953344" y="2323099"/>
              <a:ext cx="1243820" cy="1243820"/>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0" dirty="0">
                <a:solidFill>
                  <a:prstClr val="white"/>
                </a:solidFill>
                <a:latin typeface="Arial"/>
                <a:ea typeface="맑은 고딕" panose="020B0503020000020004" pitchFamily="34" charset="-127"/>
                <a:sym typeface="Arial"/>
              </a:endParaRPr>
            </a:p>
          </p:txBody>
        </p:sp>
        <p:sp>
          <p:nvSpPr>
            <p:cNvPr id="14" name="Oval 13">
              <a:extLst>
                <a:ext uri="{FF2B5EF4-FFF2-40B4-BE49-F238E27FC236}">
                  <a16:creationId xmlns:a16="http://schemas.microsoft.com/office/drawing/2014/main" id="{E8DBEBFF-44DB-4C4A-82D4-416CEA232FEF}"/>
                </a:ext>
              </a:extLst>
            </p:cNvPr>
            <p:cNvSpPr/>
            <p:nvPr/>
          </p:nvSpPr>
          <p:spPr>
            <a:xfrm>
              <a:off x="5714713" y="1413647"/>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5" name="Oval 14">
              <a:extLst>
                <a:ext uri="{FF2B5EF4-FFF2-40B4-BE49-F238E27FC236}">
                  <a16:creationId xmlns:a16="http://schemas.microsoft.com/office/drawing/2014/main" id="{0174B247-7CEA-47ED-8449-8911FEFB65D7}"/>
                </a:ext>
              </a:extLst>
            </p:cNvPr>
            <p:cNvSpPr/>
            <p:nvPr/>
          </p:nvSpPr>
          <p:spPr>
            <a:xfrm>
              <a:off x="5714713" y="2271540"/>
              <a:ext cx="470808" cy="470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6" name="Oval 15">
              <a:extLst>
                <a:ext uri="{FF2B5EF4-FFF2-40B4-BE49-F238E27FC236}">
                  <a16:creationId xmlns:a16="http://schemas.microsoft.com/office/drawing/2014/main" id="{D4C1DBBD-905F-4E87-8C13-264B649B572F}"/>
                </a:ext>
              </a:extLst>
            </p:cNvPr>
            <p:cNvSpPr/>
            <p:nvPr/>
          </p:nvSpPr>
          <p:spPr>
            <a:xfrm>
              <a:off x="5714713" y="3129433"/>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8" name="Oval 17">
              <a:extLst>
                <a:ext uri="{FF2B5EF4-FFF2-40B4-BE49-F238E27FC236}">
                  <a16:creationId xmlns:a16="http://schemas.microsoft.com/office/drawing/2014/main" id="{ED0261D8-FEBB-45A3-8E77-57F3A3DE8629}"/>
                </a:ext>
              </a:extLst>
            </p:cNvPr>
            <p:cNvSpPr/>
            <p:nvPr/>
          </p:nvSpPr>
          <p:spPr>
            <a:xfrm>
              <a:off x="2964984" y="1413647"/>
              <a:ext cx="470808" cy="47080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19" name="Oval 18">
              <a:extLst>
                <a:ext uri="{FF2B5EF4-FFF2-40B4-BE49-F238E27FC236}">
                  <a16:creationId xmlns:a16="http://schemas.microsoft.com/office/drawing/2014/main" id="{E2AEE319-E824-4B90-B081-7C6078CFC865}"/>
                </a:ext>
              </a:extLst>
            </p:cNvPr>
            <p:cNvSpPr/>
            <p:nvPr/>
          </p:nvSpPr>
          <p:spPr>
            <a:xfrm>
              <a:off x="2964984" y="2271540"/>
              <a:ext cx="470808" cy="4708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20" name="Oval 19">
              <a:extLst>
                <a:ext uri="{FF2B5EF4-FFF2-40B4-BE49-F238E27FC236}">
                  <a16:creationId xmlns:a16="http://schemas.microsoft.com/office/drawing/2014/main" id="{360C2830-A169-46CE-B1F0-3551E2C23DAE}"/>
                </a:ext>
              </a:extLst>
            </p:cNvPr>
            <p:cNvSpPr/>
            <p:nvPr/>
          </p:nvSpPr>
          <p:spPr>
            <a:xfrm>
              <a:off x="2964984" y="3129433"/>
              <a:ext cx="470808" cy="470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1400" dirty="0">
                <a:solidFill>
                  <a:prstClr val="black">
                    <a:lumMod val="65000"/>
                    <a:lumOff val="35000"/>
                  </a:prstClr>
                </a:solidFill>
                <a:latin typeface="Arial"/>
                <a:ea typeface="맑은 고딕" panose="020B0503020000020004" pitchFamily="34" charset="-127"/>
                <a:sym typeface="Arial"/>
              </a:endParaRPr>
            </a:p>
          </p:txBody>
        </p:sp>
        <p:sp>
          <p:nvSpPr>
            <p:cNvPr id="22" name="TextBox 21">
              <a:extLst>
                <a:ext uri="{FF2B5EF4-FFF2-40B4-BE49-F238E27FC236}">
                  <a16:creationId xmlns:a16="http://schemas.microsoft.com/office/drawing/2014/main" id="{3898F12A-8700-405D-B400-7C06D9F2AA75}"/>
                </a:ext>
              </a:extLst>
            </p:cNvPr>
            <p:cNvSpPr txBox="1"/>
            <p:nvPr/>
          </p:nvSpPr>
          <p:spPr>
            <a:xfrm>
              <a:off x="6291808" y="2268463"/>
              <a:ext cx="2442460" cy="484748"/>
            </a:xfrm>
            <a:prstGeom prst="rect">
              <a:avLst/>
            </a:prstGeom>
            <a:noFill/>
          </p:spPr>
          <p:txBody>
            <a:bodyPr wrap="square" rtlCol="0">
              <a:spAutoFit/>
            </a:bodyPr>
            <a:lstStyle/>
            <a:p>
              <a:pPr algn="just" defTabSz="685783">
                <a:defRPr/>
              </a:pPr>
              <a:r>
                <a:rPr lang="en-ID" b="1" dirty="0">
                  <a:solidFill>
                    <a:srgbClr val="434343"/>
                  </a:solidFill>
                  <a:latin typeface="Roboto"/>
                  <a:ea typeface="Roboto"/>
                  <a:cs typeface="Roboto"/>
                  <a:sym typeface="Roboto"/>
                </a:rPr>
                <a:t>Banyak </a:t>
              </a:r>
              <a:r>
                <a:rPr lang="en-ID" b="1" dirty="0" err="1">
                  <a:solidFill>
                    <a:srgbClr val="434343"/>
                  </a:solidFill>
                  <a:latin typeface="Roboto"/>
                  <a:ea typeface="Roboto"/>
                  <a:cs typeface="Roboto"/>
                  <a:sym typeface="Roboto"/>
                </a:rPr>
                <a:t>Pokir</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untuk</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Hibah</a:t>
              </a:r>
              <a:r>
                <a:rPr lang="en-ID" b="1" dirty="0">
                  <a:solidFill>
                    <a:srgbClr val="434343"/>
                  </a:solidFill>
                  <a:latin typeface="Roboto"/>
                  <a:ea typeface="Roboto"/>
                  <a:cs typeface="Roboto"/>
                  <a:sym typeface="Roboto"/>
                </a:rPr>
                <a:t> dan </a:t>
              </a:r>
              <a:r>
                <a:rPr lang="en-ID" b="1" dirty="0" err="1">
                  <a:solidFill>
                    <a:srgbClr val="434343"/>
                  </a:solidFill>
                  <a:latin typeface="Roboto"/>
                  <a:ea typeface="Roboto"/>
                  <a:cs typeface="Roboto"/>
                  <a:sym typeface="Roboto"/>
                </a:rPr>
                <a:t>Bansos</a:t>
              </a:r>
              <a:r>
                <a:rPr lang="en-ID" b="1" dirty="0">
                  <a:solidFill>
                    <a:srgbClr val="434343"/>
                  </a:solidFill>
                  <a:latin typeface="Roboto"/>
                  <a:ea typeface="Roboto"/>
                  <a:cs typeface="Roboto"/>
                  <a:sym typeface="Roboto"/>
                </a:rPr>
                <a:t> </a:t>
              </a:r>
            </a:p>
          </p:txBody>
        </p:sp>
        <p:sp>
          <p:nvSpPr>
            <p:cNvPr id="23" name="TextBox 22">
              <a:extLst>
                <a:ext uri="{FF2B5EF4-FFF2-40B4-BE49-F238E27FC236}">
                  <a16:creationId xmlns:a16="http://schemas.microsoft.com/office/drawing/2014/main" id="{80EEA965-9EE0-460D-AFD9-487A5471A7A7}"/>
                </a:ext>
              </a:extLst>
            </p:cNvPr>
            <p:cNvSpPr txBox="1"/>
            <p:nvPr/>
          </p:nvSpPr>
          <p:spPr>
            <a:xfrm>
              <a:off x="6283858" y="3107885"/>
              <a:ext cx="2450410" cy="900247"/>
            </a:xfrm>
            <a:prstGeom prst="rect">
              <a:avLst/>
            </a:prstGeom>
            <a:noFill/>
          </p:spPr>
          <p:txBody>
            <a:bodyPr wrap="square" rtlCol="0">
              <a:spAutoFit/>
            </a:bodyPr>
            <a:lstStyle/>
            <a:p>
              <a:pPr algn="just" defTabSz="685783">
                <a:defRPr/>
              </a:pPr>
              <a:r>
                <a:rPr lang="en-ID" sz="2400" b="1" dirty="0" err="1">
                  <a:solidFill>
                    <a:srgbClr val="434343"/>
                  </a:solidFill>
                  <a:latin typeface="Roboto"/>
                  <a:ea typeface="Roboto"/>
                  <a:cs typeface="Roboto"/>
                  <a:sym typeface="Roboto"/>
                </a:rPr>
                <a:t>Penerimaan</a:t>
              </a:r>
              <a:r>
                <a:rPr lang="en-ID" sz="2400" b="1" dirty="0">
                  <a:solidFill>
                    <a:srgbClr val="434343"/>
                  </a:solidFill>
                  <a:latin typeface="Roboto"/>
                  <a:ea typeface="Roboto"/>
                  <a:cs typeface="Roboto"/>
                  <a:sym typeface="Roboto"/>
                </a:rPr>
                <a:t> Kickback / Gratifikasi </a:t>
              </a:r>
              <a:r>
                <a:rPr lang="en-ID" sz="2400" b="1" dirty="0" err="1">
                  <a:solidFill>
                    <a:srgbClr val="434343"/>
                  </a:solidFill>
                  <a:latin typeface="Roboto"/>
                  <a:ea typeface="Roboto"/>
                  <a:cs typeface="Roboto"/>
                  <a:sym typeface="Roboto"/>
                </a:rPr>
                <a:t>terkait</a:t>
              </a:r>
              <a:r>
                <a:rPr lang="en-ID" sz="2400" b="1" dirty="0">
                  <a:solidFill>
                    <a:srgbClr val="434343"/>
                  </a:solidFill>
                  <a:latin typeface="Roboto"/>
                  <a:ea typeface="Roboto"/>
                  <a:cs typeface="Roboto"/>
                  <a:sym typeface="Roboto"/>
                </a:rPr>
                <a:t> </a:t>
              </a:r>
              <a:r>
                <a:rPr lang="en-ID" sz="2400" b="1" dirty="0" err="1">
                  <a:solidFill>
                    <a:srgbClr val="434343"/>
                  </a:solidFill>
                  <a:latin typeface="Roboto"/>
                  <a:ea typeface="Roboto"/>
                  <a:cs typeface="Roboto"/>
                  <a:sym typeface="Roboto"/>
                </a:rPr>
                <a:t>Hibah</a:t>
              </a:r>
              <a:endParaRPr lang="en-ID" sz="2400" b="1" dirty="0">
                <a:solidFill>
                  <a:srgbClr val="434343"/>
                </a:solidFill>
                <a:latin typeface="Roboto"/>
                <a:ea typeface="Roboto"/>
                <a:cs typeface="Roboto"/>
                <a:sym typeface="Roboto"/>
              </a:endParaRPr>
            </a:p>
          </p:txBody>
        </p:sp>
        <p:sp>
          <p:nvSpPr>
            <p:cNvPr id="26" name="TextBox 25">
              <a:extLst>
                <a:ext uri="{FF2B5EF4-FFF2-40B4-BE49-F238E27FC236}">
                  <a16:creationId xmlns:a16="http://schemas.microsoft.com/office/drawing/2014/main" id="{E1E166DC-CC72-4F02-9D9B-F7051236E8B2}"/>
                </a:ext>
              </a:extLst>
            </p:cNvPr>
            <p:cNvSpPr txBox="1"/>
            <p:nvPr/>
          </p:nvSpPr>
          <p:spPr>
            <a:xfrm>
              <a:off x="425157" y="1291664"/>
              <a:ext cx="2448742" cy="692498"/>
            </a:xfrm>
            <a:prstGeom prst="rect">
              <a:avLst/>
            </a:prstGeom>
            <a:noFill/>
          </p:spPr>
          <p:txBody>
            <a:bodyPr wrap="square" rtlCol="0">
              <a:spAutoFit/>
            </a:bodyPr>
            <a:lstStyle/>
            <a:p>
              <a:pPr algn="just" defTabSz="685783">
                <a:defRPr/>
              </a:pPr>
              <a:r>
                <a:rPr lang="en-ID" b="1" dirty="0" err="1">
                  <a:solidFill>
                    <a:srgbClr val="434343"/>
                  </a:solidFill>
                  <a:latin typeface="Roboto"/>
                  <a:ea typeface="Roboto"/>
                  <a:cs typeface="Roboto"/>
                  <a:sym typeface="Roboto"/>
                </a:rPr>
                <a:t>Pengaturan</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Jatah</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Jumlah</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Pokir</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utk</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Pimpinan</a:t>
              </a:r>
              <a:r>
                <a:rPr lang="en-ID" b="1" dirty="0">
                  <a:solidFill>
                    <a:srgbClr val="434343"/>
                  </a:solidFill>
                  <a:latin typeface="Roboto"/>
                  <a:ea typeface="Roboto"/>
                  <a:cs typeface="Roboto"/>
                  <a:sym typeface="Roboto"/>
                </a:rPr>
                <a:t> dan </a:t>
              </a:r>
              <a:r>
                <a:rPr lang="en-ID" b="1" dirty="0" err="1">
                  <a:solidFill>
                    <a:srgbClr val="434343"/>
                  </a:solidFill>
                  <a:latin typeface="Roboto"/>
                  <a:ea typeface="Roboto"/>
                  <a:cs typeface="Roboto"/>
                  <a:sym typeface="Roboto"/>
                </a:rPr>
                <a:t>Anggota</a:t>
              </a:r>
              <a:endParaRPr lang="en-ID" b="1" dirty="0">
                <a:solidFill>
                  <a:srgbClr val="434343"/>
                </a:solidFill>
                <a:latin typeface="Roboto"/>
                <a:ea typeface="Roboto"/>
                <a:cs typeface="Roboto"/>
                <a:sym typeface="Roboto"/>
              </a:endParaRPr>
            </a:p>
          </p:txBody>
        </p:sp>
        <p:sp>
          <p:nvSpPr>
            <p:cNvPr id="27" name="TextBox 26">
              <a:extLst>
                <a:ext uri="{FF2B5EF4-FFF2-40B4-BE49-F238E27FC236}">
                  <a16:creationId xmlns:a16="http://schemas.microsoft.com/office/drawing/2014/main" id="{61C63FD7-1632-4B45-8CF5-9D3C0EAD0DC1}"/>
                </a:ext>
              </a:extLst>
            </p:cNvPr>
            <p:cNvSpPr txBox="1"/>
            <p:nvPr/>
          </p:nvSpPr>
          <p:spPr>
            <a:xfrm>
              <a:off x="425157" y="2092519"/>
              <a:ext cx="2435207" cy="900247"/>
            </a:xfrm>
            <a:prstGeom prst="rect">
              <a:avLst/>
            </a:prstGeom>
            <a:noFill/>
          </p:spPr>
          <p:txBody>
            <a:bodyPr wrap="square" rtlCol="0">
              <a:spAutoFit/>
            </a:bodyPr>
            <a:lstStyle/>
            <a:p>
              <a:pPr algn="just" defTabSz="685783">
                <a:defRPr/>
              </a:pPr>
              <a:r>
                <a:rPr lang="en-ID" b="1" dirty="0">
                  <a:solidFill>
                    <a:srgbClr val="434343"/>
                  </a:solidFill>
                  <a:latin typeface="Roboto"/>
                  <a:ea typeface="Roboto"/>
                  <a:cs typeface="Roboto"/>
                  <a:sym typeface="Roboto"/>
                </a:rPr>
                <a:t>Program </a:t>
              </a:r>
              <a:r>
                <a:rPr lang="en-ID" b="1" dirty="0" err="1">
                  <a:solidFill>
                    <a:srgbClr val="434343"/>
                  </a:solidFill>
                  <a:latin typeface="Roboto"/>
                  <a:ea typeface="Roboto"/>
                  <a:cs typeface="Roboto"/>
                  <a:sym typeface="Roboto"/>
                </a:rPr>
                <a:t>Kegiatan</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dengan</a:t>
              </a:r>
              <a:r>
                <a:rPr lang="en-ID" b="1" dirty="0">
                  <a:solidFill>
                    <a:srgbClr val="434343"/>
                  </a:solidFill>
                  <a:latin typeface="Roboto"/>
                  <a:ea typeface="Roboto"/>
                  <a:cs typeface="Roboto"/>
                  <a:sym typeface="Roboto"/>
                </a:rPr>
                <a:t> Nilai </a:t>
              </a:r>
              <a:r>
                <a:rPr lang="en-ID" b="1" dirty="0" err="1">
                  <a:solidFill>
                    <a:srgbClr val="434343"/>
                  </a:solidFill>
                  <a:latin typeface="Roboto"/>
                  <a:ea typeface="Roboto"/>
                  <a:cs typeface="Roboto"/>
                  <a:sym typeface="Roboto"/>
                </a:rPr>
                <a:t>kurang</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dari</a:t>
              </a:r>
              <a:r>
                <a:rPr lang="en-ID" b="1" dirty="0">
                  <a:solidFill>
                    <a:srgbClr val="434343"/>
                  </a:solidFill>
                  <a:latin typeface="Roboto"/>
                  <a:ea typeface="Roboto"/>
                  <a:cs typeface="Roboto"/>
                  <a:sym typeface="Roboto"/>
                </a:rPr>
                <a:t> Rp 200 </a:t>
              </a:r>
              <a:r>
                <a:rPr lang="en-ID" b="1" dirty="0" err="1">
                  <a:solidFill>
                    <a:srgbClr val="434343"/>
                  </a:solidFill>
                  <a:latin typeface="Roboto"/>
                  <a:ea typeface="Roboto"/>
                  <a:cs typeface="Roboto"/>
                  <a:sym typeface="Roboto"/>
                </a:rPr>
                <a:t>juta</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supaya</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bisa</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Penunjukan</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Langsung</a:t>
              </a:r>
              <a:endParaRPr lang="en-ID" b="1" dirty="0">
                <a:solidFill>
                  <a:srgbClr val="434343"/>
                </a:solidFill>
                <a:latin typeface="Roboto"/>
                <a:ea typeface="Roboto"/>
                <a:cs typeface="Roboto"/>
                <a:sym typeface="Roboto"/>
              </a:endParaRPr>
            </a:p>
          </p:txBody>
        </p:sp>
        <p:sp>
          <p:nvSpPr>
            <p:cNvPr id="28" name="TextBox 27">
              <a:extLst>
                <a:ext uri="{FF2B5EF4-FFF2-40B4-BE49-F238E27FC236}">
                  <a16:creationId xmlns:a16="http://schemas.microsoft.com/office/drawing/2014/main" id="{7C1CDA7A-52B6-40E5-AE5B-B8B402E1FE4A}"/>
                </a:ext>
              </a:extLst>
            </p:cNvPr>
            <p:cNvSpPr txBox="1"/>
            <p:nvPr/>
          </p:nvSpPr>
          <p:spPr>
            <a:xfrm>
              <a:off x="425158" y="3187590"/>
              <a:ext cx="2432088" cy="484748"/>
            </a:xfrm>
            <a:prstGeom prst="rect">
              <a:avLst/>
            </a:prstGeom>
            <a:noFill/>
          </p:spPr>
          <p:txBody>
            <a:bodyPr wrap="square" rtlCol="0">
              <a:spAutoFit/>
            </a:bodyPr>
            <a:lstStyle/>
            <a:p>
              <a:pPr algn="just" defTabSz="685783">
                <a:defRPr/>
              </a:pPr>
              <a:r>
                <a:rPr lang="en-ID" b="1" dirty="0" err="1">
                  <a:solidFill>
                    <a:srgbClr val="434343"/>
                  </a:solidFill>
                  <a:latin typeface="Roboto"/>
                  <a:ea typeface="Roboto"/>
                  <a:cs typeface="Roboto"/>
                  <a:sym typeface="Roboto"/>
                </a:rPr>
                <a:t>Proyek</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Pokir</a:t>
              </a:r>
              <a:r>
                <a:rPr lang="en-ID" b="1" dirty="0">
                  <a:solidFill>
                    <a:srgbClr val="434343"/>
                  </a:solidFill>
                  <a:latin typeface="Roboto"/>
                  <a:ea typeface="Roboto"/>
                  <a:cs typeface="Roboto"/>
                  <a:sym typeface="Roboto"/>
                </a:rPr>
                <a:t> yang </a:t>
              </a:r>
              <a:r>
                <a:rPr lang="en-ID" b="1" dirty="0" err="1">
                  <a:solidFill>
                    <a:srgbClr val="434343"/>
                  </a:solidFill>
                  <a:latin typeface="Roboto"/>
                  <a:ea typeface="Roboto"/>
                  <a:cs typeface="Roboto"/>
                  <a:sym typeface="Roboto"/>
                </a:rPr>
                <a:t>dijual</a:t>
              </a:r>
              <a:r>
                <a:rPr lang="en-ID" b="1" dirty="0">
                  <a:solidFill>
                    <a:srgbClr val="434343"/>
                  </a:solidFill>
                  <a:latin typeface="Roboto"/>
                  <a:ea typeface="Roboto"/>
                  <a:cs typeface="Roboto"/>
                  <a:sym typeface="Roboto"/>
                </a:rPr>
                <a:t> </a:t>
              </a:r>
              <a:r>
                <a:rPr lang="en-ID" b="1" dirty="0" err="1">
                  <a:solidFill>
                    <a:srgbClr val="434343"/>
                  </a:solidFill>
                  <a:latin typeface="Roboto"/>
                  <a:ea typeface="Roboto"/>
                  <a:cs typeface="Roboto"/>
                  <a:sym typeface="Roboto"/>
                </a:rPr>
                <a:t>duluan</a:t>
              </a:r>
              <a:r>
                <a:rPr lang="en-ID" b="1" dirty="0">
                  <a:solidFill>
                    <a:srgbClr val="434343"/>
                  </a:solidFill>
                  <a:latin typeface="Roboto"/>
                  <a:ea typeface="Roboto"/>
                  <a:cs typeface="Roboto"/>
                  <a:sym typeface="Roboto"/>
                </a:rPr>
                <a:t> / </a:t>
              </a:r>
              <a:r>
                <a:rPr lang="en-ID" b="1" dirty="0" err="1">
                  <a:solidFill>
                    <a:srgbClr val="434343"/>
                  </a:solidFill>
                  <a:latin typeface="Roboto"/>
                  <a:ea typeface="Roboto"/>
                  <a:cs typeface="Roboto"/>
                  <a:sym typeface="Roboto"/>
                </a:rPr>
                <a:t>Ijon</a:t>
              </a:r>
              <a:endParaRPr lang="en-ID" b="1" dirty="0">
                <a:solidFill>
                  <a:srgbClr val="434343"/>
                </a:solidFill>
                <a:latin typeface="Roboto"/>
                <a:ea typeface="Roboto"/>
                <a:cs typeface="Roboto"/>
                <a:sym typeface="Roboto"/>
              </a:endParaRPr>
            </a:p>
          </p:txBody>
        </p:sp>
        <p:sp>
          <p:nvSpPr>
            <p:cNvPr id="29" name="TextBox 28">
              <a:extLst>
                <a:ext uri="{FF2B5EF4-FFF2-40B4-BE49-F238E27FC236}">
                  <a16:creationId xmlns:a16="http://schemas.microsoft.com/office/drawing/2014/main" id="{D00CC529-5559-4C0A-8262-29D3040FE367}"/>
                </a:ext>
              </a:extLst>
            </p:cNvPr>
            <p:cNvSpPr txBox="1"/>
            <p:nvPr/>
          </p:nvSpPr>
          <p:spPr>
            <a:xfrm>
              <a:off x="6272013" y="1233537"/>
              <a:ext cx="2462255" cy="854080"/>
            </a:xfrm>
            <a:prstGeom prst="rect">
              <a:avLst/>
            </a:prstGeom>
            <a:noFill/>
          </p:spPr>
          <p:txBody>
            <a:bodyPr wrap="square" rtlCol="0">
              <a:spAutoFit/>
            </a:bodyPr>
            <a:lstStyle/>
            <a:p>
              <a:pPr algn="just" defTabSz="685783">
                <a:defRPr/>
              </a:pPr>
              <a:r>
                <a:rPr lang="en-ID" sz="1700" b="1" dirty="0" err="1">
                  <a:solidFill>
                    <a:srgbClr val="434343"/>
                  </a:solidFill>
                  <a:latin typeface="Roboto"/>
                  <a:ea typeface="Roboto"/>
                  <a:cs typeface="Roboto"/>
                  <a:sym typeface="Roboto"/>
                </a:rPr>
                <a:t>Intervensi</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terhadap</a:t>
              </a:r>
              <a:r>
                <a:rPr lang="en-ID" sz="1700" b="1" dirty="0">
                  <a:solidFill>
                    <a:srgbClr val="434343"/>
                  </a:solidFill>
                  <a:latin typeface="Roboto"/>
                  <a:ea typeface="Roboto"/>
                  <a:cs typeface="Roboto"/>
                  <a:sym typeface="Roboto"/>
                </a:rPr>
                <a:t> Proses </a:t>
              </a:r>
              <a:r>
                <a:rPr lang="en-ID" sz="1700" b="1" dirty="0" err="1">
                  <a:solidFill>
                    <a:srgbClr val="434343"/>
                  </a:solidFill>
                  <a:latin typeface="Roboto"/>
                  <a:ea typeface="Roboto"/>
                  <a:cs typeface="Roboto"/>
                  <a:sym typeface="Roboto"/>
                </a:rPr>
                <a:t>Pangadaan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Barang</a:t>
              </a:r>
              <a:r>
                <a:rPr lang="en-ID" sz="1700" b="1" dirty="0">
                  <a:solidFill>
                    <a:srgbClr val="434343"/>
                  </a:solidFill>
                  <a:latin typeface="Roboto"/>
                  <a:ea typeface="Roboto"/>
                  <a:cs typeface="Roboto"/>
                  <a:sym typeface="Roboto"/>
                </a:rPr>
                <a:t> Jasa yang </a:t>
              </a:r>
              <a:r>
                <a:rPr lang="en-ID" sz="1700" b="1" dirty="0" err="1">
                  <a:solidFill>
                    <a:srgbClr val="434343"/>
                  </a:solidFill>
                  <a:latin typeface="Roboto"/>
                  <a:ea typeface="Roboto"/>
                  <a:cs typeface="Roboto"/>
                  <a:sym typeface="Roboto"/>
                </a:rPr>
                <a:t>terkait</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Pokir</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dengan</a:t>
              </a:r>
              <a:r>
                <a:rPr lang="en-ID" sz="1700" b="1" dirty="0">
                  <a:solidFill>
                    <a:srgbClr val="434343"/>
                  </a:solidFill>
                  <a:latin typeface="Roboto"/>
                  <a:ea typeface="Roboto"/>
                  <a:cs typeface="Roboto"/>
                  <a:sym typeface="Roboto"/>
                </a:rPr>
                <a:t> </a:t>
              </a:r>
              <a:r>
                <a:rPr lang="en-ID" sz="1700" b="1" dirty="0" err="1">
                  <a:solidFill>
                    <a:srgbClr val="434343"/>
                  </a:solidFill>
                  <a:latin typeface="Roboto"/>
                  <a:ea typeface="Roboto"/>
                  <a:cs typeface="Roboto"/>
                  <a:sym typeface="Roboto"/>
                </a:rPr>
                <a:t>menunjuk</a:t>
              </a:r>
              <a:r>
                <a:rPr lang="en-ID" sz="1700" b="1" dirty="0">
                  <a:solidFill>
                    <a:srgbClr val="434343"/>
                  </a:solidFill>
                  <a:latin typeface="Roboto"/>
                  <a:ea typeface="Roboto"/>
                  <a:cs typeface="Roboto"/>
                  <a:sym typeface="Roboto"/>
                </a:rPr>
                <a:t> vendor </a:t>
              </a:r>
              <a:r>
                <a:rPr lang="en-ID" sz="1700" b="1" dirty="0" err="1">
                  <a:solidFill>
                    <a:srgbClr val="434343"/>
                  </a:solidFill>
                  <a:latin typeface="Roboto"/>
                  <a:ea typeface="Roboto"/>
                  <a:cs typeface="Roboto"/>
                  <a:sym typeface="Roboto"/>
                </a:rPr>
                <a:t>tertentu</a:t>
              </a:r>
              <a:endParaRPr lang="en-ID" sz="1700" b="1" dirty="0">
                <a:solidFill>
                  <a:srgbClr val="434343"/>
                </a:solidFill>
                <a:latin typeface="Roboto"/>
                <a:ea typeface="Roboto"/>
                <a:cs typeface="Roboto"/>
                <a:sym typeface="Roboto"/>
              </a:endParaRPr>
            </a:p>
          </p:txBody>
        </p:sp>
        <p:sp>
          <p:nvSpPr>
            <p:cNvPr id="31" name="Isosceles Triangle 8">
              <a:extLst>
                <a:ext uri="{FF2B5EF4-FFF2-40B4-BE49-F238E27FC236}">
                  <a16:creationId xmlns:a16="http://schemas.microsoft.com/office/drawing/2014/main" id="{9F021735-682A-4EB7-A6B9-0D9DD1503BDD}"/>
                </a:ext>
              </a:extLst>
            </p:cNvPr>
            <p:cNvSpPr/>
            <p:nvPr/>
          </p:nvSpPr>
          <p:spPr>
            <a:xfrm rot="16200000">
              <a:off x="5815129" y="2366586"/>
              <a:ext cx="230492" cy="27480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32" name="Freeform 18">
              <a:extLst>
                <a:ext uri="{FF2B5EF4-FFF2-40B4-BE49-F238E27FC236}">
                  <a16:creationId xmlns:a16="http://schemas.microsoft.com/office/drawing/2014/main" id="{5E5BC1CD-A502-465C-A5F4-48AC4A1C37ED}"/>
                </a:ext>
              </a:extLst>
            </p:cNvPr>
            <p:cNvSpPr/>
            <p:nvPr/>
          </p:nvSpPr>
          <p:spPr>
            <a:xfrm>
              <a:off x="5811859" y="3222644"/>
              <a:ext cx="286208" cy="230990"/>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33" name="Round Same Side Corner Rectangle 36">
              <a:extLst>
                <a:ext uri="{FF2B5EF4-FFF2-40B4-BE49-F238E27FC236}">
                  <a16:creationId xmlns:a16="http://schemas.microsoft.com/office/drawing/2014/main" id="{031257CA-2223-4C18-B798-89D7443E6430}"/>
                </a:ext>
              </a:extLst>
            </p:cNvPr>
            <p:cNvSpPr>
              <a:spLocks noChangeAspect="1"/>
            </p:cNvSpPr>
            <p:nvPr/>
          </p:nvSpPr>
          <p:spPr>
            <a:xfrm>
              <a:off x="3088972" y="3270311"/>
              <a:ext cx="245189" cy="19385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34" name="Oval 21">
              <a:extLst>
                <a:ext uri="{FF2B5EF4-FFF2-40B4-BE49-F238E27FC236}">
                  <a16:creationId xmlns:a16="http://schemas.microsoft.com/office/drawing/2014/main" id="{E9726F6E-0447-4945-9C5B-CFF156480A4F}"/>
                </a:ext>
              </a:extLst>
            </p:cNvPr>
            <p:cNvSpPr>
              <a:spLocks noChangeAspect="1"/>
            </p:cNvSpPr>
            <p:nvPr/>
          </p:nvSpPr>
          <p:spPr>
            <a:xfrm>
              <a:off x="3070397" y="1510161"/>
              <a:ext cx="258407" cy="260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grpSp>
          <p:nvGrpSpPr>
            <p:cNvPr id="35" name="Group 34">
              <a:extLst>
                <a:ext uri="{FF2B5EF4-FFF2-40B4-BE49-F238E27FC236}">
                  <a16:creationId xmlns:a16="http://schemas.microsoft.com/office/drawing/2014/main" id="{6BA438ED-C643-4806-AE66-719C617A85BF}"/>
                </a:ext>
              </a:extLst>
            </p:cNvPr>
            <p:cNvGrpSpPr/>
            <p:nvPr/>
          </p:nvGrpSpPr>
          <p:grpSpPr>
            <a:xfrm>
              <a:off x="4124331" y="2599232"/>
              <a:ext cx="945204" cy="745785"/>
              <a:chOff x="8566396" y="4827868"/>
              <a:chExt cx="2433437" cy="1307352"/>
            </a:xfrm>
          </p:grpSpPr>
          <p:grpSp>
            <p:nvGrpSpPr>
              <p:cNvPr id="36" name="Group 35">
                <a:extLst>
                  <a:ext uri="{FF2B5EF4-FFF2-40B4-BE49-F238E27FC236}">
                    <a16:creationId xmlns:a16="http://schemas.microsoft.com/office/drawing/2014/main" id="{08B8A2F4-9430-461C-AEBE-F6408A723129}"/>
                  </a:ext>
                </a:extLst>
              </p:cNvPr>
              <p:cNvGrpSpPr/>
              <p:nvPr/>
            </p:nvGrpSpPr>
            <p:grpSpPr>
              <a:xfrm>
                <a:off x="9008473" y="4827868"/>
                <a:ext cx="1576842" cy="1271240"/>
                <a:chOff x="2745022" y="2041913"/>
                <a:chExt cx="3417652" cy="2755290"/>
              </a:xfrm>
              <a:solidFill>
                <a:srgbClr val="FAB117"/>
              </a:solidFill>
            </p:grpSpPr>
            <p:sp>
              <p:nvSpPr>
                <p:cNvPr id="44" name="Freeform 7">
                  <a:extLst>
                    <a:ext uri="{FF2B5EF4-FFF2-40B4-BE49-F238E27FC236}">
                      <a16:creationId xmlns:a16="http://schemas.microsoft.com/office/drawing/2014/main" id="{B6B31BD0-D8F2-4453-9FF0-BAB21B67010E}"/>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dirty="0">
                    <a:solidFill>
                      <a:prstClr val="white"/>
                    </a:solidFill>
                    <a:latin typeface="Arial"/>
                    <a:ea typeface="맑은 고딕" panose="020B0503020000020004" pitchFamily="34" charset="-127"/>
                    <a:sym typeface="Arial"/>
                  </a:endParaRPr>
                </a:p>
              </p:txBody>
            </p:sp>
            <p:sp>
              <p:nvSpPr>
                <p:cNvPr id="45" name="Rounded Rectangle 8">
                  <a:extLst>
                    <a:ext uri="{FF2B5EF4-FFF2-40B4-BE49-F238E27FC236}">
                      <a16:creationId xmlns:a16="http://schemas.microsoft.com/office/drawing/2014/main" id="{AEC9D309-A803-440B-BD0E-7F9918BD44D6}"/>
                    </a:ext>
                  </a:extLst>
                </p:cNvPr>
                <p:cNvSpPr/>
                <p:nvPr/>
              </p:nvSpPr>
              <p:spPr>
                <a:xfrm rot="2002203">
                  <a:off x="2745022" y="3807001"/>
                  <a:ext cx="339508" cy="612148"/>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46" name="Rounded Rectangle 9">
                  <a:extLst>
                    <a:ext uri="{FF2B5EF4-FFF2-40B4-BE49-F238E27FC236}">
                      <a16:creationId xmlns:a16="http://schemas.microsoft.com/office/drawing/2014/main" id="{70EFB0F7-8D08-489E-B432-9DE66E66F549}"/>
                    </a:ext>
                  </a:extLst>
                </p:cNvPr>
                <p:cNvSpPr/>
                <p:nvPr/>
              </p:nvSpPr>
              <p:spPr>
                <a:xfrm rot="2002203">
                  <a:off x="3276558" y="3627997"/>
                  <a:ext cx="339508" cy="934693"/>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47" name="Rounded Rectangle 10">
                  <a:extLst>
                    <a:ext uri="{FF2B5EF4-FFF2-40B4-BE49-F238E27FC236}">
                      <a16:creationId xmlns:a16="http://schemas.microsoft.com/office/drawing/2014/main" id="{B9C5BA69-0CF0-4B34-8987-513848C42A1B}"/>
                    </a:ext>
                  </a:extLst>
                </p:cNvPr>
                <p:cNvSpPr/>
                <p:nvPr/>
              </p:nvSpPr>
              <p:spPr>
                <a:xfrm rot="2002203">
                  <a:off x="3656813" y="3935485"/>
                  <a:ext cx="339508" cy="724313"/>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48" name="Rounded Rectangle 11">
                  <a:extLst>
                    <a:ext uri="{FF2B5EF4-FFF2-40B4-BE49-F238E27FC236}">
                      <a16:creationId xmlns:a16="http://schemas.microsoft.com/office/drawing/2014/main" id="{B7608023-1DEF-469B-A841-E1096A0703C8}"/>
                    </a:ext>
                  </a:extLst>
                </p:cNvPr>
                <p:cNvSpPr/>
                <p:nvPr/>
              </p:nvSpPr>
              <p:spPr>
                <a:xfrm rot="2002203">
                  <a:off x="4082895" y="4229792"/>
                  <a:ext cx="339508" cy="567411"/>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grpSp>
          <p:sp>
            <p:nvSpPr>
              <p:cNvPr id="37" name="Freeform 6">
                <a:extLst>
                  <a:ext uri="{FF2B5EF4-FFF2-40B4-BE49-F238E27FC236}">
                    <a16:creationId xmlns:a16="http://schemas.microsoft.com/office/drawing/2014/main" id="{F97E055C-CD60-462D-84CF-6157EC8308D0}"/>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E4A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a:solidFill>
                    <a:prstClr val="white"/>
                  </a:solidFill>
                  <a:latin typeface="Arial"/>
                  <a:ea typeface="맑은 고딕" panose="020B0503020000020004" pitchFamily="34" charset="-127"/>
                  <a:sym typeface="Arial"/>
                </a:endParaRPr>
              </a:p>
            </p:txBody>
          </p:sp>
          <p:sp>
            <p:nvSpPr>
              <p:cNvPr id="38" name="Rectangle 37">
                <a:extLst>
                  <a:ext uri="{FF2B5EF4-FFF2-40B4-BE49-F238E27FC236}">
                    <a16:creationId xmlns:a16="http://schemas.microsoft.com/office/drawing/2014/main" id="{8C7BEA6C-BE57-4952-937E-323A9374E2D7}"/>
                  </a:ext>
                </a:extLst>
              </p:cNvPr>
              <p:cNvSpPr/>
              <p:nvPr/>
            </p:nvSpPr>
            <p:spPr>
              <a:xfrm>
                <a:off x="10585315" y="5044705"/>
                <a:ext cx="96340" cy="77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39" name="Rectangle 38">
                <a:extLst>
                  <a:ext uri="{FF2B5EF4-FFF2-40B4-BE49-F238E27FC236}">
                    <a16:creationId xmlns:a16="http://schemas.microsoft.com/office/drawing/2014/main" id="{D9897EFF-E4E7-4F9A-BFA2-246F17F098A7}"/>
                  </a:ext>
                </a:extLst>
              </p:cNvPr>
              <p:cNvSpPr/>
              <p:nvPr/>
            </p:nvSpPr>
            <p:spPr>
              <a:xfrm>
                <a:off x="8882037" y="5023662"/>
                <a:ext cx="96340" cy="77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0" name="Rectangle 39">
                <a:extLst>
                  <a:ext uri="{FF2B5EF4-FFF2-40B4-BE49-F238E27FC236}">
                    <a16:creationId xmlns:a16="http://schemas.microsoft.com/office/drawing/2014/main" id="{B4A34AD5-D89D-4007-BCA2-4B46827E3007}"/>
                  </a:ext>
                </a:extLst>
              </p:cNvPr>
              <p:cNvSpPr/>
              <p:nvPr/>
            </p:nvSpPr>
            <p:spPr>
              <a:xfrm>
                <a:off x="10678700" y="4969016"/>
                <a:ext cx="321133" cy="899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1" name="Rectangle 40">
                <a:extLst>
                  <a:ext uri="{FF2B5EF4-FFF2-40B4-BE49-F238E27FC236}">
                    <a16:creationId xmlns:a16="http://schemas.microsoft.com/office/drawing/2014/main" id="{5A156D06-D929-456D-94E6-DA31A5C5AE65}"/>
                  </a:ext>
                </a:extLst>
              </p:cNvPr>
              <p:cNvSpPr/>
              <p:nvPr/>
            </p:nvSpPr>
            <p:spPr>
              <a:xfrm>
                <a:off x="8566396" y="4948108"/>
                <a:ext cx="321133" cy="899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2" name="Oval 41">
                <a:extLst>
                  <a:ext uri="{FF2B5EF4-FFF2-40B4-BE49-F238E27FC236}">
                    <a16:creationId xmlns:a16="http://schemas.microsoft.com/office/drawing/2014/main" id="{E1D1BB6A-9DEF-455F-9C52-53CA1AC8FD68}"/>
                  </a:ext>
                </a:extLst>
              </p:cNvPr>
              <p:cNvSpPr/>
              <p:nvPr/>
            </p:nvSpPr>
            <p:spPr>
              <a:xfrm>
                <a:off x="10810030" y="5660504"/>
                <a:ext cx="82745" cy="8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sp>
            <p:nvSpPr>
              <p:cNvPr id="43" name="Oval 42">
                <a:extLst>
                  <a:ext uri="{FF2B5EF4-FFF2-40B4-BE49-F238E27FC236}">
                    <a16:creationId xmlns:a16="http://schemas.microsoft.com/office/drawing/2014/main" id="{768DCDB1-104C-4210-A6E4-B8CB699DF5BE}"/>
                  </a:ext>
                </a:extLst>
              </p:cNvPr>
              <p:cNvSpPr/>
              <p:nvPr/>
            </p:nvSpPr>
            <p:spPr>
              <a:xfrm>
                <a:off x="8697727" y="5675230"/>
                <a:ext cx="82745" cy="8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ko-KR" altLang="en-US" sz="2701">
                  <a:solidFill>
                    <a:prstClr val="white"/>
                  </a:solidFill>
                  <a:latin typeface="Arial"/>
                  <a:ea typeface="맑은 고딕" panose="020B0503020000020004" pitchFamily="34" charset="-127"/>
                  <a:sym typeface="Arial"/>
                </a:endParaRPr>
              </a:p>
            </p:txBody>
          </p:sp>
        </p:grpSp>
        <p:sp>
          <p:nvSpPr>
            <p:cNvPr id="49" name="Freeform 108">
              <a:extLst>
                <a:ext uri="{FF2B5EF4-FFF2-40B4-BE49-F238E27FC236}">
                  <a16:creationId xmlns:a16="http://schemas.microsoft.com/office/drawing/2014/main" id="{6A02011B-41CE-4E20-9214-001F7D847E12}"/>
                </a:ext>
              </a:extLst>
            </p:cNvPr>
            <p:cNvSpPr/>
            <p:nvPr/>
          </p:nvSpPr>
          <p:spPr>
            <a:xfrm>
              <a:off x="3040550" y="2317009"/>
              <a:ext cx="308157" cy="360811"/>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0">
                <a:solidFill>
                  <a:prstClr val="white"/>
                </a:solidFill>
                <a:latin typeface="Arial"/>
                <a:ea typeface="맑은 고딕" panose="020B0503020000020004" pitchFamily="34" charset="-127"/>
                <a:sym typeface="Arial"/>
              </a:endParaRPr>
            </a:p>
          </p:txBody>
        </p:sp>
        <p:sp>
          <p:nvSpPr>
            <p:cNvPr id="50" name="Rectangle 21">
              <a:extLst>
                <a:ext uri="{FF2B5EF4-FFF2-40B4-BE49-F238E27FC236}">
                  <a16:creationId xmlns:a16="http://schemas.microsoft.com/office/drawing/2014/main" id="{3DFB5373-0015-4A31-8F01-1597E404815D}"/>
                </a:ext>
              </a:extLst>
            </p:cNvPr>
            <p:cNvSpPr/>
            <p:nvPr/>
          </p:nvSpPr>
          <p:spPr>
            <a:xfrm>
              <a:off x="5783661" y="1556481"/>
              <a:ext cx="332816" cy="17550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ko-KR" altLang="en-US" sz="2700">
                <a:solidFill>
                  <a:prstClr val="white"/>
                </a:solidFill>
                <a:latin typeface="Arial"/>
                <a:ea typeface="맑은 고딕" panose="020B0503020000020004" pitchFamily="34" charset="-127"/>
                <a:sym typeface="Arial"/>
              </a:endParaRPr>
            </a:p>
          </p:txBody>
        </p:sp>
      </p:grpSp>
      <p:sp>
        <p:nvSpPr>
          <p:cNvPr id="54" name="Rectangle 53">
            <a:extLst>
              <a:ext uri="{FF2B5EF4-FFF2-40B4-BE49-F238E27FC236}">
                <a16:creationId xmlns:a16="http://schemas.microsoft.com/office/drawing/2014/main" id="{1294A209-318B-47B2-9EDC-1F5C3859EFB6}"/>
              </a:ext>
            </a:extLst>
          </p:cNvPr>
          <p:cNvSpPr/>
          <p:nvPr/>
        </p:nvSpPr>
        <p:spPr>
          <a:xfrm>
            <a:off x="1" y="-3"/>
            <a:ext cx="272956" cy="68580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D" dirty="0">
              <a:solidFill>
                <a:prstClr val="white"/>
              </a:solidFill>
              <a:latin typeface="Calibri"/>
              <a:sym typeface="Arial"/>
            </a:endParaRPr>
          </a:p>
        </p:txBody>
      </p:sp>
      <p:pic>
        <p:nvPicPr>
          <p:cNvPr id="57" name="Graphic 56" descr="Alterations &amp; Tailoring with solid fill">
            <a:extLst>
              <a:ext uri="{FF2B5EF4-FFF2-40B4-BE49-F238E27FC236}">
                <a16:creationId xmlns:a16="http://schemas.microsoft.com/office/drawing/2014/main" id="{995439E9-6DE0-6445-459B-F14B0A943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2219" y="5142782"/>
            <a:ext cx="3110980" cy="135608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2205" y="5057971"/>
            <a:ext cx="1600811" cy="147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56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9222"/>
            <a:ext cx="12192000" cy="378823"/>
          </a:xfrm>
          <a:prstGeom prst="rect">
            <a:avLst/>
          </a:prstGeom>
          <a:gradFill flip="none" rotWithShape="1">
            <a:gsLst>
              <a:gs pos="0">
                <a:srgbClr val="C00000"/>
              </a:gs>
              <a:gs pos="0">
                <a:schemeClr val="accent2">
                  <a:lumMod val="0"/>
                  <a:lumOff val="100000"/>
                </a:schemeClr>
              </a:gs>
              <a:gs pos="35000">
                <a:schemeClr val="accent2">
                  <a:lumMod val="0"/>
                  <a:lumOff val="100000"/>
                </a:schemeClr>
              </a:gs>
              <a:gs pos="100000">
                <a:srgbClr val="C00000"/>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35" tIns="60917" rIns="121835" bIns="60917" rtlCol="0" anchor="ctr"/>
          <a:lstStyle/>
          <a:p>
            <a:pPr defTabSz="913629">
              <a:buClr>
                <a:srgbClr val="000000"/>
              </a:buClr>
              <a:defRPr/>
            </a:pPr>
            <a:endParaRPr lang="en-ID" sz="1600" i="1" kern="0" noProof="1">
              <a:solidFill>
                <a:prstClr val="black"/>
              </a:solidFill>
              <a:latin typeface="Arial Narrow" panose="020B0606020202030204" pitchFamily="34" charset="0"/>
              <a:cs typeface="Arial" panose="020B0604020202020204" pitchFamily="34" charset="0"/>
              <a:sym typeface="Arial"/>
            </a:endParaRPr>
          </a:p>
        </p:txBody>
      </p:sp>
      <p:graphicFrame>
        <p:nvGraphicFramePr>
          <p:cNvPr id="2" name="Diagram 1"/>
          <p:cNvGraphicFramePr/>
          <p:nvPr/>
        </p:nvGraphicFramePr>
        <p:xfrm>
          <a:off x="0" y="1041570"/>
          <a:ext cx="12192000" cy="1988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3443" y="2551815"/>
            <a:ext cx="1955988" cy="3052157"/>
            <a:chOff x="3860" y="596529"/>
            <a:chExt cx="2268977" cy="795372"/>
          </a:xfrm>
          <a:solidFill>
            <a:schemeClr val="accent2"/>
          </a:solidFill>
        </p:grpSpPr>
        <p:sp>
          <p:nvSpPr>
            <p:cNvPr id="10" name="Rounded Rectangle 9"/>
            <p:cNvSpPr/>
            <p:nvPr/>
          </p:nvSpPr>
          <p:spPr>
            <a:xfrm>
              <a:off x="3860" y="596529"/>
              <a:ext cx="2268977" cy="795372"/>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D" sz="2400"/>
            </a:p>
          </p:txBody>
        </p:sp>
        <p:sp>
          <p:nvSpPr>
            <p:cNvPr id="11" name="Rounded Rectangle 4"/>
            <p:cNvSpPr txBox="1"/>
            <p:nvPr/>
          </p:nvSpPr>
          <p:spPr>
            <a:xfrm>
              <a:off x="42687" y="635356"/>
              <a:ext cx="2191323" cy="717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Mark Up HPS</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HPS/ Spesifikasi ditentukan oleh Vendor</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Manipulasi pemenang</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Benturan Kepentingan dalam Pengadaan</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Pengadaan tidak transparan dan dipecah-pecah</a:t>
              </a:r>
            </a:p>
          </p:txBody>
        </p:sp>
      </p:grpSp>
      <p:grpSp>
        <p:nvGrpSpPr>
          <p:cNvPr id="12" name="Group 11"/>
          <p:cNvGrpSpPr/>
          <p:nvPr/>
        </p:nvGrpSpPr>
        <p:grpSpPr>
          <a:xfrm>
            <a:off x="2074884" y="2626244"/>
            <a:ext cx="1935413" cy="2977729"/>
            <a:chOff x="3860" y="596529"/>
            <a:chExt cx="2268977" cy="795372"/>
          </a:xfrm>
          <a:solidFill>
            <a:schemeClr val="bg2">
              <a:lumMod val="50000"/>
            </a:schemeClr>
          </a:solidFill>
        </p:grpSpPr>
        <p:sp>
          <p:nvSpPr>
            <p:cNvPr id="13" name="Rounded Rectangle 12"/>
            <p:cNvSpPr/>
            <p:nvPr/>
          </p:nvSpPr>
          <p:spPr>
            <a:xfrm>
              <a:off x="3860" y="596529"/>
              <a:ext cx="2268977" cy="795372"/>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D" sz="2400"/>
            </a:p>
          </p:txBody>
        </p:sp>
        <p:sp>
          <p:nvSpPr>
            <p:cNvPr id="14" name="Rounded Rectangle 4"/>
            <p:cNvSpPr txBox="1"/>
            <p:nvPr/>
          </p:nvSpPr>
          <p:spPr>
            <a:xfrm>
              <a:off x="42687" y="635356"/>
              <a:ext cx="2191323" cy="717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white"/>
                  </a:solidFill>
                  <a:latin typeface="Calibri"/>
                  <a:sym typeface="Arial"/>
                </a:rPr>
                <a:t>Kualitas pekerjaan rendah</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white"/>
                  </a:solidFill>
                  <a:latin typeface="Calibri"/>
                  <a:sym typeface="Arial"/>
                </a:rPr>
                <a:t>Kuantitas (volume) pekerjaan dikurangi</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endParaRPr lang="en-ID" sz="1467" kern="0" noProof="1">
                <a:solidFill>
                  <a:prstClr val="white"/>
                </a:solidFill>
                <a:latin typeface="Calibri"/>
                <a:sym typeface="Arial"/>
              </a:endParaRPr>
            </a:p>
          </p:txBody>
        </p:sp>
      </p:grpSp>
      <p:grpSp>
        <p:nvGrpSpPr>
          <p:cNvPr id="15" name="Group 14"/>
          <p:cNvGrpSpPr/>
          <p:nvPr/>
        </p:nvGrpSpPr>
        <p:grpSpPr>
          <a:xfrm>
            <a:off x="4159224" y="2626243"/>
            <a:ext cx="1928069" cy="2977772"/>
            <a:chOff x="3860" y="596529"/>
            <a:chExt cx="2268977" cy="795372"/>
          </a:xfrm>
          <a:solidFill>
            <a:schemeClr val="accent4"/>
          </a:solidFill>
        </p:grpSpPr>
        <p:sp>
          <p:nvSpPr>
            <p:cNvPr id="16" name="Rounded Rectangle 15"/>
            <p:cNvSpPr/>
            <p:nvPr/>
          </p:nvSpPr>
          <p:spPr>
            <a:xfrm>
              <a:off x="3860" y="596529"/>
              <a:ext cx="2268977" cy="795372"/>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D" sz="2400"/>
            </a:p>
          </p:txBody>
        </p:sp>
        <p:sp>
          <p:nvSpPr>
            <p:cNvPr id="17" name="Rounded Rectangle 4"/>
            <p:cNvSpPr txBox="1"/>
            <p:nvPr/>
          </p:nvSpPr>
          <p:spPr>
            <a:xfrm>
              <a:off x="42687" y="635356"/>
              <a:ext cx="2191323" cy="717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Barang yang diterima tidak sesuai spesifikasi</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Rekayasa Berita Acara Serah Terima</a:t>
              </a:r>
            </a:p>
          </p:txBody>
        </p:sp>
      </p:grpSp>
      <p:grpSp>
        <p:nvGrpSpPr>
          <p:cNvPr id="19" name="Group 18"/>
          <p:cNvGrpSpPr/>
          <p:nvPr/>
        </p:nvGrpSpPr>
        <p:grpSpPr>
          <a:xfrm>
            <a:off x="6268162" y="2700810"/>
            <a:ext cx="1823567" cy="2903207"/>
            <a:chOff x="3860" y="596529"/>
            <a:chExt cx="2268977" cy="795372"/>
          </a:xfrm>
          <a:solidFill>
            <a:schemeClr val="accent5">
              <a:lumMod val="40000"/>
              <a:lumOff val="60000"/>
            </a:schemeClr>
          </a:solidFill>
        </p:grpSpPr>
        <p:sp>
          <p:nvSpPr>
            <p:cNvPr id="20" name="Rounded Rectangle 19"/>
            <p:cNvSpPr/>
            <p:nvPr/>
          </p:nvSpPr>
          <p:spPr>
            <a:xfrm>
              <a:off x="3860" y="596529"/>
              <a:ext cx="2268977" cy="795372"/>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D" sz="2400"/>
            </a:p>
          </p:txBody>
        </p:sp>
        <p:sp>
          <p:nvSpPr>
            <p:cNvPr id="21" name="Rounded Rectangle 4"/>
            <p:cNvSpPr txBox="1"/>
            <p:nvPr/>
          </p:nvSpPr>
          <p:spPr>
            <a:xfrm>
              <a:off x="42687" y="635356"/>
              <a:ext cx="2191323" cy="717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Dokumen pembayaran tidak benar</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Laporan kegiatan dipalsukan</a:t>
              </a:r>
            </a:p>
          </p:txBody>
        </p:sp>
      </p:grpSp>
      <p:grpSp>
        <p:nvGrpSpPr>
          <p:cNvPr id="22" name="Group 21"/>
          <p:cNvGrpSpPr/>
          <p:nvPr/>
        </p:nvGrpSpPr>
        <p:grpSpPr>
          <a:xfrm>
            <a:off x="8297636" y="2700810"/>
            <a:ext cx="1932411" cy="2903207"/>
            <a:chOff x="16346" y="596529"/>
            <a:chExt cx="2268976" cy="795372"/>
          </a:xfrm>
          <a:solidFill>
            <a:schemeClr val="accent6">
              <a:lumMod val="50000"/>
            </a:schemeClr>
          </a:solidFill>
        </p:grpSpPr>
        <p:sp>
          <p:nvSpPr>
            <p:cNvPr id="23" name="Rounded Rectangle 22"/>
            <p:cNvSpPr/>
            <p:nvPr/>
          </p:nvSpPr>
          <p:spPr>
            <a:xfrm>
              <a:off x="16346" y="596529"/>
              <a:ext cx="2268976" cy="795372"/>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D" sz="2400"/>
            </a:p>
          </p:txBody>
        </p:sp>
        <p:sp>
          <p:nvSpPr>
            <p:cNvPr id="24" name="Rounded Rectangle 4"/>
            <p:cNvSpPr txBox="1"/>
            <p:nvPr/>
          </p:nvSpPr>
          <p:spPr>
            <a:xfrm>
              <a:off x="42687" y="635356"/>
              <a:ext cx="2191323" cy="717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white"/>
                  </a:solidFill>
                  <a:latin typeface="Calibri"/>
                  <a:sym typeface="Arial"/>
                </a:rPr>
                <a:t>Kolusi oleh pengawas pekerjaan</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white"/>
                  </a:solidFill>
                  <a:latin typeface="Calibri"/>
                  <a:sym typeface="Arial"/>
                </a:rPr>
                <a:t>Suap kepada pengawas pekerjaan</a:t>
              </a:r>
            </a:p>
          </p:txBody>
        </p:sp>
      </p:grpSp>
      <p:grpSp>
        <p:nvGrpSpPr>
          <p:cNvPr id="25" name="Group 24"/>
          <p:cNvGrpSpPr/>
          <p:nvPr/>
        </p:nvGrpSpPr>
        <p:grpSpPr>
          <a:xfrm>
            <a:off x="10409274" y="2700811"/>
            <a:ext cx="1769665" cy="2903164"/>
            <a:chOff x="219996" y="596529"/>
            <a:chExt cx="2052839" cy="795372"/>
          </a:xfrm>
          <a:solidFill>
            <a:srgbClr val="FFFF00"/>
          </a:solidFill>
        </p:grpSpPr>
        <p:sp>
          <p:nvSpPr>
            <p:cNvPr id="26" name="Rounded Rectangle 25"/>
            <p:cNvSpPr/>
            <p:nvPr/>
          </p:nvSpPr>
          <p:spPr>
            <a:xfrm>
              <a:off x="219996" y="596529"/>
              <a:ext cx="2052839" cy="795372"/>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D" sz="2400"/>
            </a:p>
          </p:txBody>
        </p:sp>
        <p:sp>
          <p:nvSpPr>
            <p:cNvPr id="27" name="Rounded Rectangle 4"/>
            <p:cNvSpPr txBox="1"/>
            <p:nvPr/>
          </p:nvSpPr>
          <p:spPr>
            <a:xfrm>
              <a:off x="219998" y="635356"/>
              <a:ext cx="2014012" cy="717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Barang tidak berfungsi </a:t>
              </a:r>
            </a:p>
            <a:p>
              <a:pPr marL="285524" indent="-285524" algn="just" defTabSz="799420">
                <a:lnSpc>
                  <a:spcPct val="90000"/>
                </a:lnSpc>
                <a:spcBef>
                  <a:spcPct val="0"/>
                </a:spcBef>
                <a:spcAft>
                  <a:spcPct val="35000"/>
                </a:spcAft>
                <a:buClr>
                  <a:srgbClr val="000000"/>
                </a:buClr>
                <a:buFont typeface="Arial" panose="020B0604020202020204" pitchFamily="34" charset="0"/>
                <a:buChar char="•"/>
                <a:defRPr/>
              </a:pPr>
              <a:r>
                <a:rPr lang="en-ID" sz="1467" kern="0" noProof="1">
                  <a:solidFill>
                    <a:prstClr val="black"/>
                  </a:solidFill>
                  <a:latin typeface="Calibri"/>
                  <a:sym typeface="Arial"/>
                </a:rPr>
                <a:t>Barang digunakan pihak yang tidak sah</a:t>
              </a:r>
            </a:p>
          </p:txBody>
        </p:sp>
      </p:grpSp>
      <p:sp>
        <p:nvSpPr>
          <p:cNvPr id="4" name="Rounded Rectangle 3"/>
          <p:cNvSpPr/>
          <p:nvPr/>
        </p:nvSpPr>
        <p:spPr>
          <a:xfrm>
            <a:off x="36958" y="5741862"/>
            <a:ext cx="12108511" cy="62701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835" tIns="60917" rIns="121835" bIns="60917" rtlCol="0" anchor="ctr"/>
          <a:lstStyle/>
          <a:p>
            <a:pPr algn="ctr" defTabSz="913629">
              <a:buClr>
                <a:srgbClr val="000000"/>
              </a:buClr>
              <a:defRPr/>
            </a:pPr>
            <a:r>
              <a:rPr lang="en-ID" sz="4000" b="1" kern="0" noProof="1">
                <a:solidFill>
                  <a:prstClr val="black"/>
                </a:solidFill>
                <a:latin typeface="Calibri"/>
                <a:sym typeface="Arial"/>
              </a:rPr>
              <a:t>SUAP, PEMERASAN, GRATIFIKASI</a:t>
            </a:r>
          </a:p>
        </p:txBody>
      </p:sp>
      <p:sp>
        <p:nvSpPr>
          <p:cNvPr id="28" name="Rounded Rectangle 27"/>
          <p:cNvSpPr/>
          <p:nvPr/>
        </p:nvSpPr>
        <p:spPr>
          <a:xfrm>
            <a:off x="1740449" y="187355"/>
            <a:ext cx="10032273" cy="812103"/>
          </a:xfrm>
          <a:prstGeom prst="roundRect">
            <a:avLst/>
          </a:prstGeom>
          <a:effectLst>
            <a:glow rad="2286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121835" tIns="60917" rIns="121835" bIns="60917"/>
          <a:lstStyle/>
          <a:p>
            <a:pPr algn="ctr" defTabSz="913629">
              <a:buClr>
                <a:srgbClr val="000000"/>
              </a:buClr>
              <a:defRPr/>
            </a:pPr>
            <a:r>
              <a:rPr lang="en-ID" sz="3600" b="1" kern="0" noProof="1">
                <a:solidFill>
                  <a:prstClr val="black"/>
                </a:solidFill>
                <a:latin typeface="Calibri"/>
                <a:sym typeface="Arial"/>
              </a:rPr>
              <a:t>MODUS KORUPSI PENGADAAN BARANG DAN JASA </a:t>
            </a:r>
          </a:p>
        </p:txBody>
      </p:sp>
      <p:pic>
        <p:nvPicPr>
          <p:cNvPr id="29" name="Picture 28"/>
          <p:cNvPicPr/>
          <p:nvPr/>
        </p:nvPicPr>
        <p:blipFill>
          <a:blip r:embed="rId7"/>
          <a:stretch>
            <a:fillRect/>
          </a:stretch>
        </p:blipFill>
        <p:spPr>
          <a:xfrm>
            <a:off x="84321" y="86637"/>
            <a:ext cx="1516556" cy="537065"/>
          </a:xfrm>
          <a:prstGeom prst="rect">
            <a:avLst/>
          </a:prstGeom>
        </p:spPr>
      </p:pic>
    </p:spTree>
    <p:extLst>
      <p:ext uri="{BB962C8B-B14F-4D97-AF65-F5344CB8AC3E}">
        <p14:creationId xmlns:p14="http://schemas.microsoft.com/office/powerpoint/2010/main" val="42201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
            <a:ext cx="12192000" cy="696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83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111FB3-B61C-4359-9179-235AB2263076}"/>
              </a:ext>
            </a:extLst>
          </p:cNvPr>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prstClr val="white"/>
              </a:solidFill>
              <a:latin typeface="Calibri"/>
              <a:sym typeface="Arial"/>
            </a:endParaRPr>
          </a:p>
        </p:txBody>
      </p:sp>
      <p:sp>
        <p:nvSpPr>
          <p:cNvPr id="12" name="Shape 9">
            <a:extLst>
              <a:ext uri="{FF2B5EF4-FFF2-40B4-BE49-F238E27FC236}">
                <a16:creationId xmlns:a16="http://schemas.microsoft.com/office/drawing/2014/main" id="{BDA21C1A-11A1-4A73-AC92-33E64D9CD9D2}"/>
              </a:ext>
            </a:extLst>
          </p:cNvPr>
          <p:cNvSpPr>
            <a:spLocks noChangeArrowheads="1"/>
          </p:cNvSpPr>
          <p:nvPr/>
        </p:nvSpPr>
        <p:spPr bwMode="auto">
          <a:xfrm rot="16200000">
            <a:off x="-3272240" y="3319474"/>
            <a:ext cx="6817504" cy="1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3579" tIns="23579" rIns="23579" bIns="23579"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377" eaLnBrk="1" hangingPunct="1">
              <a:defRPr/>
            </a:pPr>
            <a:r>
              <a:rPr lang="en-US" altLang="en-US" sz="851" b="1" dirty="0">
                <a:solidFill>
                  <a:prstClr val="white"/>
                </a:solidFill>
                <a:latin typeface="Lato" panose="020F0502020204030203" pitchFamily="34" charset="0"/>
                <a:ea typeface="Lato" panose="020F0502020204030203" pitchFamily="34" charset="0"/>
                <a:cs typeface="Lato" panose="020F0502020204030203" pitchFamily="34" charset="0"/>
                <a:sym typeface="Gill Sans" pitchFamily="2" charset="0"/>
              </a:rPr>
              <a:t>All Rights Reserved. The information in this document is confidential and intended only for KPK. COPYRIGHT© 2021</a:t>
            </a:r>
          </a:p>
        </p:txBody>
      </p:sp>
      <p:sp>
        <p:nvSpPr>
          <p:cNvPr id="5" name="Title 1"/>
          <p:cNvSpPr txBox="1">
            <a:spLocks/>
          </p:cNvSpPr>
          <p:nvPr/>
        </p:nvSpPr>
        <p:spPr>
          <a:xfrm>
            <a:off x="1482610" y="110170"/>
            <a:ext cx="9226780" cy="1544433"/>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a:buClr>
                <a:srgbClr val="000000"/>
              </a:buClr>
              <a:defRPr/>
            </a:pPr>
            <a:r>
              <a:rPr lang="en-ID" sz="2667" b="1" dirty="0" err="1">
                <a:solidFill>
                  <a:srgbClr val="FFFFFF"/>
                </a:solidFill>
                <a:latin typeface="Abel" panose="020B0604020202020204" charset="0"/>
                <a:sym typeface="Arial"/>
              </a:rPr>
              <a:t>Atensi</a:t>
            </a:r>
            <a:r>
              <a:rPr lang="en-ID" sz="2667" b="1" dirty="0">
                <a:solidFill>
                  <a:srgbClr val="FFFFFF"/>
                </a:solidFill>
                <a:latin typeface="Abel" panose="020B0604020202020204" charset="0"/>
                <a:sym typeface="Arial"/>
              </a:rPr>
              <a:t> KPK </a:t>
            </a:r>
            <a:r>
              <a:rPr lang="en-ID" sz="2667" b="1" dirty="0" err="1">
                <a:solidFill>
                  <a:srgbClr val="FFFFFF"/>
                </a:solidFill>
                <a:latin typeface="Abel" panose="020B0604020202020204" charset="0"/>
                <a:sym typeface="Arial"/>
              </a:rPr>
              <a:t>Tentang</a:t>
            </a:r>
            <a:r>
              <a:rPr lang="en-ID" sz="2667" b="1" dirty="0">
                <a:solidFill>
                  <a:srgbClr val="FFFFFF"/>
                </a:solidFill>
                <a:latin typeface="Abel" panose="020B0604020202020204" charset="0"/>
                <a:sym typeface="Arial"/>
              </a:rPr>
              <a:t> Pencegahan </a:t>
            </a:r>
            <a:r>
              <a:rPr lang="en-ID" sz="2667" b="1" dirty="0" err="1">
                <a:solidFill>
                  <a:srgbClr val="FFFFFF"/>
                </a:solidFill>
                <a:latin typeface="Abel" panose="020B0604020202020204" charset="0"/>
                <a:sym typeface="Arial"/>
              </a:rPr>
              <a:t>Korupsi</a:t>
            </a:r>
            <a:r>
              <a:rPr lang="en-ID" sz="2667" b="1" dirty="0">
                <a:solidFill>
                  <a:srgbClr val="FFFFFF"/>
                </a:solidFill>
                <a:latin typeface="Abel" panose="020B0604020202020204" charset="0"/>
                <a:sym typeface="Arial"/>
              </a:rPr>
              <a:t> </a:t>
            </a:r>
            <a:r>
              <a:rPr lang="en-ID" sz="2667" b="1" dirty="0" err="1">
                <a:solidFill>
                  <a:srgbClr val="FFFFFF"/>
                </a:solidFill>
                <a:latin typeface="Abel" panose="020B0604020202020204" charset="0"/>
                <a:sym typeface="Arial"/>
              </a:rPr>
              <a:t>dalam</a:t>
            </a:r>
            <a:r>
              <a:rPr lang="en-ID" sz="2667" b="1" dirty="0">
                <a:solidFill>
                  <a:srgbClr val="FFFFFF"/>
                </a:solidFill>
                <a:latin typeface="Abel" panose="020B0604020202020204" charset="0"/>
                <a:sym typeface="Arial"/>
              </a:rPr>
              <a:t> </a:t>
            </a:r>
          </a:p>
          <a:p>
            <a:pPr algn="ctr" defTabSz="1219170">
              <a:buClr>
                <a:srgbClr val="000000"/>
              </a:buClr>
              <a:defRPr/>
            </a:pPr>
            <a:r>
              <a:rPr lang="en-ID" sz="2667" b="1" dirty="0">
                <a:solidFill>
                  <a:srgbClr val="FFFFFF"/>
                </a:solidFill>
                <a:latin typeface="Abel" panose="020B0604020202020204" charset="0"/>
                <a:sym typeface="Arial"/>
              </a:rPr>
              <a:t>Proses </a:t>
            </a:r>
            <a:r>
              <a:rPr lang="en-ID" sz="2667" b="1" dirty="0" err="1">
                <a:solidFill>
                  <a:srgbClr val="FFFFFF"/>
                </a:solidFill>
                <a:latin typeface="Abel" panose="020B0604020202020204" charset="0"/>
                <a:sym typeface="Arial"/>
              </a:rPr>
              <a:t>Perencanaan</a:t>
            </a:r>
            <a:r>
              <a:rPr lang="en-ID" sz="2667" b="1" dirty="0">
                <a:solidFill>
                  <a:srgbClr val="FFFFFF"/>
                </a:solidFill>
                <a:latin typeface="Abel" panose="020B0604020202020204" charset="0"/>
                <a:sym typeface="Arial"/>
              </a:rPr>
              <a:t> </a:t>
            </a:r>
            <a:r>
              <a:rPr lang="en-ID" sz="2667" b="1" dirty="0" err="1">
                <a:solidFill>
                  <a:srgbClr val="FFFFFF"/>
                </a:solidFill>
                <a:latin typeface="Abel" panose="020B0604020202020204" charset="0"/>
                <a:sym typeface="Arial"/>
              </a:rPr>
              <a:t>dan</a:t>
            </a:r>
            <a:r>
              <a:rPr lang="en-ID" sz="2667" b="1" dirty="0">
                <a:solidFill>
                  <a:srgbClr val="FFFFFF"/>
                </a:solidFill>
                <a:latin typeface="Abel" panose="020B0604020202020204" charset="0"/>
                <a:sym typeface="Arial"/>
              </a:rPr>
              <a:t> </a:t>
            </a:r>
            <a:r>
              <a:rPr lang="en-ID" sz="2667" b="1" dirty="0" err="1">
                <a:solidFill>
                  <a:srgbClr val="FFFFFF"/>
                </a:solidFill>
                <a:latin typeface="Abel" panose="020B0604020202020204" charset="0"/>
                <a:sym typeface="Arial"/>
              </a:rPr>
              <a:t>Penganggaran</a:t>
            </a:r>
            <a:r>
              <a:rPr lang="en-ID" sz="2667" b="1" dirty="0">
                <a:solidFill>
                  <a:srgbClr val="FFFFFF"/>
                </a:solidFill>
                <a:latin typeface="Abel" panose="020B0604020202020204" charset="0"/>
                <a:sym typeface="Arial"/>
              </a:rPr>
              <a:t> APBD </a:t>
            </a:r>
            <a:r>
              <a:rPr lang="en-ID" sz="2667" b="1" dirty="0">
                <a:solidFill>
                  <a:srgbClr val="FFFFFF"/>
                </a:solidFill>
                <a:latin typeface="Abel" panose="020B0604020202020204" charset="0"/>
              </a:rPr>
              <a:t>d</a:t>
            </a:r>
            <a:r>
              <a:rPr lang="en-ID" sz="2667" b="1" dirty="0">
                <a:solidFill>
                  <a:srgbClr val="FFFFFF"/>
                </a:solidFill>
                <a:latin typeface="Abel" panose="020B0604020202020204" charset="0"/>
                <a:sym typeface="Arial"/>
              </a:rPr>
              <a:t>an APBD </a:t>
            </a:r>
            <a:r>
              <a:rPr lang="en-ID" sz="2667" b="1" dirty="0" err="1">
                <a:solidFill>
                  <a:srgbClr val="FFFFFF"/>
                </a:solidFill>
                <a:latin typeface="Abel" panose="020B0604020202020204" charset="0"/>
                <a:sym typeface="Arial"/>
              </a:rPr>
              <a:t>Perubahan</a:t>
            </a:r>
            <a:r>
              <a:rPr lang="en-ID" sz="2667" b="1" dirty="0">
                <a:solidFill>
                  <a:srgbClr val="FFFFFF"/>
                </a:solidFill>
                <a:latin typeface="Abel" panose="020B0604020202020204" charset="0"/>
                <a:sym typeface="Arial"/>
              </a:rPr>
              <a:t> </a:t>
            </a:r>
          </a:p>
          <a:p>
            <a:pPr algn="ctr" defTabSz="1219170">
              <a:buClr>
                <a:srgbClr val="000000"/>
              </a:buClr>
              <a:defRPr/>
            </a:pPr>
            <a:r>
              <a:rPr lang="en-ID" sz="2133" b="1" dirty="0">
                <a:solidFill>
                  <a:srgbClr val="FFFFFF"/>
                </a:solidFill>
                <a:latin typeface="Abel" panose="020B0604020202020204" charset="0"/>
                <a:sym typeface="Arial"/>
              </a:rPr>
              <a:t>(SE KPK </a:t>
            </a:r>
            <a:r>
              <a:rPr lang="en-ID" sz="2133" b="1" dirty="0" err="1">
                <a:solidFill>
                  <a:srgbClr val="FFFFFF"/>
                </a:solidFill>
                <a:latin typeface="Abel" panose="020B0604020202020204" charset="0"/>
                <a:sym typeface="Arial"/>
              </a:rPr>
              <a:t>Nomor</a:t>
            </a:r>
            <a:r>
              <a:rPr lang="en-ID" sz="2133" b="1" dirty="0">
                <a:solidFill>
                  <a:srgbClr val="FFFFFF"/>
                </a:solidFill>
                <a:latin typeface="Abel" panose="020B0604020202020204" charset="0"/>
                <a:sym typeface="Arial"/>
              </a:rPr>
              <a:t> : 8 </a:t>
            </a:r>
            <a:r>
              <a:rPr lang="en-ID" sz="2133" b="1" dirty="0" err="1">
                <a:solidFill>
                  <a:srgbClr val="FFFFFF"/>
                </a:solidFill>
                <a:latin typeface="Abel" panose="020B0604020202020204" charset="0"/>
                <a:sym typeface="Arial"/>
              </a:rPr>
              <a:t>Tahun</a:t>
            </a:r>
            <a:r>
              <a:rPr lang="en-ID" sz="2133" b="1" dirty="0">
                <a:solidFill>
                  <a:srgbClr val="FFFFFF"/>
                </a:solidFill>
                <a:latin typeface="Abel" panose="020B0604020202020204" charset="0"/>
                <a:sym typeface="Arial"/>
              </a:rPr>
              <a:t> 2021)</a:t>
            </a:r>
          </a:p>
        </p:txBody>
      </p:sp>
      <p:sp>
        <p:nvSpPr>
          <p:cNvPr id="7" name="Freeform: Shape 19">
            <a:extLst>
              <a:ext uri="{FF2B5EF4-FFF2-40B4-BE49-F238E27FC236}">
                <a16:creationId xmlns:a16="http://schemas.microsoft.com/office/drawing/2014/main" id="{404EB1EE-4C48-4433-8FA0-9581ABDE40EB}"/>
              </a:ext>
            </a:extLst>
          </p:cNvPr>
          <p:cNvSpPr/>
          <p:nvPr/>
        </p:nvSpPr>
        <p:spPr>
          <a:xfrm>
            <a:off x="272957" y="1764771"/>
            <a:ext cx="11966299" cy="5093229"/>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rgbClr val="E8EAE8"/>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63" tIns="34281" rIns="68563" bIns="34281" numCol="1" spcCol="0" rtlCol="0" fromWordArt="0" anchor="ctr" anchorCtr="0" forceAA="0" compatLnSpc="1">
            <a:prstTxWarp prst="textNoShape">
              <a:avLst/>
            </a:prstTxWarp>
            <a:noAutofit/>
          </a:bodyPr>
          <a:lstStyle/>
          <a:p>
            <a:pPr algn="ctr" defTabSz="1218956">
              <a:buClr>
                <a:srgbClr val="000000"/>
              </a:buClr>
              <a:defRPr/>
            </a:pPr>
            <a:endParaRPr lang="en-US" sz="1351" kern="0">
              <a:solidFill>
                <a:prstClr val="white"/>
              </a:solidFill>
              <a:latin typeface="Arial"/>
              <a:sym typeface="Arial"/>
            </a:endParaRPr>
          </a:p>
        </p:txBody>
      </p:sp>
      <p:sp>
        <p:nvSpPr>
          <p:cNvPr id="8" name="TextBox 7">
            <a:extLst>
              <a:ext uri="{FF2B5EF4-FFF2-40B4-BE49-F238E27FC236}">
                <a16:creationId xmlns:a16="http://schemas.microsoft.com/office/drawing/2014/main" id="{9EB56B37-A7CC-40CD-B7FF-E3BDC6CFC864}"/>
              </a:ext>
            </a:extLst>
          </p:cNvPr>
          <p:cNvSpPr txBox="1"/>
          <p:nvPr/>
        </p:nvSpPr>
        <p:spPr>
          <a:xfrm>
            <a:off x="457548" y="1794698"/>
            <a:ext cx="11526981" cy="4678910"/>
          </a:xfrm>
          <a:prstGeom prst="rect">
            <a:avLst/>
          </a:prstGeom>
          <a:noFill/>
        </p:spPr>
        <p:txBody>
          <a:bodyPr wrap="square" lIns="0" rIns="0" rtlCol="0" anchor="t">
            <a:spAutoFit/>
          </a:bodyPr>
          <a:lstStyle>
            <a:defPPr>
              <a:defRPr lang="en-US"/>
            </a:defPPr>
            <a:lvl1pPr algn="ctr">
              <a:lnSpc>
                <a:spcPct val="107000"/>
              </a:lnSpc>
              <a:spcAft>
                <a:spcPts val="0"/>
              </a:spcAft>
              <a:defRPr sz="1400" b="0">
                <a:latin typeface="Montserrat" panose="020B0604020202020204" charset="0"/>
              </a:defRPr>
            </a:lvl1pPr>
          </a:lstStyle>
          <a:p>
            <a:pPr marL="457189" indent="-457189" algn="just" defTabSz="1218956">
              <a:buClr>
                <a:srgbClr val="000000"/>
              </a:buClr>
              <a:buFont typeface="+mj-lt"/>
              <a:buAutoNum type="arabicPeriod"/>
              <a:defRPr/>
            </a:pPr>
            <a:r>
              <a:rPr lang="en-ID" sz="2000" b="1" kern="0" dirty="0" err="1">
                <a:solidFill>
                  <a:srgbClr val="FF0000"/>
                </a:solidFill>
                <a:latin typeface="Abel" panose="020B0604020202020204" charset="0"/>
                <a:cs typeface="Calibri" panose="020F0502020204030204" pitchFamily="34" charset="0"/>
                <a:sym typeface="Arial"/>
              </a:rPr>
              <a:t>Tahapan</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dan</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Jadwal</a:t>
            </a:r>
            <a:r>
              <a:rPr lang="en-ID" sz="2000" kern="0" dirty="0">
                <a:solidFill>
                  <a:srgbClr val="0070C0"/>
                </a:solidFill>
                <a:latin typeface="Abel" panose="020B0604020202020204" charset="0"/>
                <a:cs typeface="Calibri" panose="020F0502020204030204" pitchFamily="34" charset="0"/>
                <a:sym typeface="Arial"/>
              </a:rPr>
              <a:t> </a:t>
            </a:r>
            <a:r>
              <a:rPr lang="en-ID" sz="2000" kern="0" dirty="0">
                <a:solidFill>
                  <a:prstClr val="black"/>
                </a:solidFill>
                <a:latin typeface="Abel" panose="020B0604020202020204" charset="0"/>
                <a:cs typeface="Calibri" panose="020F0502020204030204" pitchFamily="34" charset="0"/>
                <a:sym typeface="Arial"/>
              </a:rPr>
              <a:t>proses </a:t>
            </a:r>
            <a:r>
              <a:rPr lang="en-ID" sz="2000" kern="0" dirty="0" err="1">
                <a:solidFill>
                  <a:prstClr val="black"/>
                </a:solidFill>
                <a:latin typeface="Abel" panose="020B0604020202020204" charset="0"/>
                <a:cs typeface="Calibri" panose="020F0502020204030204" pitchFamily="34" charset="0"/>
                <a:sym typeface="Arial"/>
              </a:rPr>
              <a:t>perencanaan</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dan</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penganggaran</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APBD</a:t>
            </a:r>
            <a:r>
              <a:rPr lang="en-ID" sz="2000" kern="0" dirty="0">
                <a:solidFill>
                  <a:prstClr val="black"/>
                </a:solidFill>
                <a:latin typeface="Abel" panose="020B0604020202020204" charset="0"/>
                <a:cs typeface="Calibri" panose="020F0502020204030204" pitchFamily="34" charset="0"/>
                <a:sym typeface="Arial"/>
              </a:rPr>
              <a:t> agar </a:t>
            </a:r>
            <a:r>
              <a:rPr lang="en-ID" sz="2000" kern="0" dirty="0" err="1">
                <a:solidFill>
                  <a:prstClr val="black"/>
                </a:solidFill>
                <a:latin typeface="Abel" panose="020B0604020202020204" charset="0"/>
                <a:cs typeface="Calibri" panose="020F0502020204030204" pitchFamily="34" charset="0"/>
                <a:sym typeface="Arial"/>
              </a:rPr>
              <a:t>dilaksanakan</a:t>
            </a:r>
            <a:r>
              <a:rPr lang="en-ID" sz="2000" kern="0" dirty="0">
                <a:solidFill>
                  <a:prstClr val="black"/>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tepat</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waktu</a:t>
            </a:r>
            <a:r>
              <a:rPr lang="en-ID" sz="2000" b="1" kern="0" dirty="0">
                <a:solidFill>
                  <a:srgbClr val="FF0000"/>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sesuai</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peraturan</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perundang-undangan</a:t>
            </a:r>
            <a:r>
              <a:rPr lang="en-ID" sz="2000" kern="0" dirty="0">
                <a:solidFill>
                  <a:prstClr val="black"/>
                </a:solidFill>
                <a:latin typeface="Abel" panose="020B0604020202020204" charset="0"/>
                <a:cs typeface="Calibri" panose="020F0502020204030204" pitchFamily="34" charset="0"/>
                <a:sym typeface="Arial"/>
              </a:rPr>
              <a:t>;</a:t>
            </a:r>
            <a:endParaRPr lang="en-AU" sz="2000" kern="0" dirty="0">
              <a:solidFill>
                <a:prstClr val="black"/>
              </a:solidFill>
              <a:latin typeface="Abel" panose="020B0604020202020204" charset="0"/>
              <a:cs typeface="Calibri" panose="020F0502020204030204" pitchFamily="34" charset="0"/>
              <a:sym typeface="Arial"/>
            </a:endParaRPr>
          </a:p>
          <a:p>
            <a:pPr marL="457189" indent="-457189" algn="just" defTabSz="1218956">
              <a:buClr>
                <a:srgbClr val="000000"/>
              </a:buClr>
              <a:buFont typeface="+mj-lt"/>
              <a:buAutoNum type="arabicPeriod"/>
              <a:defRPr/>
            </a:pPr>
            <a:r>
              <a:rPr lang="en-US" sz="2000" kern="0" dirty="0" err="1">
                <a:solidFill>
                  <a:prstClr val="black"/>
                </a:solidFill>
                <a:latin typeface="Abel" panose="020B0604020202020204" charset="0"/>
                <a:cs typeface="Calibri" panose="020F0502020204030204" pitchFamily="34" charset="0"/>
                <a:sym typeface="Arial"/>
              </a:rPr>
              <a:t>Usulan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dalam</a:t>
            </a:r>
            <a:r>
              <a:rPr lang="en-US" sz="2000" kern="0" dirty="0">
                <a:solidFill>
                  <a:prstClr val="black"/>
                </a:solidFill>
                <a:latin typeface="Abel" panose="020B0604020202020204" charset="0"/>
                <a:cs typeface="Calibri" panose="020F0502020204030204" pitchFamily="34" charset="0"/>
                <a:sym typeface="Arial"/>
              </a:rPr>
              <a:t> proses </a:t>
            </a:r>
            <a:r>
              <a:rPr lang="en-US" sz="2000" kern="0" dirty="0" err="1">
                <a:solidFill>
                  <a:prstClr val="black"/>
                </a:solidFill>
                <a:latin typeface="Abel" panose="020B0604020202020204" charset="0"/>
                <a:cs typeface="Calibri" panose="020F0502020204030204" pitchFamily="34" charset="0"/>
                <a:sym typeface="Arial"/>
              </a:rPr>
              <a:t>perencanaan</a:t>
            </a:r>
            <a:r>
              <a:rPr lang="en-US" sz="2000" kern="0" dirty="0">
                <a:solidFill>
                  <a:prstClr val="black"/>
                </a:solidFill>
                <a:latin typeface="Abel" panose="020B0604020202020204" charset="0"/>
                <a:cs typeface="Calibri" panose="020F0502020204030204" pitchFamily="34" charset="0"/>
                <a:sym typeface="Arial"/>
              </a:rPr>
              <a:t> yang </a:t>
            </a:r>
            <a:r>
              <a:rPr lang="en-US" sz="2000" kern="0" dirty="0" err="1">
                <a:solidFill>
                  <a:prstClr val="black"/>
                </a:solidFill>
                <a:latin typeface="Abel" panose="020B0604020202020204" charset="0"/>
                <a:cs typeface="Calibri" panose="020F0502020204030204" pitchFamily="34" charset="0"/>
                <a:sym typeface="Arial"/>
              </a:rPr>
              <a:t>berasal</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dari</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masyarakat</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melalui</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musrenbang</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dari</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perangkat</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daerah</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anggota</a:t>
            </a:r>
            <a:r>
              <a:rPr lang="en-US" sz="2000" kern="0" dirty="0">
                <a:solidFill>
                  <a:prstClr val="black"/>
                </a:solidFill>
                <a:latin typeface="Abel" panose="020B0604020202020204" charset="0"/>
                <a:cs typeface="Calibri" panose="020F0502020204030204" pitchFamily="34" charset="0"/>
                <a:sym typeface="Arial"/>
              </a:rPr>
              <a:t> DPRD </a:t>
            </a:r>
            <a:r>
              <a:rPr lang="en-US" sz="2000" kern="0" dirty="0" err="1">
                <a:solidFill>
                  <a:prstClr val="black"/>
                </a:solidFill>
                <a:latin typeface="Abel" panose="020B0604020202020204" charset="0"/>
                <a:cs typeface="Calibri" panose="020F0502020204030204" pitchFamily="34" charset="0"/>
                <a:sym typeface="Arial"/>
              </a:rPr>
              <a:t>berupa</a:t>
            </a:r>
            <a:r>
              <a:rPr lang="en-US" sz="2000" kern="0" dirty="0">
                <a:solidFill>
                  <a:prstClr val="black"/>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pokir</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hasil</a:t>
            </a:r>
            <a:r>
              <a:rPr lang="en-US" sz="2000" b="1" kern="0" dirty="0">
                <a:solidFill>
                  <a:srgbClr val="FF0000"/>
                </a:solidFill>
                <a:latin typeface="Abel" panose="020B0604020202020204" charset="0"/>
                <a:cs typeface="Calibri" panose="020F0502020204030204" pitchFamily="34" charset="0"/>
                <a:sym typeface="Arial"/>
              </a:rPr>
              <a:t> reses, </a:t>
            </a:r>
            <a:r>
              <a:rPr lang="en-US" sz="2000" b="1" kern="0" dirty="0" err="1">
                <a:solidFill>
                  <a:srgbClr val="FF0000"/>
                </a:solidFill>
                <a:latin typeface="Abel" panose="020B0604020202020204" charset="0"/>
                <a:cs typeface="Calibri" panose="020F0502020204030204" pitchFamily="34" charset="0"/>
                <a:sym typeface="Arial"/>
              </a:rPr>
              <a:t>disampaikan</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sebelum</a:t>
            </a:r>
            <a:r>
              <a:rPr lang="en-US" sz="2000" b="1" kern="0" dirty="0">
                <a:solidFill>
                  <a:srgbClr val="FF0000"/>
                </a:solidFill>
                <a:latin typeface="Abel" panose="020B0604020202020204" charset="0"/>
                <a:cs typeface="Calibri" panose="020F0502020204030204" pitchFamily="34" charset="0"/>
                <a:sym typeface="Arial"/>
              </a:rPr>
              <a:t> RKPD </a:t>
            </a:r>
            <a:r>
              <a:rPr lang="en-US" sz="2000" b="1" kern="0" dirty="0" err="1">
                <a:solidFill>
                  <a:srgbClr val="FF0000"/>
                </a:solidFill>
                <a:latin typeface="Abel" panose="020B0604020202020204" charset="0"/>
                <a:cs typeface="Calibri" panose="020F0502020204030204" pitchFamily="34" charset="0"/>
                <a:sym typeface="Arial"/>
              </a:rPr>
              <a:t>ditetapkan</a:t>
            </a:r>
            <a:r>
              <a:rPr lang="en-US" sz="2000" b="1" kern="0" dirty="0">
                <a:solidFill>
                  <a:srgbClr val="0070C0"/>
                </a:solidFill>
                <a:latin typeface="Abel" panose="020B0604020202020204" charset="0"/>
                <a:cs typeface="Calibri" panose="020F0502020204030204" pitchFamily="34" charset="0"/>
                <a:sym typeface="Arial"/>
              </a:rPr>
              <a:t> </a:t>
            </a:r>
            <a:r>
              <a:rPr lang="en-US" sz="2000" kern="0" dirty="0">
                <a:solidFill>
                  <a:prstClr val="black"/>
                </a:solidFill>
                <a:latin typeface="Abel" panose="020B0604020202020204" charset="0"/>
                <a:cs typeface="Calibri" panose="020F0502020204030204" pitchFamily="34" charset="0"/>
                <a:sym typeface="Arial"/>
              </a:rPr>
              <a:t>yang </a:t>
            </a:r>
            <a:r>
              <a:rPr lang="en-US" sz="2000" kern="0" dirty="0" err="1">
                <a:solidFill>
                  <a:prstClr val="black"/>
                </a:solidFill>
                <a:latin typeface="Abel" panose="020B0604020202020204" charset="0"/>
                <a:cs typeface="Calibri" panose="020F0502020204030204" pitchFamily="34" charset="0"/>
                <a:sym typeface="Arial"/>
              </a:rPr>
              <a:t>mengacu</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pada</a:t>
            </a:r>
            <a:r>
              <a:rPr lang="en-US" sz="2000" kern="0" dirty="0">
                <a:solidFill>
                  <a:prstClr val="black"/>
                </a:solidFill>
                <a:latin typeface="Abel" panose="020B0604020202020204" charset="0"/>
                <a:cs typeface="Calibri" panose="020F0502020204030204" pitchFamily="34" charset="0"/>
                <a:sym typeface="Arial"/>
              </a:rPr>
              <a:t> RPJMD;</a:t>
            </a:r>
          </a:p>
          <a:p>
            <a:pPr marL="457189" indent="-457189" algn="just" defTabSz="1218956">
              <a:buClr>
                <a:srgbClr val="000000"/>
              </a:buClr>
              <a:buFont typeface="+mj-lt"/>
              <a:buAutoNum type="arabicPeriod"/>
              <a:defRPr/>
            </a:pPr>
            <a:r>
              <a:rPr lang="en-US" sz="2000" kern="0" dirty="0">
                <a:solidFill>
                  <a:prstClr val="black"/>
                </a:solidFill>
                <a:latin typeface="Abel" panose="020B0604020202020204" charset="0"/>
                <a:cs typeface="Calibri" panose="020F0502020204030204" pitchFamily="34" charset="0"/>
                <a:sym typeface="Arial"/>
              </a:rPr>
              <a:t>Proses </a:t>
            </a:r>
            <a:r>
              <a:rPr lang="en-US" sz="2000" b="1" kern="0" dirty="0" err="1">
                <a:solidFill>
                  <a:srgbClr val="FF0000"/>
                </a:solidFill>
                <a:latin typeface="Abel" panose="020B0604020202020204" charset="0"/>
                <a:cs typeface="Calibri" panose="020F0502020204030204" pitchFamily="34" charset="0"/>
                <a:sym typeface="Arial"/>
              </a:rPr>
              <a:t>perencanaan</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terintegrasi</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dengan</a:t>
            </a:r>
            <a:r>
              <a:rPr lang="en-US" sz="2000" b="1" kern="0" dirty="0">
                <a:solidFill>
                  <a:srgbClr val="FF0000"/>
                </a:solidFill>
                <a:latin typeface="Abel" panose="020B0604020202020204" charset="0"/>
                <a:cs typeface="Calibri" panose="020F0502020204030204" pitchFamily="34" charset="0"/>
                <a:sym typeface="Arial"/>
              </a:rPr>
              <a:t> proses </a:t>
            </a:r>
            <a:r>
              <a:rPr lang="en-US" sz="2000" b="1" kern="0" dirty="0" err="1">
                <a:solidFill>
                  <a:srgbClr val="FF0000"/>
                </a:solidFill>
                <a:latin typeface="Abel" panose="020B0604020202020204" charset="0"/>
                <a:cs typeface="Calibri" panose="020F0502020204030204" pitchFamily="34" charset="0"/>
                <a:sym typeface="Arial"/>
              </a:rPr>
              <a:t>penganggaran</a:t>
            </a:r>
            <a:r>
              <a:rPr lang="en-US" sz="2000" b="1" kern="0" dirty="0">
                <a:solidFill>
                  <a:srgbClr val="FF0000"/>
                </a:solidFill>
                <a:latin typeface="Abel" panose="020B0604020202020204" charset="0"/>
                <a:cs typeface="Calibri" panose="020F0502020204030204" pitchFamily="34" charset="0"/>
                <a:sym typeface="Arial"/>
              </a:rPr>
              <a:t> APBD</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setiap</a:t>
            </a:r>
            <a:r>
              <a:rPr lang="en-US" sz="2000" kern="0" dirty="0">
                <a:solidFill>
                  <a:prstClr val="black"/>
                </a:solidFill>
                <a:latin typeface="Abel" panose="020B0604020202020204" charset="0"/>
                <a:cs typeface="Calibri" panose="020F0502020204030204" pitchFamily="34" charset="0"/>
                <a:sym typeface="Arial"/>
              </a:rPr>
              <a:t> proses </a:t>
            </a:r>
            <a:r>
              <a:rPr lang="en-US" sz="2000" kern="0" dirty="0" err="1">
                <a:solidFill>
                  <a:prstClr val="black"/>
                </a:solidFill>
                <a:latin typeface="Abel" panose="020B0604020202020204" charset="0"/>
                <a:cs typeface="Calibri" panose="020F0502020204030204" pitchFamily="34" charset="0"/>
                <a:sym typeface="Arial"/>
              </a:rPr>
              <a:t>tersebut</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beserta</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hasilnya</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berupa</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dokumen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perencanaan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dokumen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penganggaran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terdokumentasi</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dalam</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sistem</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penganggaran</a:t>
            </a:r>
            <a:r>
              <a:rPr lang="en-US" sz="2000" dirty="0">
                <a:solidFill>
                  <a:prstClr val="black"/>
                </a:solidFill>
                <a:latin typeface="Abel" panose="020B0604020202020204" charset="0"/>
                <a:cs typeface="Calibri" panose="020F0502020204030204" pitchFamily="34" charset="0"/>
              </a:rPr>
              <a:t>;</a:t>
            </a:r>
            <a:endParaRPr lang="en-US" sz="2000" kern="0" dirty="0">
              <a:solidFill>
                <a:prstClr val="black"/>
              </a:solidFill>
              <a:latin typeface="Abel" panose="020B0604020202020204" charset="0"/>
              <a:cs typeface="Calibri" panose="020F0502020204030204" pitchFamily="34" charset="0"/>
              <a:sym typeface="Arial"/>
            </a:endParaRPr>
          </a:p>
          <a:p>
            <a:pPr marL="457189" indent="-457189" algn="just" defTabSz="1218956">
              <a:buClr>
                <a:srgbClr val="000000"/>
              </a:buClr>
              <a:buFont typeface="+mj-lt"/>
              <a:buAutoNum type="arabicPeriod"/>
              <a:defRPr/>
            </a:pPr>
            <a:r>
              <a:rPr lang="en-US" sz="2000" kern="0" dirty="0" err="1">
                <a:solidFill>
                  <a:prstClr val="black"/>
                </a:solidFill>
                <a:latin typeface="Abel" panose="020B0604020202020204" charset="0"/>
                <a:cs typeface="Calibri" panose="020F0502020204030204" pitchFamily="34" charset="0"/>
                <a:sym typeface="Arial"/>
              </a:rPr>
              <a:t>Seluruh</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jajaran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Pemda</a:t>
            </a:r>
            <a:r>
              <a:rPr lang="en-US" sz="2000" kern="0" dirty="0">
                <a:solidFill>
                  <a:prstClr val="black"/>
                </a:solidFill>
                <a:latin typeface="Abel" panose="020B0604020202020204" charset="0"/>
                <a:cs typeface="Calibri" panose="020F0502020204030204" pitchFamily="34" charset="0"/>
                <a:sym typeface="Arial"/>
              </a:rPr>
              <a:t> agar </a:t>
            </a:r>
            <a:r>
              <a:rPr lang="en-US" sz="2000" b="1" kern="0" dirty="0" err="1">
                <a:solidFill>
                  <a:srgbClr val="FF0000"/>
                </a:solidFill>
                <a:latin typeface="Abel" panose="020B0604020202020204" charset="0"/>
                <a:cs typeface="Calibri" panose="020F0502020204030204" pitchFamily="34" charset="0"/>
                <a:sym typeface="Arial"/>
              </a:rPr>
              <a:t>menghindari</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transaksi</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penyuapan</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pemerasan</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gratifikasi</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dan</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seluruh</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potensi</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benturan</a:t>
            </a:r>
            <a:r>
              <a:rPr lang="en-US" sz="2000" b="1" kern="0" dirty="0">
                <a:solidFill>
                  <a:srgbClr val="FF0000"/>
                </a:solidFill>
                <a:latin typeface="Abel" panose="020B0604020202020204" charset="0"/>
                <a:cs typeface="Calibri" panose="020F0502020204030204" pitchFamily="34" charset="0"/>
                <a:sym typeface="Arial"/>
              </a:rPr>
              <a:t> </a:t>
            </a:r>
            <a:r>
              <a:rPr lang="en-US" sz="2000" b="1" kern="0" dirty="0" err="1">
                <a:solidFill>
                  <a:srgbClr val="FF0000"/>
                </a:solidFill>
                <a:latin typeface="Abel" panose="020B0604020202020204" charset="0"/>
                <a:cs typeface="Calibri" panose="020F0502020204030204" pitchFamily="34" charset="0"/>
                <a:sym typeface="Arial"/>
              </a:rPr>
              <a:t>kepentingan</a:t>
            </a:r>
            <a:r>
              <a:rPr lang="en-US" sz="2000" b="1" kern="0" dirty="0">
                <a:solidFill>
                  <a:srgbClr val="0070C0"/>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dalam</a:t>
            </a:r>
            <a:r>
              <a:rPr lang="en-US" sz="2000" kern="0" dirty="0">
                <a:solidFill>
                  <a:prstClr val="black"/>
                </a:solidFill>
                <a:latin typeface="Abel" panose="020B0604020202020204" charset="0"/>
                <a:cs typeface="Calibri" panose="020F0502020204030204" pitchFamily="34" charset="0"/>
                <a:sym typeface="Arial"/>
              </a:rPr>
              <a:t> proses </a:t>
            </a:r>
            <a:r>
              <a:rPr lang="en-US" sz="2000" kern="0" dirty="0" err="1">
                <a:solidFill>
                  <a:prstClr val="black"/>
                </a:solidFill>
                <a:latin typeface="Abel" panose="020B0604020202020204" charset="0"/>
                <a:cs typeface="Calibri" panose="020F0502020204030204" pitchFamily="34" charset="0"/>
                <a:sym typeface="Arial"/>
              </a:rPr>
              <a:t>perencanaan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dan</a:t>
            </a:r>
            <a:r>
              <a:rPr lang="en-US" sz="2000" kern="0" dirty="0">
                <a:solidFill>
                  <a:prstClr val="black"/>
                </a:solidFill>
                <a:latin typeface="Abel" panose="020B0604020202020204" charset="0"/>
                <a:cs typeface="Calibri" panose="020F0502020204030204" pitchFamily="34" charset="0"/>
                <a:sym typeface="Arial"/>
              </a:rPr>
              <a:t> </a:t>
            </a:r>
            <a:r>
              <a:rPr lang="en-US" sz="2000" kern="0" dirty="0" err="1">
                <a:solidFill>
                  <a:prstClr val="black"/>
                </a:solidFill>
                <a:latin typeface="Abel" panose="020B0604020202020204" charset="0"/>
                <a:cs typeface="Calibri" panose="020F0502020204030204" pitchFamily="34" charset="0"/>
                <a:sym typeface="Arial"/>
              </a:rPr>
              <a:t>penganggaran</a:t>
            </a:r>
            <a:r>
              <a:rPr lang="en-US" sz="2000" kern="0" dirty="0">
                <a:solidFill>
                  <a:prstClr val="black"/>
                </a:solidFill>
                <a:latin typeface="Abel" panose="020B0604020202020204" charset="0"/>
                <a:cs typeface="Calibri" panose="020F0502020204030204" pitchFamily="34" charset="0"/>
                <a:sym typeface="Arial"/>
              </a:rPr>
              <a:t> APBD; </a:t>
            </a:r>
            <a:r>
              <a:rPr lang="en-US" sz="2000" kern="0" dirty="0" err="1">
                <a:solidFill>
                  <a:prstClr val="black"/>
                </a:solidFill>
                <a:latin typeface="Abel" panose="020B0604020202020204" charset="0"/>
                <a:cs typeface="Calibri" panose="020F0502020204030204" pitchFamily="34" charset="0"/>
                <a:sym typeface="Arial"/>
              </a:rPr>
              <a:t>dan</a:t>
            </a:r>
            <a:endParaRPr lang="en-US" sz="2000" kern="0" dirty="0">
              <a:solidFill>
                <a:prstClr val="black"/>
              </a:solidFill>
              <a:latin typeface="Abel" panose="020B0604020202020204" charset="0"/>
              <a:cs typeface="Calibri" panose="020F0502020204030204" pitchFamily="34" charset="0"/>
              <a:sym typeface="Arial"/>
            </a:endParaRPr>
          </a:p>
          <a:p>
            <a:pPr marL="457189" indent="-457189" algn="just" defTabSz="1218956">
              <a:buClr>
                <a:srgbClr val="000000"/>
              </a:buClr>
              <a:buFont typeface="+mj-lt"/>
              <a:buAutoNum type="arabicPeriod"/>
              <a:defRPr/>
            </a:pPr>
            <a:r>
              <a:rPr lang="en-ID" sz="2000" b="1" kern="0" dirty="0">
                <a:solidFill>
                  <a:srgbClr val="FF0000"/>
                </a:solidFill>
                <a:latin typeface="Abel" panose="020B0604020202020204" charset="0"/>
                <a:cs typeface="Calibri" panose="020F0502020204030204" pitchFamily="34" charset="0"/>
                <a:sym typeface="Arial"/>
              </a:rPr>
              <a:t>KPK</a:t>
            </a:r>
            <a:r>
              <a:rPr lang="en-ID" sz="2000" b="1" kern="0" dirty="0">
                <a:solidFill>
                  <a:srgbClr val="0070C0"/>
                </a:solidFill>
                <a:latin typeface="Abel" panose="020B0604020202020204" charset="0"/>
                <a:cs typeface="Calibri" panose="020F0502020204030204" pitchFamily="34" charset="0"/>
                <a:sym typeface="Arial"/>
              </a:rPr>
              <a:t> </a:t>
            </a:r>
            <a:r>
              <a:rPr lang="en-ID" sz="2000" kern="0" dirty="0" err="1">
                <a:solidFill>
                  <a:srgbClr val="434343"/>
                </a:solidFill>
                <a:latin typeface="Abel" panose="020B0604020202020204" charset="0"/>
                <a:cs typeface="Calibri" panose="020F0502020204030204" pitchFamily="34" charset="0"/>
                <a:sym typeface="Arial"/>
              </a:rPr>
              <a:t>akan</a:t>
            </a:r>
            <a:r>
              <a:rPr lang="en-ID" sz="2000" b="1" kern="0" dirty="0">
                <a:solidFill>
                  <a:srgbClr val="0070C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melakukan</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pemantauan</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serta</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akan</a:t>
            </a:r>
            <a:r>
              <a:rPr lang="en-ID" sz="2000" kern="0" dirty="0">
                <a:solidFill>
                  <a:prstClr val="black"/>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mengambil</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langkah-langkah</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kongkrit</a:t>
            </a:r>
            <a:r>
              <a:rPr lang="en-ID" sz="2000"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jika</a:t>
            </a:r>
            <a:r>
              <a:rPr lang="en-ID" sz="2000" kern="0" dirty="0">
                <a:solidFill>
                  <a:prstClr val="black"/>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dalam</a:t>
            </a:r>
            <a:r>
              <a:rPr lang="en-ID" sz="2000" kern="0" dirty="0">
                <a:solidFill>
                  <a:prstClr val="black"/>
                </a:solidFill>
                <a:latin typeface="Abel" panose="020B0604020202020204" charset="0"/>
                <a:cs typeface="Calibri" panose="020F0502020204030204" pitchFamily="34" charset="0"/>
                <a:sym typeface="Arial"/>
              </a:rPr>
              <a:t> proses tersebut </a:t>
            </a:r>
            <a:r>
              <a:rPr lang="en-ID" sz="2000" b="1" kern="0" dirty="0" err="1">
                <a:solidFill>
                  <a:srgbClr val="FF0000"/>
                </a:solidFill>
                <a:latin typeface="Abel" panose="020B0604020202020204" charset="0"/>
                <a:cs typeface="Calibri" panose="020F0502020204030204" pitchFamily="34" charset="0"/>
                <a:sym typeface="Arial"/>
              </a:rPr>
              <a:t>ditemukan</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adanya</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tindakan</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melanggar</a:t>
            </a:r>
            <a:r>
              <a:rPr lang="en-ID" sz="2000" b="1" kern="0" dirty="0">
                <a:solidFill>
                  <a:srgbClr val="FF0000"/>
                </a:solidFill>
                <a:latin typeface="Abel" panose="020B0604020202020204" charset="0"/>
                <a:cs typeface="Calibri" panose="020F0502020204030204" pitchFamily="34" charset="0"/>
                <a:sym typeface="Arial"/>
              </a:rPr>
              <a:t> </a:t>
            </a:r>
            <a:r>
              <a:rPr lang="en-ID" sz="2000" b="1" kern="0" dirty="0" err="1">
                <a:solidFill>
                  <a:srgbClr val="FF0000"/>
                </a:solidFill>
                <a:latin typeface="Abel" panose="020B0604020202020204" charset="0"/>
                <a:cs typeface="Calibri" panose="020F0502020204030204" pitchFamily="34" charset="0"/>
                <a:sym typeface="Arial"/>
              </a:rPr>
              <a:t>peraturan</a:t>
            </a:r>
            <a:r>
              <a:rPr lang="en-ID" sz="2000" b="1" kern="0" dirty="0">
                <a:solidFill>
                  <a:srgbClr val="0070C0"/>
                </a:solidFill>
                <a:latin typeface="Abel" panose="020B0604020202020204" charset="0"/>
                <a:cs typeface="Calibri" panose="020F0502020204030204" pitchFamily="34" charset="0"/>
                <a:sym typeface="Arial"/>
              </a:rPr>
              <a:t> </a:t>
            </a:r>
            <a:r>
              <a:rPr lang="en-ID" sz="2000" kern="0" dirty="0" err="1">
                <a:solidFill>
                  <a:prstClr val="black"/>
                </a:solidFill>
                <a:latin typeface="Abel" panose="020B0604020202020204" charset="0"/>
                <a:cs typeface="Calibri" panose="020F0502020204030204" pitchFamily="34" charset="0"/>
                <a:sym typeface="Arial"/>
              </a:rPr>
              <a:t>perundangan</a:t>
            </a:r>
            <a:r>
              <a:rPr lang="en-ID" sz="2000" kern="0" dirty="0">
                <a:solidFill>
                  <a:prstClr val="black"/>
                </a:solidFill>
                <a:latin typeface="Abel" panose="020B0604020202020204" charset="0"/>
                <a:cs typeface="Calibri" panose="020F0502020204030204" pitchFamily="34" charset="0"/>
                <a:sym typeface="Arial"/>
              </a:rPr>
              <a:t> yang </a:t>
            </a:r>
            <a:r>
              <a:rPr lang="en-ID" sz="2000" kern="0" dirty="0" err="1">
                <a:solidFill>
                  <a:prstClr val="black"/>
                </a:solidFill>
                <a:latin typeface="Abel" panose="020B0604020202020204" charset="0"/>
                <a:cs typeface="Calibri" panose="020F0502020204030204" pitchFamily="34" charset="0"/>
                <a:sym typeface="Arial"/>
              </a:rPr>
              <a:t>berlaku</a:t>
            </a:r>
            <a:r>
              <a:rPr lang="en-ID" sz="2000" kern="0" dirty="0">
                <a:solidFill>
                  <a:prstClr val="black"/>
                </a:solidFill>
                <a:latin typeface="Abel" panose="020B0604020202020204" charset="0"/>
                <a:cs typeface="Calibri" panose="020F0502020204030204" pitchFamily="34" charset="0"/>
                <a:sym typeface="Arial"/>
              </a:rPr>
              <a:t>.</a:t>
            </a:r>
            <a:endParaRPr lang="en-AU" sz="2000" kern="0" dirty="0">
              <a:solidFill>
                <a:prstClr val="black"/>
              </a:solidFill>
              <a:latin typeface="Abel" panose="020B0604020202020204" charset="0"/>
              <a:cs typeface="Calibri" panose="020F0502020204030204" pitchFamily="34" charset="0"/>
              <a:sym typeface="Arial"/>
            </a:endParaRPr>
          </a:p>
        </p:txBody>
      </p:sp>
      <p:pic>
        <p:nvPicPr>
          <p:cNvPr id="10" name="Picture 9"/>
          <p:cNvPicPr>
            <a:picLocks noChangeAspect="1"/>
          </p:cNvPicPr>
          <p:nvPr/>
        </p:nvPicPr>
        <p:blipFill>
          <a:blip r:embed="rId3"/>
          <a:stretch>
            <a:fillRect/>
          </a:stretch>
        </p:blipFill>
        <p:spPr>
          <a:xfrm>
            <a:off x="10830139" y="-13858"/>
            <a:ext cx="1385455" cy="457199"/>
          </a:xfrm>
          <a:prstGeom prst="rect">
            <a:avLst/>
          </a:prstGeom>
        </p:spPr>
      </p:pic>
      <p:sp>
        <p:nvSpPr>
          <p:cNvPr id="3" name="Rectangle 2">
            <a:extLst>
              <a:ext uri="{FF2B5EF4-FFF2-40B4-BE49-F238E27FC236}">
                <a16:creationId xmlns:a16="http://schemas.microsoft.com/office/drawing/2014/main" id="{1294A209-318B-47B2-9EDC-1F5C3859EFB6}"/>
              </a:ext>
            </a:extLst>
          </p:cNvPr>
          <p:cNvSpPr/>
          <p:nvPr/>
        </p:nvSpPr>
        <p:spPr>
          <a:xfrm>
            <a:off x="1" y="-3"/>
            <a:ext cx="272956" cy="68580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D" dirty="0">
              <a:solidFill>
                <a:prstClr val="white"/>
              </a:solidFill>
              <a:latin typeface="Calibri"/>
              <a:sym typeface="Arial"/>
            </a:endParaRPr>
          </a:p>
        </p:txBody>
      </p:sp>
    </p:spTree>
    <p:extLst>
      <p:ext uri="{BB962C8B-B14F-4D97-AF65-F5344CB8AC3E}">
        <p14:creationId xmlns:p14="http://schemas.microsoft.com/office/powerpoint/2010/main" val="952730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90114"/>
            <a:ext cx="10515600" cy="6627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defRPr/>
            </a:pPr>
            <a:r>
              <a:rPr lang="en-US" sz="5400" b="1" dirty="0" err="1">
                <a:solidFill>
                  <a:srgbClr val="70AD47">
                    <a:lumMod val="50000"/>
                  </a:srgbClr>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sym typeface="Arial"/>
              </a:rPr>
              <a:t>Peran</a:t>
            </a:r>
            <a:r>
              <a:rPr lang="en-US" sz="5400" b="1" dirty="0">
                <a:solidFill>
                  <a:srgbClr val="70AD47">
                    <a:lumMod val="50000"/>
                  </a:srgbClr>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sym typeface="Arial"/>
              </a:rPr>
              <a:t> DPRD</a:t>
            </a:r>
          </a:p>
        </p:txBody>
      </p:sp>
      <p:graphicFrame>
        <p:nvGraphicFramePr>
          <p:cNvPr id="4" name="Diagram 3"/>
          <p:cNvGraphicFramePr/>
          <p:nvPr/>
        </p:nvGraphicFramePr>
        <p:xfrm>
          <a:off x="707400" y="1054491"/>
          <a:ext cx="10745401" cy="553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38287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47" y="2460266"/>
            <a:ext cx="11559653"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38" indent="-514338" algn="just" defTabSz="914332">
              <a:buFont typeface="+mj-lt"/>
              <a:buAutoNum type="arabicParenR"/>
              <a:defRPr/>
            </a:pPr>
            <a:r>
              <a:rPr lang="en-US" sz="3000" dirty="0" err="1">
                <a:solidFill>
                  <a:prstClr val="black"/>
                </a:solidFill>
                <a:latin typeface="Calibri"/>
                <a:sym typeface="Arial"/>
              </a:rPr>
              <a:t>Uang</a:t>
            </a:r>
            <a:r>
              <a:rPr lang="en-US" sz="3000" dirty="0">
                <a:solidFill>
                  <a:prstClr val="black"/>
                </a:solidFill>
                <a:latin typeface="Calibri"/>
                <a:sym typeface="Arial"/>
              </a:rPr>
              <a:t> “</a:t>
            </a:r>
            <a:r>
              <a:rPr lang="en-US" sz="3000" dirty="0" err="1">
                <a:solidFill>
                  <a:prstClr val="black"/>
                </a:solidFill>
                <a:latin typeface="Calibri"/>
                <a:sym typeface="Arial"/>
              </a:rPr>
              <a:t>kutipan</a:t>
            </a:r>
            <a:r>
              <a:rPr lang="en-US" sz="3000" dirty="0">
                <a:solidFill>
                  <a:prstClr val="black"/>
                </a:solidFill>
                <a:latin typeface="Calibri"/>
                <a:sym typeface="Arial"/>
              </a:rPr>
              <a:t>” </a:t>
            </a:r>
            <a:r>
              <a:rPr lang="en-US" sz="3000" dirty="0" err="1">
                <a:solidFill>
                  <a:prstClr val="black"/>
                </a:solidFill>
                <a:latin typeface="Calibri"/>
                <a:sym typeface="Arial"/>
              </a:rPr>
              <a:t>dari</a:t>
            </a:r>
            <a:r>
              <a:rPr lang="en-US" sz="3000" dirty="0">
                <a:solidFill>
                  <a:prstClr val="black"/>
                </a:solidFill>
                <a:latin typeface="Calibri"/>
                <a:sym typeface="Arial"/>
              </a:rPr>
              <a:t> </a:t>
            </a:r>
            <a:r>
              <a:rPr lang="en-US" sz="3000" dirty="0" err="1">
                <a:solidFill>
                  <a:prstClr val="black"/>
                </a:solidFill>
                <a:latin typeface="Calibri"/>
                <a:sym typeface="Arial"/>
              </a:rPr>
              <a:t>bawahan</a:t>
            </a:r>
            <a:endParaRPr lang="en-US" sz="3000" dirty="0">
              <a:solidFill>
                <a:prstClr val="black"/>
              </a:solidFill>
              <a:latin typeface="Calibri"/>
              <a:sym typeface="Arial"/>
            </a:endParaRPr>
          </a:p>
          <a:p>
            <a:pPr marL="514338" indent="-514338" algn="just" defTabSz="914332">
              <a:buFont typeface="+mj-lt"/>
              <a:buAutoNum type="arabicParenR"/>
              <a:defRPr/>
            </a:pPr>
            <a:r>
              <a:rPr lang="en-US" sz="3000" dirty="0" err="1">
                <a:solidFill>
                  <a:prstClr val="black"/>
                </a:solidFill>
                <a:latin typeface="Calibri"/>
                <a:sym typeface="Arial"/>
              </a:rPr>
              <a:t>Uang</a:t>
            </a:r>
            <a:r>
              <a:rPr lang="en-US" sz="3000" dirty="0">
                <a:solidFill>
                  <a:prstClr val="black"/>
                </a:solidFill>
                <a:latin typeface="Calibri"/>
                <a:sym typeface="Arial"/>
              </a:rPr>
              <a:t> “</a:t>
            </a:r>
            <a:r>
              <a:rPr lang="en-US" sz="3000" dirty="0" err="1">
                <a:solidFill>
                  <a:prstClr val="black"/>
                </a:solidFill>
                <a:latin typeface="Calibri"/>
                <a:sym typeface="Arial"/>
              </a:rPr>
              <a:t>setoran</a:t>
            </a:r>
            <a:r>
              <a:rPr lang="en-US" sz="3000" dirty="0">
                <a:solidFill>
                  <a:prstClr val="black"/>
                </a:solidFill>
                <a:latin typeface="Calibri"/>
                <a:sym typeface="Arial"/>
              </a:rPr>
              <a:t>” </a:t>
            </a:r>
            <a:r>
              <a:rPr lang="en-US" sz="3000" dirty="0" err="1">
                <a:solidFill>
                  <a:prstClr val="black"/>
                </a:solidFill>
                <a:latin typeface="Calibri"/>
                <a:sym typeface="Arial"/>
              </a:rPr>
              <a:t>kepada</a:t>
            </a:r>
            <a:r>
              <a:rPr lang="en-US" sz="3000" dirty="0">
                <a:solidFill>
                  <a:prstClr val="black"/>
                </a:solidFill>
                <a:latin typeface="Calibri"/>
                <a:sym typeface="Arial"/>
              </a:rPr>
              <a:t> </a:t>
            </a:r>
            <a:r>
              <a:rPr lang="en-US" sz="3000" dirty="0" err="1">
                <a:solidFill>
                  <a:prstClr val="black"/>
                </a:solidFill>
                <a:latin typeface="Calibri"/>
                <a:sym typeface="Arial"/>
              </a:rPr>
              <a:t>atasan</a:t>
            </a:r>
            <a:endParaRPr lang="en-US" sz="3000" dirty="0">
              <a:solidFill>
                <a:prstClr val="black"/>
              </a:solidFill>
              <a:latin typeface="Calibri"/>
              <a:sym typeface="Arial"/>
            </a:endParaRPr>
          </a:p>
          <a:p>
            <a:pPr marL="514338" indent="-514338" algn="just" defTabSz="914332">
              <a:buFont typeface="+mj-lt"/>
              <a:buAutoNum type="arabicParenR"/>
              <a:defRPr/>
            </a:pPr>
            <a:r>
              <a:rPr lang="en-US" sz="3000" dirty="0">
                <a:solidFill>
                  <a:prstClr val="black"/>
                </a:solidFill>
                <a:latin typeface="Calibri"/>
                <a:sym typeface="Arial"/>
              </a:rPr>
              <a:t>“</a:t>
            </a:r>
            <a:r>
              <a:rPr lang="en-US" sz="3000" i="1" dirty="0">
                <a:solidFill>
                  <a:prstClr val="black"/>
                </a:solidFill>
                <a:latin typeface="Calibri"/>
                <a:sym typeface="Arial"/>
              </a:rPr>
              <a:t>Kick back</a:t>
            </a:r>
            <a:r>
              <a:rPr lang="en-US" sz="3000" dirty="0">
                <a:solidFill>
                  <a:prstClr val="black"/>
                </a:solidFill>
                <a:latin typeface="Calibri"/>
                <a:sym typeface="Arial"/>
              </a:rPr>
              <a:t>”, </a:t>
            </a:r>
            <a:r>
              <a:rPr lang="en-US" sz="3000" i="1" dirty="0">
                <a:solidFill>
                  <a:prstClr val="black"/>
                </a:solidFill>
                <a:latin typeface="Calibri"/>
                <a:sym typeface="Arial"/>
              </a:rPr>
              <a:t>“commitment fee” </a:t>
            </a:r>
            <a:r>
              <a:rPr lang="en-US" sz="3000" dirty="0" err="1">
                <a:solidFill>
                  <a:prstClr val="black"/>
                </a:solidFill>
                <a:latin typeface="Calibri"/>
                <a:sym typeface="Arial"/>
              </a:rPr>
              <a:t>dari</a:t>
            </a:r>
            <a:r>
              <a:rPr lang="en-US" sz="3000" dirty="0">
                <a:solidFill>
                  <a:prstClr val="black"/>
                </a:solidFill>
                <a:latin typeface="Calibri"/>
                <a:sym typeface="Arial"/>
              </a:rPr>
              <a:t> proses PBJ</a:t>
            </a:r>
          </a:p>
          <a:p>
            <a:pPr marL="514338" indent="-514338" algn="just" defTabSz="914332">
              <a:buFont typeface="+mj-lt"/>
              <a:buAutoNum type="arabicParenR"/>
              <a:defRPr/>
            </a:pPr>
            <a:r>
              <a:rPr lang="en-US" sz="3000" dirty="0">
                <a:solidFill>
                  <a:prstClr val="black"/>
                </a:solidFill>
                <a:latin typeface="Calibri"/>
                <a:sym typeface="Arial"/>
              </a:rPr>
              <a:t>Uang </a:t>
            </a:r>
            <a:r>
              <a:rPr lang="en-US" sz="3000" dirty="0" err="1">
                <a:solidFill>
                  <a:prstClr val="black"/>
                </a:solidFill>
                <a:latin typeface="Calibri"/>
                <a:sym typeface="Arial"/>
              </a:rPr>
              <a:t>ketok</a:t>
            </a:r>
            <a:r>
              <a:rPr lang="en-US" sz="3000" dirty="0">
                <a:solidFill>
                  <a:prstClr val="black"/>
                </a:solidFill>
                <a:latin typeface="Calibri"/>
                <a:sym typeface="Arial"/>
              </a:rPr>
              <a:t> </a:t>
            </a:r>
            <a:r>
              <a:rPr lang="en-US" sz="3000" dirty="0" err="1">
                <a:solidFill>
                  <a:prstClr val="black"/>
                </a:solidFill>
                <a:latin typeface="Calibri"/>
                <a:sym typeface="Arial"/>
              </a:rPr>
              <a:t>palu</a:t>
            </a:r>
            <a:r>
              <a:rPr lang="en-US" sz="3000" dirty="0">
                <a:solidFill>
                  <a:prstClr val="black"/>
                </a:solidFill>
                <a:latin typeface="Calibri"/>
                <a:sym typeface="Arial"/>
              </a:rPr>
              <a:t> (</a:t>
            </a:r>
            <a:r>
              <a:rPr lang="en-US" sz="3000" dirty="0" err="1">
                <a:solidFill>
                  <a:prstClr val="black"/>
                </a:solidFill>
                <a:latin typeface="Calibri"/>
                <a:sym typeface="Arial"/>
              </a:rPr>
              <a:t>suap</a:t>
            </a:r>
            <a:r>
              <a:rPr lang="en-US" sz="3000" dirty="0">
                <a:solidFill>
                  <a:prstClr val="black"/>
                </a:solidFill>
                <a:latin typeface="Calibri"/>
                <a:sym typeface="Arial"/>
              </a:rPr>
              <a:t> </a:t>
            </a:r>
            <a:r>
              <a:rPr lang="en-US" sz="3000" dirty="0" err="1">
                <a:solidFill>
                  <a:prstClr val="black"/>
                </a:solidFill>
                <a:latin typeface="Calibri"/>
                <a:sym typeface="Arial"/>
              </a:rPr>
              <a:t>dalam</a:t>
            </a:r>
            <a:r>
              <a:rPr lang="en-US" sz="3000" dirty="0">
                <a:solidFill>
                  <a:prstClr val="black"/>
                </a:solidFill>
                <a:latin typeface="Calibri"/>
                <a:sym typeface="Arial"/>
              </a:rPr>
              <a:t> proses </a:t>
            </a:r>
            <a:r>
              <a:rPr lang="en-US" sz="3000" dirty="0" err="1">
                <a:solidFill>
                  <a:prstClr val="black"/>
                </a:solidFill>
                <a:latin typeface="Calibri"/>
                <a:sym typeface="Arial"/>
              </a:rPr>
              <a:t>pengesahan</a:t>
            </a:r>
            <a:r>
              <a:rPr lang="en-US" sz="3000" dirty="0">
                <a:solidFill>
                  <a:prstClr val="black"/>
                </a:solidFill>
                <a:latin typeface="Calibri"/>
                <a:sym typeface="Arial"/>
              </a:rPr>
              <a:t> APBD)</a:t>
            </a:r>
          </a:p>
          <a:p>
            <a:pPr marL="514338" indent="-514338" algn="just" defTabSz="914332">
              <a:buFont typeface="+mj-lt"/>
              <a:buAutoNum type="arabicParenR"/>
              <a:defRPr/>
            </a:pPr>
            <a:r>
              <a:rPr lang="en-US" sz="3000" dirty="0" err="1">
                <a:solidFill>
                  <a:prstClr val="black"/>
                </a:solidFill>
                <a:latin typeface="Calibri"/>
                <a:sym typeface="Arial"/>
              </a:rPr>
              <a:t>Alokasi</a:t>
            </a:r>
            <a:r>
              <a:rPr lang="en-US" sz="3000" dirty="0">
                <a:solidFill>
                  <a:prstClr val="black"/>
                </a:solidFill>
                <a:latin typeface="Calibri"/>
                <a:sym typeface="Arial"/>
              </a:rPr>
              <a:t> “dana </a:t>
            </a:r>
            <a:r>
              <a:rPr lang="en-US" sz="3000" dirty="0" err="1">
                <a:solidFill>
                  <a:prstClr val="black"/>
                </a:solidFill>
                <a:latin typeface="Calibri"/>
                <a:sym typeface="Arial"/>
              </a:rPr>
              <a:t>pokir</a:t>
            </a:r>
            <a:r>
              <a:rPr lang="en-US" sz="3000" dirty="0">
                <a:solidFill>
                  <a:prstClr val="black"/>
                </a:solidFill>
                <a:latin typeface="Calibri"/>
                <a:sym typeface="Arial"/>
              </a:rPr>
              <a:t>”</a:t>
            </a:r>
          </a:p>
          <a:p>
            <a:pPr marL="514338" indent="-514338" algn="just" defTabSz="914332">
              <a:buFont typeface="+mj-lt"/>
              <a:buAutoNum type="arabicParenR"/>
              <a:defRPr/>
            </a:pPr>
            <a:r>
              <a:rPr lang="en-US" sz="3000" dirty="0" err="1">
                <a:solidFill>
                  <a:prstClr val="black"/>
                </a:solidFill>
                <a:latin typeface="Calibri"/>
                <a:sym typeface="Arial"/>
              </a:rPr>
              <a:t>Anggaran</a:t>
            </a:r>
            <a:r>
              <a:rPr lang="en-US" sz="3000" dirty="0">
                <a:solidFill>
                  <a:prstClr val="black"/>
                </a:solidFill>
                <a:latin typeface="Calibri"/>
                <a:sym typeface="Arial"/>
              </a:rPr>
              <a:t> “</a:t>
            </a:r>
            <a:r>
              <a:rPr lang="en-US" sz="3000" dirty="0" err="1">
                <a:solidFill>
                  <a:prstClr val="black"/>
                </a:solidFill>
                <a:latin typeface="Calibri"/>
                <a:sym typeface="Arial"/>
              </a:rPr>
              <a:t>siluman</a:t>
            </a:r>
            <a:r>
              <a:rPr lang="en-US" sz="3000" dirty="0">
                <a:solidFill>
                  <a:prstClr val="black"/>
                </a:solidFill>
                <a:latin typeface="Calibri"/>
                <a:sym typeface="Arial"/>
              </a:rPr>
              <a:t>” (</a:t>
            </a:r>
            <a:r>
              <a:rPr lang="en-US" sz="3000" dirty="0" err="1">
                <a:solidFill>
                  <a:prstClr val="black"/>
                </a:solidFill>
                <a:latin typeface="Calibri"/>
                <a:sym typeface="Arial"/>
              </a:rPr>
              <a:t>muncul</a:t>
            </a:r>
            <a:r>
              <a:rPr lang="en-US" sz="3000" dirty="0">
                <a:solidFill>
                  <a:prstClr val="black"/>
                </a:solidFill>
                <a:latin typeface="Calibri"/>
                <a:sym typeface="Arial"/>
              </a:rPr>
              <a:t> </a:t>
            </a:r>
            <a:r>
              <a:rPr lang="en-US" sz="3000" dirty="0" err="1">
                <a:solidFill>
                  <a:prstClr val="black"/>
                </a:solidFill>
                <a:latin typeface="Calibri"/>
                <a:sym typeface="Arial"/>
              </a:rPr>
              <a:t>dalam</a:t>
            </a:r>
            <a:r>
              <a:rPr lang="en-US" sz="3000" dirty="0">
                <a:solidFill>
                  <a:prstClr val="black"/>
                </a:solidFill>
                <a:latin typeface="Calibri"/>
                <a:sym typeface="Arial"/>
              </a:rPr>
              <a:t> proses </a:t>
            </a:r>
            <a:r>
              <a:rPr lang="en-US" sz="3000" dirty="0" err="1">
                <a:solidFill>
                  <a:prstClr val="black"/>
                </a:solidFill>
                <a:latin typeface="Calibri"/>
                <a:sym typeface="Arial"/>
              </a:rPr>
              <a:t>penganggaran</a:t>
            </a:r>
            <a:r>
              <a:rPr lang="en-US" sz="3000" dirty="0">
                <a:solidFill>
                  <a:prstClr val="black"/>
                </a:solidFill>
                <a:latin typeface="Calibri"/>
                <a:sym typeface="Arial"/>
              </a:rPr>
              <a:t>, </a:t>
            </a:r>
            <a:r>
              <a:rPr lang="en-US" sz="3000" dirty="0" err="1">
                <a:solidFill>
                  <a:prstClr val="black"/>
                </a:solidFill>
                <a:latin typeface="Calibri"/>
                <a:sym typeface="Arial"/>
              </a:rPr>
              <a:t>namun</a:t>
            </a:r>
            <a:r>
              <a:rPr lang="en-US" sz="3000" dirty="0">
                <a:solidFill>
                  <a:prstClr val="black"/>
                </a:solidFill>
                <a:latin typeface="Calibri"/>
                <a:sym typeface="Arial"/>
              </a:rPr>
              <a:t> </a:t>
            </a:r>
            <a:r>
              <a:rPr lang="en-US" sz="3000" dirty="0" err="1">
                <a:solidFill>
                  <a:prstClr val="black"/>
                </a:solidFill>
                <a:latin typeface="Calibri"/>
                <a:sym typeface="Arial"/>
              </a:rPr>
              <a:t>tidak</a:t>
            </a:r>
            <a:r>
              <a:rPr lang="en-US" sz="3000" dirty="0">
                <a:solidFill>
                  <a:prstClr val="black"/>
                </a:solidFill>
                <a:latin typeface="Calibri"/>
                <a:sym typeface="Arial"/>
              </a:rPr>
              <a:t> </a:t>
            </a:r>
            <a:r>
              <a:rPr lang="en-US" sz="3000" dirty="0" err="1">
                <a:solidFill>
                  <a:prstClr val="black"/>
                </a:solidFill>
                <a:latin typeface="Calibri"/>
                <a:sym typeface="Arial"/>
              </a:rPr>
              <a:t>diusulkan</a:t>
            </a:r>
            <a:r>
              <a:rPr lang="en-US" sz="3000" dirty="0">
                <a:solidFill>
                  <a:prstClr val="black"/>
                </a:solidFill>
                <a:latin typeface="Calibri"/>
                <a:sym typeface="Arial"/>
              </a:rPr>
              <a:t> </a:t>
            </a:r>
            <a:r>
              <a:rPr lang="en-US" sz="3000" dirty="0" err="1">
                <a:solidFill>
                  <a:prstClr val="black"/>
                </a:solidFill>
                <a:latin typeface="Calibri"/>
                <a:sym typeface="Arial"/>
              </a:rPr>
              <a:t>dalam</a:t>
            </a:r>
            <a:r>
              <a:rPr lang="en-US" sz="3000" dirty="0">
                <a:solidFill>
                  <a:prstClr val="black"/>
                </a:solidFill>
                <a:latin typeface="Calibri"/>
                <a:sym typeface="Arial"/>
              </a:rPr>
              <a:t> proses </a:t>
            </a:r>
            <a:r>
              <a:rPr lang="en-US" sz="3000" dirty="0" err="1">
                <a:solidFill>
                  <a:prstClr val="black"/>
                </a:solidFill>
                <a:latin typeface="Calibri"/>
                <a:sym typeface="Arial"/>
              </a:rPr>
              <a:t>perencanaan</a:t>
            </a:r>
            <a:r>
              <a:rPr lang="en-US" sz="3000" dirty="0">
                <a:solidFill>
                  <a:prstClr val="black"/>
                </a:solidFill>
                <a:latin typeface="Calibri"/>
                <a:sym typeface="Arial"/>
              </a:rPr>
              <a:t>)</a:t>
            </a:r>
          </a:p>
          <a:p>
            <a:pPr marL="514338" indent="-514338" algn="just" defTabSz="914332">
              <a:buFont typeface="+mj-lt"/>
              <a:buAutoNum type="arabicParenR"/>
              <a:defRPr/>
            </a:pPr>
            <a:r>
              <a:rPr lang="en-US" sz="3000" dirty="0" err="1">
                <a:solidFill>
                  <a:prstClr val="black"/>
                </a:solidFill>
                <a:latin typeface="Calibri"/>
                <a:sym typeface="Arial"/>
              </a:rPr>
              <a:t>Bentuk-bentuk</a:t>
            </a:r>
            <a:r>
              <a:rPr lang="en-US" sz="3000" dirty="0">
                <a:solidFill>
                  <a:prstClr val="black"/>
                </a:solidFill>
                <a:latin typeface="Calibri"/>
                <a:sym typeface="Arial"/>
              </a:rPr>
              <a:t> </a:t>
            </a:r>
            <a:r>
              <a:rPr lang="en-US" sz="3000" dirty="0" err="1">
                <a:solidFill>
                  <a:prstClr val="black"/>
                </a:solidFill>
                <a:latin typeface="Calibri"/>
                <a:sym typeface="Arial"/>
              </a:rPr>
              <a:t>lainnya</a:t>
            </a:r>
            <a:r>
              <a:rPr lang="en-US" sz="3000" dirty="0">
                <a:solidFill>
                  <a:prstClr val="black"/>
                </a:solidFill>
                <a:latin typeface="Calibri"/>
                <a:sym typeface="Arial"/>
              </a:rPr>
              <a:t> yang </a:t>
            </a:r>
            <a:r>
              <a:rPr lang="en-US" sz="3000" dirty="0" err="1">
                <a:solidFill>
                  <a:prstClr val="black"/>
                </a:solidFill>
                <a:latin typeface="Calibri"/>
                <a:sym typeface="Arial"/>
              </a:rPr>
              <a:t>merupakan</a:t>
            </a:r>
            <a:r>
              <a:rPr lang="en-US" sz="3000" dirty="0">
                <a:solidFill>
                  <a:prstClr val="black"/>
                </a:solidFill>
                <a:latin typeface="Calibri"/>
                <a:sym typeface="Arial"/>
              </a:rPr>
              <a:t> “</a:t>
            </a:r>
            <a:r>
              <a:rPr lang="en-US" sz="3000" dirty="0" err="1">
                <a:solidFill>
                  <a:prstClr val="black"/>
                </a:solidFill>
                <a:latin typeface="Calibri"/>
                <a:sym typeface="Arial"/>
              </a:rPr>
              <a:t>suap</a:t>
            </a:r>
            <a:r>
              <a:rPr lang="en-US" sz="3000" dirty="0">
                <a:solidFill>
                  <a:prstClr val="black"/>
                </a:solidFill>
                <a:latin typeface="Calibri"/>
                <a:sym typeface="Arial"/>
              </a:rPr>
              <a:t>, </a:t>
            </a:r>
            <a:r>
              <a:rPr lang="en-US" sz="3000" dirty="0" err="1">
                <a:solidFill>
                  <a:prstClr val="black"/>
                </a:solidFill>
                <a:latin typeface="Calibri"/>
                <a:sym typeface="Arial"/>
              </a:rPr>
              <a:t>pemerasan</a:t>
            </a:r>
            <a:r>
              <a:rPr lang="en-US" sz="3000" dirty="0">
                <a:solidFill>
                  <a:prstClr val="black"/>
                </a:solidFill>
                <a:latin typeface="Calibri"/>
                <a:sym typeface="Arial"/>
              </a:rPr>
              <a:t> </a:t>
            </a:r>
            <a:r>
              <a:rPr lang="en-US" sz="3000" dirty="0" err="1">
                <a:solidFill>
                  <a:prstClr val="black"/>
                </a:solidFill>
                <a:latin typeface="Calibri"/>
                <a:sym typeface="Arial"/>
              </a:rPr>
              <a:t>dan</a:t>
            </a:r>
            <a:r>
              <a:rPr lang="en-US" sz="3000" dirty="0">
                <a:solidFill>
                  <a:prstClr val="black"/>
                </a:solidFill>
                <a:latin typeface="Calibri"/>
                <a:sym typeface="Arial"/>
              </a:rPr>
              <a:t> </a:t>
            </a:r>
            <a:r>
              <a:rPr lang="en-US" sz="3000" dirty="0" err="1">
                <a:solidFill>
                  <a:prstClr val="black"/>
                </a:solidFill>
                <a:latin typeface="Calibri"/>
                <a:sym typeface="Arial"/>
              </a:rPr>
              <a:t>gratifikasi</a:t>
            </a:r>
            <a:r>
              <a:rPr lang="en-US" sz="3000" dirty="0">
                <a:solidFill>
                  <a:prstClr val="black"/>
                </a:solidFill>
                <a:latin typeface="Calibri"/>
                <a:sym typeface="Arial"/>
              </a:rPr>
              <a:t>”</a:t>
            </a:r>
          </a:p>
        </p:txBody>
      </p:sp>
      <p:sp>
        <p:nvSpPr>
          <p:cNvPr id="4" name="Title 1"/>
          <p:cNvSpPr txBox="1">
            <a:spLocks/>
          </p:cNvSpPr>
          <p:nvPr/>
        </p:nvSpPr>
        <p:spPr>
          <a:xfrm>
            <a:off x="327546" y="900669"/>
            <a:ext cx="11559655" cy="1444487"/>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defRPr/>
            </a:pPr>
            <a:r>
              <a:rPr lang="en-US" sz="4000" b="1" dirty="0">
                <a:solidFill>
                  <a:prstClr val="white"/>
                </a:solidFill>
                <a:latin typeface="Aharoni" panose="02010803020104030203" pitchFamily="2" charset="-79"/>
                <a:cs typeface="Aharoni" panose="02010803020104030203" pitchFamily="2" charset="-79"/>
                <a:sym typeface="Arial"/>
              </a:rPr>
              <a:t>YANG HARUS DIHINDARKAN DALAM PENGELOLAAN PEMERINTAHAN</a:t>
            </a:r>
          </a:p>
        </p:txBody>
      </p:sp>
    </p:spTree>
    <p:extLst>
      <p:ext uri="{BB962C8B-B14F-4D97-AF65-F5344CB8AC3E}">
        <p14:creationId xmlns:p14="http://schemas.microsoft.com/office/powerpoint/2010/main" val="35112204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9"/>
          <p:cNvSpPr txBox="1">
            <a:spLocks/>
          </p:cNvSpPr>
          <p:nvPr/>
        </p:nvSpPr>
        <p:spPr>
          <a:xfrm>
            <a:off x="595201" y="2186027"/>
            <a:ext cx="10972799" cy="430556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5107" algn="just" defTabSz="914377">
              <a:buNone/>
              <a:defRPr/>
            </a:pPr>
            <a:r>
              <a:rPr lang="en-US" sz="3200" dirty="0">
                <a:solidFill>
                  <a:prstClr val="black"/>
                </a:solidFill>
                <a:latin typeface="Calibri"/>
                <a:sym typeface="Arial"/>
              </a:rPr>
              <a:t>1)</a:t>
            </a:r>
            <a:r>
              <a:rPr lang="en-US" sz="3200" b="1" dirty="0">
                <a:solidFill>
                  <a:prstClr val="black"/>
                </a:solidFill>
                <a:latin typeface="Calibri"/>
                <a:sym typeface="Arial"/>
              </a:rPr>
              <a:t> </a:t>
            </a:r>
            <a:r>
              <a:rPr lang="en-US" sz="3200" dirty="0" err="1">
                <a:solidFill>
                  <a:prstClr val="black"/>
                </a:solidFill>
                <a:latin typeface="Calibri"/>
                <a:sym typeface="Arial"/>
              </a:rPr>
              <a:t>Komitmen</a:t>
            </a:r>
            <a:r>
              <a:rPr lang="en-US" sz="3200" dirty="0">
                <a:solidFill>
                  <a:prstClr val="black"/>
                </a:solidFill>
                <a:latin typeface="Calibri"/>
                <a:sym typeface="Arial"/>
              </a:rPr>
              <a:t> </a:t>
            </a:r>
            <a:r>
              <a:rPr lang="en-US" sz="3200" dirty="0" err="1">
                <a:solidFill>
                  <a:prstClr val="black"/>
                </a:solidFill>
                <a:latin typeface="Calibri"/>
                <a:sym typeface="Arial"/>
              </a:rPr>
              <a:t>Pimpinan</a:t>
            </a:r>
            <a:r>
              <a:rPr lang="en-US" sz="3200" dirty="0">
                <a:solidFill>
                  <a:prstClr val="black"/>
                </a:solidFill>
                <a:latin typeface="Calibri"/>
                <a:sym typeface="Arial"/>
              </a:rPr>
              <a:t> di </a:t>
            </a:r>
            <a:r>
              <a:rPr lang="en-US" sz="3200" dirty="0" err="1">
                <a:solidFill>
                  <a:prstClr val="black"/>
                </a:solidFill>
                <a:latin typeface="Calibri"/>
                <a:sym typeface="Arial"/>
              </a:rPr>
              <a:t>Eksekutif</a:t>
            </a:r>
            <a:r>
              <a:rPr lang="en-US" sz="3200" dirty="0">
                <a:solidFill>
                  <a:prstClr val="black"/>
                </a:solidFill>
                <a:latin typeface="Calibri"/>
                <a:sym typeface="Arial"/>
              </a:rPr>
              <a:t> dan </a:t>
            </a:r>
            <a:r>
              <a:rPr lang="en-US" sz="3200" dirty="0" err="1">
                <a:solidFill>
                  <a:prstClr val="black"/>
                </a:solidFill>
                <a:latin typeface="Calibri"/>
                <a:sym typeface="Arial"/>
              </a:rPr>
              <a:t>Legislatif</a:t>
            </a:r>
            <a:r>
              <a:rPr lang="en-US" sz="3200" dirty="0">
                <a:solidFill>
                  <a:prstClr val="black"/>
                </a:solidFill>
                <a:latin typeface="Calibri"/>
                <a:sym typeface="Arial"/>
              </a:rPr>
              <a:t>. </a:t>
            </a:r>
          </a:p>
          <a:p>
            <a:pPr marL="0" indent="265107" algn="just" defTabSz="914377">
              <a:buNone/>
              <a:defRPr/>
            </a:pPr>
            <a:r>
              <a:rPr lang="en-US" sz="3200" dirty="0">
                <a:solidFill>
                  <a:prstClr val="black"/>
                </a:solidFill>
                <a:latin typeface="Calibri"/>
                <a:sym typeface="Arial"/>
              </a:rPr>
              <a:t>2) </a:t>
            </a:r>
            <a:r>
              <a:rPr lang="en-US" sz="3200" dirty="0" err="1">
                <a:solidFill>
                  <a:prstClr val="black"/>
                </a:solidFill>
                <a:latin typeface="Calibri"/>
                <a:sym typeface="Arial"/>
              </a:rPr>
              <a:t>Profesionalisme</a:t>
            </a:r>
            <a:r>
              <a:rPr lang="en-US" sz="3200" dirty="0">
                <a:solidFill>
                  <a:prstClr val="black"/>
                </a:solidFill>
                <a:latin typeface="Calibri"/>
                <a:sym typeface="Arial"/>
              </a:rPr>
              <a:t> </a:t>
            </a:r>
            <a:r>
              <a:rPr lang="en-US" sz="3200" dirty="0" err="1">
                <a:solidFill>
                  <a:prstClr val="black"/>
                </a:solidFill>
                <a:latin typeface="Calibri"/>
                <a:sym typeface="Arial"/>
              </a:rPr>
              <a:t>Sumber</a:t>
            </a:r>
            <a:r>
              <a:rPr lang="en-US" sz="3200" dirty="0">
                <a:solidFill>
                  <a:prstClr val="black"/>
                </a:solidFill>
                <a:latin typeface="Calibri"/>
                <a:sym typeface="Arial"/>
              </a:rPr>
              <a:t> </a:t>
            </a:r>
            <a:r>
              <a:rPr lang="en-US" sz="3200" dirty="0" err="1">
                <a:solidFill>
                  <a:prstClr val="black"/>
                </a:solidFill>
                <a:latin typeface="Calibri"/>
                <a:sym typeface="Arial"/>
              </a:rPr>
              <a:t>Daya</a:t>
            </a:r>
            <a:r>
              <a:rPr lang="en-US" sz="3200" dirty="0">
                <a:solidFill>
                  <a:prstClr val="black"/>
                </a:solidFill>
                <a:latin typeface="Calibri"/>
                <a:sym typeface="Arial"/>
              </a:rPr>
              <a:t> </a:t>
            </a:r>
            <a:r>
              <a:rPr lang="en-US" sz="3200" dirty="0" err="1">
                <a:solidFill>
                  <a:prstClr val="black"/>
                </a:solidFill>
                <a:latin typeface="Calibri"/>
                <a:sym typeface="Arial"/>
              </a:rPr>
              <a:t>Manusia</a:t>
            </a:r>
            <a:r>
              <a:rPr lang="en-US" sz="3200" dirty="0">
                <a:solidFill>
                  <a:prstClr val="black"/>
                </a:solidFill>
                <a:latin typeface="Calibri"/>
                <a:sym typeface="Arial"/>
              </a:rPr>
              <a:t> (ASN).</a:t>
            </a:r>
          </a:p>
          <a:p>
            <a:pPr marL="717550" indent="-454025" algn="just" defTabSz="914377">
              <a:buNone/>
              <a:defRPr/>
            </a:pPr>
            <a:r>
              <a:rPr lang="en-US" sz="3200" dirty="0">
                <a:solidFill>
                  <a:prstClr val="black"/>
                </a:solidFill>
                <a:latin typeface="Calibri"/>
                <a:sym typeface="Arial"/>
              </a:rPr>
              <a:t>3) </a:t>
            </a:r>
            <a:r>
              <a:rPr lang="en-US" sz="3200" dirty="0" err="1">
                <a:solidFill>
                  <a:prstClr val="black"/>
                </a:solidFill>
                <a:latin typeface="Calibri"/>
                <a:sym typeface="Arial"/>
              </a:rPr>
              <a:t>Sistem</a:t>
            </a:r>
            <a:r>
              <a:rPr lang="en-US" sz="3200" dirty="0">
                <a:solidFill>
                  <a:prstClr val="black"/>
                </a:solidFill>
                <a:latin typeface="Calibri"/>
                <a:sym typeface="Arial"/>
              </a:rPr>
              <a:t> yang </a:t>
            </a:r>
            <a:r>
              <a:rPr lang="en-US" sz="3200" dirty="0" err="1">
                <a:solidFill>
                  <a:prstClr val="black"/>
                </a:solidFill>
                <a:latin typeface="Calibri"/>
                <a:sym typeface="Arial"/>
              </a:rPr>
              <a:t>berintegritas</a:t>
            </a:r>
            <a:r>
              <a:rPr lang="en-US" sz="3200" dirty="0">
                <a:solidFill>
                  <a:prstClr val="black"/>
                </a:solidFill>
                <a:latin typeface="Calibri"/>
                <a:sym typeface="Arial"/>
              </a:rPr>
              <a:t> dan </a:t>
            </a:r>
            <a:r>
              <a:rPr lang="en-US" sz="3200" dirty="0" err="1">
                <a:solidFill>
                  <a:prstClr val="black"/>
                </a:solidFill>
                <a:latin typeface="Calibri"/>
                <a:sym typeface="Arial"/>
              </a:rPr>
              <a:t>terintegrasi</a:t>
            </a:r>
            <a:r>
              <a:rPr lang="en-US" sz="3200" dirty="0">
                <a:solidFill>
                  <a:prstClr val="black"/>
                </a:solidFill>
                <a:latin typeface="Calibri"/>
                <a:sym typeface="Arial"/>
              </a:rPr>
              <a:t>. (Mall </a:t>
            </a:r>
            <a:r>
              <a:rPr lang="en-US" sz="3200" dirty="0" err="1">
                <a:solidFill>
                  <a:prstClr val="black"/>
                </a:solidFill>
                <a:latin typeface="Calibri"/>
                <a:sym typeface="Arial"/>
              </a:rPr>
              <a:t>Pelayanan</a:t>
            </a:r>
            <a:r>
              <a:rPr lang="en-US" sz="3200" dirty="0">
                <a:solidFill>
                  <a:prstClr val="black"/>
                </a:solidFill>
                <a:latin typeface="Calibri"/>
                <a:sym typeface="Arial"/>
              </a:rPr>
              <a:t> </a:t>
            </a:r>
            <a:r>
              <a:rPr lang="en-US" sz="3200" dirty="0" err="1">
                <a:solidFill>
                  <a:prstClr val="black"/>
                </a:solidFill>
                <a:latin typeface="Calibri"/>
                <a:sym typeface="Arial"/>
              </a:rPr>
              <a:t>Publik</a:t>
            </a:r>
            <a:r>
              <a:rPr lang="en-US" sz="3200" dirty="0">
                <a:solidFill>
                  <a:prstClr val="black"/>
                </a:solidFill>
                <a:latin typeface="Calibri"/>
                <a:sym typeface="Arial"/>
              </a:rPr>
              <a:t>) </a:t>
            </a:r>
          </a:p>
          <a:p>
            <a:pPr marL="0" indent="265107" algn="just" defTabSz="914377">
              <a:buNone/>
              <a:defRPr/>
            </a:pPr>
            <a:r>
              <a:rPr lang="en-US" sz="3200" dirty="0">
                <a:solidFill>
                  <a:prstClr val="black"/>
                </a:solidFill>
                <a:latin typeface="Calibri"/>
                <a:sym typeface="Arial"/>
              </a:rPr>
              <a:t>4) </a:t>
            </a:r>
            <a:r>
              <a:rPr lang="en-US" sz="3200" dirty="0" err="1">
                <a:solidFill>
                  <a:prstClr val="black"/>
                </a:solidFill>
                <a:latin typeface="Calibri"/>
                <a:sym typeface="Arial"/>
              </a:rPr>
              <a:t>Pengawasan</a:t>
            </a:r>
            <a:r>
              <a:rPr lang="en-US" sz="3200" dirty="0">
                <a:solidFill>
                  <a:prstClr val="black"/>
                </a:solidFill>
                <a:latin typeface="Calibri"/>
                <a:sym typeface="Arial"/>
              </a:rPr>
              <a:t> dan </a:t>
            </a:r>
            <a:r>
              <a:rPr lang="en-US" sz="3200" dirty="0" err="1">
                <a:solidFill>
                  <a:prstClr val="black"/>
                </a:solidFill>
                <a:latin typeface="Calibri"/>
                <a:sym typeface="Arial"/>
              </a:rPr>
              <a:t>Pengendalian</a:t>
            </a:r>
            <a:r>
              <a:rPr lang="en-US" sz="3200" dirty="0">
                <a:solidFill>
                  <a:prstClr val="black"/>
                </a:solidFill>
                <a:latin typeface="Calibri"/>
                <a:sym typeface="Arial"/>
              </a:rPr>
              <a:t>.</a:t>
            </a:r>
          </a:p>
          <a:p>
            <a:pPr marL="0" indent="265107" algn="just" defTabSz="914377">
              <a:buNone/>
              <a:defRPr/>
            </a:pPr>
            <a:r>
              <a:rPr lang="en-US" sz="3200" dirty="0">
                <a:solidFill>
                  <a:prstClr val="black"/>
                </a:solidFill>
                <a:latin typeface="Calibri"/>
                <a:sym typeface="Arial"/>
              </a:rPr>
              <a:t>5) </a:t>
            </a:r>
            <a:r>
              <a:rPr lang="en-US" sz="3200" i="1" dirty="0">
                <a:solidFill>
                  <a:prstClr val="black"/>
                </a:solidFill>
                <a:latin typeface="Calibri"/>
                <a:sym typeface="Arial"/>
              </a:rPr>
              <a:t>Reward and Punishment.</a:t>
            </a:r>
          </a:p>
          <a:p>
            <a:pPr marL="0" indent="265107" algn="just" defTabSz="914377">
              <a:buNone/>
              <a:defRPr/>
            </a:pPr>
            <a:r>
              <a:rPr lang="en-US" sz="3200" dirty="0">
                <a:solidFill>
                  <a:prstClr val="black"/>
                </a:solidFill>
                <a:latin typeface="Calibri"/>
                <a:sym typeface="Arial"/>
              </a:rPr>
              <a:t>6) </a:t>
            </a:r>
            <a:r>
              <a:rPr lang="en-US" sz="3200" dirty="0" err="1">
                <a:solidFill>
                  <a:prstClr val="black"/>
                </a:solidFill>
                <a:latin typeface="Calibri"/>
                <a:sym typeface="Arial"/>
              </a:rPr>
              <a:t>Partisipasi</a:t>
            </a:r>
            <a:r>
              <a:rPr lang="en-US" sz="3200" dirty="0">
                <a:solidFill>
                  <a:prstClr val="black"/>
                </a:solidFill>
                <a:latin typeface="Calibri"/>
                <a:sym typeface="Arial"/>
              </a:rPr>
              <a:t> </a:t>
            </a:r>
            <a:r>
              <a:rPr lang="en-US" sz="3200" dirty="0" err="1">
                <a:solidFill>
                  <a:prstClr val="black"/>
                </a:solidFill>
                <a:latin typeface="Calibri"/>
                <a:sym typeface="Arial"/>
              </a:rPr>
              <a:t>Aktif</a:t>
            </a:r>
            <a:r>
              <a:rPr lang="en-US" sz="3200" dirty="0">
                <a:solidFill>
                  <a:prstClr val="black"/>
                </a:solidFill>
                <a:latin typeface="Calibri"/>
                <a:sym typeface="Arial"/>
              </a:rPr>
              <a:t> </a:t>
            </a:r>
            <a:r>
              <a:rPr lang="en-US" sz="3200" dirty="0" err="1">
                <a:solidFill>
                  <a:prstClr val="black"/>
                </a:solidFill>
                <a:latin typeface="Calibri"/>
                <a:sym typeface="Arial"/>
              </a:rPr>
              <a:t>Publik</a:t>
            </a:r>
            <a:r>
              <a:rPr lang="en-US" sz="3200" dirty="0">
                <a:solidFill>
                  <a:prstClr val="black"/>
                </a:solidFill>
                <a:latin typeface="Calibri"/>
                <a:sym typeface="Arial"/>
              </a:rPr>
              <a:t> dan </a:t>
            </a:r>
            <a:r>
              <a:rPr lang="en-US" sz="3200" i="1" dirty="0">
                <a:solidFill>
                  <a:prstClr val="black"/>
                </a:solidFill>
                <a:latin typeface="Calibri"/>
                <a:sym typeface="Arial"/>
              </a:rPr>
              <a:t>Stakeholders.</a:t>
            </a:r>
          </a:p>
        </p:txBody>
      </p:sp>
      <p:sp>
        <p:nvSpPr>
          <p:cNvPr id="4" name="Rectangle 3"/>
          <p:cNvSpPr/>
          <p:nvPr/>
        </p:nvSpPr>
        <p:spPr>
          <a:xfrm>
            <a:off x="595200" y="1005379"/>
            <a:ext cx="10972800" cy="1077218"/>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defTabSz="914332">
              <a:defRPr/>
            </a:pPr>
            <a:r>
              <a:rPr lang="en-US" sz="3200" b="1" dirty="0">
                <a:solidFill>
                  <a:prstClr val="white"/>
                </a:solidFill>
                <a:latin typeface="Arial Rounded MT Bold" panose="020F0704030504030204" pitchFamily="34" charset="0"/>
                <a:sym typeface="Arial"/>
              </a:rPr>
              <a:t>KUNCI KEBERHASILAN PENCEGAHAN KORUPSI PADA PEMERINTAHAN DAERAH</a:t>
            </a:r>
            <a:endParaRPr lang="en-US" sz="2800" dirty="0">
              <a:solidFill>
                <a:prstClr val="white"/>
              </a:solidFill>
              <a:latin typeface="Calibri"/>
              <a:sym typeface="Arial"/>
            </a:endParaRPr>
          </a:p>
        </p:txBody>
      </p:sp>
    </p:spTree>
    <p:extLst>
      <p:ext uri="{BB962C8B-B14F-4D97-AF65-F5344CB8AC3E}">
        <p14:creationId xmlns:p14="http://schemas.microsoft.com/office/powerpoint/2010/main" val="376713486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9"/>
          <p:cNvSpPr txBox="1">
            <a:spLocks/>
          </p:cNvSpPr>
          <p:nvPr/>
        </p:nvSpPr>
        <p:spPr>
          <a:xfrm>
            <a:off x="595201" y="2186027"/>
            <a:ext cx="10972799" cy="430556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377">
              <a:buNone/>
              <a:defRPr/>
            </a:pPr>
            <a:r>
              <a:rPr lang="en-US" sz="3200" dirty="0">
                <a:solidFill>
                  <a:prstClr val="black"/>
                </a:solidFill>
                <a:latin typeface="Calibri"/>
                <a:sym typeface="Arial"/>
              </a:rPr>
              <a:t>PENGINTEGRASIAN PELAYANAN PUBLIK SECARA TERPADU PADA SATU TEMPAT SEBAGAI UPAYA MENINGKATKAN KECEPATAN, KEMUDAHAN, JANGKAUAN KENYAMANAN DAN KEAMANAN PELAYANAN GUNA MENINGKATKAN DAYA SAING DAN MEMBERIKAN KEMUDAHAN BERUSAHA DALAM RANGKA MEMPERBAIKI KUALITAS PELAYANAN PUBLIK KEPADA MASYARAKAT DAN MENINGKATKAN INVESTASI DI DAERAH SERTA MENUTUP CELAH TERJADINYA TINDAK PIDANA KORUPSI.</a:t>
            </a:r>
          </a:p>
        </p:txBody>
      </p:sp>
      <p:sp>
        <p:nvSpPr>
          <p:cNvPr id="4" name="Rectangle 3"/>
          <p:cNvSpPr/>
          <p:nvPr/>
        </p:nvSpPr>
        <p:spPr>
          <a:xfrm>
            <a:off x="595200" y="1005379"/>
            <a:ext cx="10972800" cy="1446550"/>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defTabSz="914332">
              <a:defRPr/>
            </a:pPr>
            <a:r>
              <a:rPr lang="en-US" sz="3200" b="1" dirty="0" err="1">
                <a:solidFill>
                  <a:prstClr val="white"/>
                </a:solidFill>
                <a:latin typeface="Arial Rounded MT Bold" panose="020F0704030504030204" pitchFamily="34" charset="0"/>
                <a:sym typeface="Arial"/>
              </a:rPr>
              <a:t>Sistem</a:t>
            </a:r>
            <a:r>
              <a:rPr lang="en-US" sz="3200" b="1" dirty="0">
                <a:solidFill>
                  <a:prstClr val="white"/>
                </a:solidFill>
                <a:latin typeface="Arial Rounded MT Bold" panose="020F0704030504030204" pitchFamily="34" charset="0"/>
                <a:sym typeface="Arial"/>
              </a:rPr>
              <a:t> Yang </a:t>
            </a:r>
            <a:r>
              <a:rPr lang="en-US" sz="3200" b="1" dirty="0" err="1">
                <a:solidFill>
                  <a:prstClr val="white"/>
                </a:solidFill>
                <a:latin typeface="Arial Rounded MT Bold" panose="020F0704030504030204" pitchFamily="34" charset="0"/>
                <a:sym typeface="Arial"/>
              </a:rPr>
              <a:t>Berintegritas</a:t>
            </a:r>
            <a:r>
              <a:rPr lang="en-US" sz="3200" b="1" dirty="0">
                <a:solidFill>
                  <a:prstClr val="white"/>
                </a:solidFill>
                <a:latin typeface="Arial Rounded MT Bold" panose="020F0704030504030204" pitchFamily="34" charset="0"/>
                <a:sym typeface="Arial"/>
              </a:rPr>
              <a:t> dan </a:t>
            </a:r>
            <a:r>
              <a:rPr lang="en-US" sz="3200" b="1" dirty="0" err="1">
                <a:solidFill>
                  <a:prstClr val="white"/>
                </a:solidFill>
                <a:latin typeface="Arial Rounded MT Bold" panose="020F0704030504030204" pitchFamily="34" charset="0"/>
                <a:sym typeface="Arial"/>
              </a:rPr>
              <a:t>Terintegrasi</a:t>
            </a:r>
            <a:endParaRPr lang="en-US" sz="3200" b="1" dirty="0">
              <a:solidFill>
                <a:prstClr val="white"/>
              </a:solidFill>
              <a:latin typeface="Arial Rounded MT Bold" panose="020F0704030504030204" pitchFamily="34" charset="0"/>
              <a:sym typeface="Arial"/>
            </a:endParaRPr>
          </a:p>
          <a:p>
            <a:pPr algn="ctr" defTabSz="914332">
              <a:defRPr/>
            </a:pPr>
            <a:r>
              <a:rPr lang="en-US" sz="3200" b="1" dirty="0">
                <a:solidFill>
                  <a:prstClr val="white"/>
                </a:solidFill>
                <a:latin typeface="Arial Rounded MT Bold" panose="020F0704030504030204" pitchFamily="34" charset="0"/>
                <a:sym typeface="Arial"/>
              </a:rPr>
              <a:t>MALL PELAYANAN PUBLIK</a:t>
            </a:r>
          </a:p>
          <a:p>
            <a:pPr algn="ctr" defTabSz="914332">
              <a:defRPr/>
            </a:pPr>
            <a:r>
              <a:rPr lang="en-US" sz="2400" b="1" dirty="0" err="1">
                <a:solidFill>
                  <a:prstClr val="white"/>
                </a:solidFill>
                <a:latin typeface="Arial Rounded MT Bold" panose="020F0704030504030204" pitchFamily="34" charset="0"/>
                <a:sym typeface="Arial"/>
              </a:rPr>
              <a:t>Peraturan</a:t>
            </a:r>
            <a:r>
              <a:rPr lang="en-US" sz="2400" b="1" dirty="0">
                <a:solidFill>
                  <a:prstClr val="white"/>
                </a:solidFill>
                <a:latin typeface="Arial Rounded MT Bold" panose="020F0704030504030204" pitchFamily="34" charset="0"/>
                <a:sym typeface="Arial"/>
              </a:rPr>
              <a:t> </a:t>
            </a:r>
            <a:r>
              <a:rPr lang="en-US" sz="2400" b="1" dirty="0" err="1">
                <a:solidFill>
                  <a:prstClr val="white"/>
                </a:solidFill>
                <a:latin typeface="Arial Rounded MT Bold" panose="020F0704030504030204" pitchFamily="34" charset="0"/>
                <a:sym typeface="Arial"/>
              </a:rPr>
              <a:t>Presiden</a:t>
            </a:r>
            <a:r>
              <a:rPr lang="en-US" sz="2400" b="1" dirty="0">
                <a:solidFill>
                  <a:prstClr val="white"/>
                </a:solidFill>
                <a:latin typeface="Arial Rounded MT Bold" panose="020F0704030504030204" pitchFamily="34" charset="0"/>
                <a:sym typeface="Arial"/>
              </a:rPr>
              <a:t> </a:t>
            </a:r>
            <a:r>
              <a:rPr lang="en-US" sz="2400" b="1" dirty="0" err="1">
                <a:solidFill>
                  <a:prstClr val="white"/>
                </a:solidFill>
                <a:latin typeface="Arial Rounded MT Bold" panose="020F0704030504030204" pitchFamily="34" charset="0"/>
                <a:sym typeface="Arial"/>
              </a:rPr>
              <a:t>Nomor</a:t>
            </a:r>
            <a:r>
              <a:rPr lang="en-US" sz="2400" b="1" dirty="0">
                <a:solidFill>
                  <a:prstClr val="white"/>
                </a:solidFill>
                <a:latin typeface="Arial Rounded MT Bold" panose="020F0704030504030204" pitchFamily="34" charset="0"/>
                <a:sym typeface="Arial"/>
              </a:rPr>
              <a:t> 89 </a:t>
            </a:r>
            <a:r>
              <a:rPr lang="en-US" sz="2400" b="1" dirty="0" err="1">
                <a:solidFill>
                  <a:prstClr val="white"/>
                </a:solidFill>
                <a:latin typeface="Arial Rounded MT Bold" panose="020F0704030504030204" pitchFamily="34" charset="0"/>
                <a:sym typeface="Arial"/>
              </a:rPr>
              <a:t>Tahun</a:t>
            </a:r>
            <a:r>
              <a:rPr lang="en-US" sz="2400" b="1" dirty="0">
                <a:solidFill>
                  <a:prstClr val="white"/>
                </a:solidFill>
                <a:latin typeface="Arial Rounded MT Bold" panose="020F0704030504030204" pitchFamily="34" charset="0"/>
                <a:sym typeface="Arial"/>
              </a:rPr>
              <a:t> 2021</a:t>
            </a:r>
            <a:endParaRPr lang="en-US" sz="2400" dirty="0">
              <a:solidFill>
                <a:prstClr val="white"/>
              </a:solidFill>
              <a:latin typeface="Calibri"/>
              <a:sym typeface="Arial"/>
            </a:endParaRPr>
          </a:p>
        </p:txBody>
      </p:sp>
    </p:spTree>
    <p:extLst>
      <p:ext uri="{BB962C8B-B14F-4D97-AF65-F5344CB8AC3E}">
        <p14:creationId xmlns:p14="http://schemas.microsoft.com/office/powerpoint/2010/main" val="22153199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view of wood desk with the plant, white keyboard, coffee in a white mug, notebook, and pen">
            <a:extLst>
              <a:ext uri="{FF2B5EF4-FFF2-40B4-BE49-F238E27FC236}">
                <a16:creationId xmlns:a16="http://schemas.microsoft.com/office/drawing/2014/main" id="{95914ECE-F51D-AE21-CD0F-9571DBA947D5}"/>
              </a:ext>
            </a:extLst>
          </p:cNvPr>
          <p:cNvPicPr>
            <a:picLocks noChangeAspect="1"/>
          </p:cNvPicPr>
          <p:nvPr/>
        </p:nvPicPr>
        <p:blipFill rotWithShape="1">
          <a:blip r:embed="rId2">
            <a:alphaModFix amt="20000"/>
          </a:blip>
          <a:srcRect t="1793" r="-1" b="15167"/>
          <a:stretch/>
        </p:blipFill>
        <p:spPr>
          <a:xfrm>
            <a:off x="25019" y="31776"/>
            <a:ext cx="12188932" cy="6857326"/>
          </a:xfrm>
          <a:prstGeom prst="rect">
            <a:avLst/>
          </a:prstGeom>
        </p:spPr>
      </p:pic>
      <p:pic>
        <p:nvPicPr>
          <p:cNvPr id="16" name="Picture 15">
            <a:extLst>
              <a:ext uri="{FF2B5EF4-FFF2-40B4-BE49-F238E27FC236}">
                <a16:creationId xmlns:a16="http://schemas.microsoft.com/office/drawing/2014/main" id="{A37F3F18-94A9-4A2C-9553-A88F3782F9AF}"/>
              </a:ext>
            </a:extLst>
          </p:cNvPr>
          <p:cNvPicPr>
            <a:picLocks noChangeAspect="1"/>
          </p:cNvPicPr>
          <p:nvPr/>
        </p:nvPicPr>
        <p:blipFill>
          <a:blip r:embed="rId3"/>
          <a:stretch>
            <a:fillRect/>
          </a:stretch>
        </p:blipFill>
        <p:spPr>
          <a:xfrm>
            <a:off x="25019" y="31776"/>
            <a:ext cx="1352976" cy="585071"/>
          </a:xfrm>
          <a:prstGeom prst="rect">
            <a:avLst/>
          </a:prstGeom>
        </p:spPr>
      </p:pic>
      <p:sp>
        <p:nvSpPr>
          <p:cNvPr id="7" name="Title 6">
            <a:extLst>
              <a:ext uri="{FF2B5EF4-FFF2-40B4-BE49-F238E27FC236}">
                <a16:creationId xmlns:a16="http://schemas.microsoft.com/office/drawing/2014/main" id="{78364DD1-8067-4B4A-A11E-D80F16B5F63E}"/>
              </a:ext>
            </a:extLst>
          </p:cNvPr>
          <p:cNvSpPr>
            <a:spLocks noGrp="1"/>
          </p:cNvSpPr>
          <p:nvPr>
            <p:ph type="ctrTitle"/>
          </p:nvPr>
        </p:nvSpPr>
        <p:spPr>
          <a:xfrm>
            <a:off x="689317" y="1111351"/>
            <a:ext cx="10902461" cy="3784208"/>
          </a:xfrm>
        </p:spPr>
        <p:txBody>
          <a:bodyPr>
            <a:normAutofit fontScale="90000"/>
          </a:bodyPr>
          <a:lstStyle/>
          <a:p>
            <a:pPr algn="l"/>
            <a:r>
              <a:rPr lang="en-US" sz="3600" dirty="0">
                <a:latin typeface="+mn-lt"/>
              </a:rPr>
              <a:t>Riwayat </a:t>
            </a:r>
            <a:r>
              <a:rPr lang="en-US" sz="3600" dirty="0" err="1">
                <a:latin typeface="+mn-lt"/>
              </a:rPr>
              <a:t>Pekerjaan</a:t>
            </a:r>
            <a:r>
              <a:rPr lang="en-US" sz="3600" dirty="0">
                <a:latin typeface="+mn-lt"/>
              </a:rPr>
              <a:t> di K</a:t>
            </a:r>
            <a:r>
              <a:rPr lang="en-US" sz="3600" dirty="0">
                <a:solidFill>
                  <a:srgbClr val="FF0000"/>
                </a:solidFill>
                <a:latin typeface="+mn-lt"/>
              </a:rPr>
              <a:t>P</a:t>
            </a:r>
            <a:r>
              <a:rPr lang="en-US" sz="3600" dirty="0">
                <a:latin typeface="+mn-lt"/>
              </a:rPr>
              <a:t>K :</a:t>
            </a:r>
            <a:br>
              <a:rPr lang="en-US" sz="3600" dirty="0">
                <a:latin typeface="+mn-lt"/>
              </a:rPr>
            </a:br>
            <a:br>
              <a:rPr lang="en-US" sz="3600" dirty="0">
                <a:latin typeface="+mn-lt"/>
              </a:rPr>
            </a:br>
            <a:r>
              <a:rPr lang="en-US" sz="3600" dirty="0">
                <a:latin typeface="+mn-lt"/>
              </a:rPr>
              <a:t>Nama			: </a:t>
            </a:r>
            <a:r>
              <a:rPr lang="en-US" sz="3600" b="1" dirty="0">
                <a:latin typeface="+mn-lt"/>
              </a:rPr>
              <a:t>BUDHI SARUMPAET, SH, </a:t>
            </a:r>
            <a:r>
              <a:rPr lang="en-US" sz="3600" b="1" dirty="0" err="1">
                <a:latin typeface="+mn-lt"/>
              </a:rPr>
              <a:t>M.Hum</a:t>
            </a:r>
            <a:br>
              <a:rPr lang="en-US" sz="3600" dirty="0">
                <a:latin typeface="+mn-lt"/>
              </a:rPr>
            </a:br>
            <a:r>
              <a:rPr lang="en-US" sz="3600" dirty="0" err="1">
                <a:latin typeface="+mn-lt"/>
              </a:rPr>
              <a:t>Jabatan</a:t>
            </a:r>
            <a:r>
              <a:rPr lang="en-US" sz="3600" dirty="0">
                <a:latin typeface="+mn-lt"/>
              </a:rPr>
              <a:t>/ Gol		: </a:t>
            </a:r>
            <a:r>
              <a:rPr lang="en-US" sz="3600" dirty="0" err="1">
                <a:latin typeface="+mn-lt"/>
              </a:rPr>
              <a:t>Jaksa</a:t>
            </a:r>
            <a:r>
              <a:rPr lang="en-US" sz="3600" dirty="0">
                <a:latin typeface="+mn-lt"/>
              </a:rPr>
              <a:t> Utama </a:t>
            </a:r>
            <a:r>
              <a:rPr lang="en-US" sz="3600" dirty="0" err="1">
                <a:latin typeface="+mn-lt"/>
              </a:rPr>
              <a:t>Pratama</a:t>
            </a:r>
            <a:r>
              <a:rPr lang="en-US" sz="3600" dirty="0">
                <a:latin typeface="+mn-lt"/>
              </a:rPr>
              <a:t>/ IV. b</a:t>
            </a:r>
            <a:br>
              <a:rPr lang="en-US" sz="3600" dirty="0">
                <a:latin typeface="+mn-lt"/>
              </a:rPr>
            </a:br>
            <a:r>
              <a:rPr lang="en-US" sz="3600" dirty="0" err="1">
                <a:latin typeface="+mn-lt"/>
              </a:rPr>
              <a:t>Jabatan</a:t>
            </a:r>
            <a:r>
              <a:rPr lang="en-US" sz="3600" dirty="0">
                <a:latin typeface="+mn-lt"/>
              </a:rPr>
              <a:t>			: </a:t>
            </a:r>
            <a:r>
              <a:rPr lang="en-US" sz="3600" dirty="0" err="1">
                <a:latin typeface="+mn-lt"/>
              </a:rPr>
              <a:t>Kepala</a:t>
            </a:r>
            <a:r>
              <a:rPr lang="en-US" sz="3600" dirty="0">
                <a:latin typeface="+mn-lt"/>
              </a:rPr>
              <a:t> </a:t>
            </a:r>
            <a:r>
              <a:rPr lang="en-US" sz="3600" dirty="0" err="1">
                <a:latin typeface="+mn-lt"/>
              </a:rPr>
              <a:t>Satuan</a:t>
            </a:r>
            <a:r>
              <a:rPr lang="en-US" sz="3600" dirty="0">
                <a:latin typeface="+mn-lt"/>
              </a:rPr>
              <a:t> </a:t>
            </a:r>
            <a:r>
              <a:rPr lang="en-US" sz="3600" dirty="0" err="1">
                <a:latin typeface="+mn-lt"/>
              </a:rPr>
              <a:t>Tugas</a:t>
            </a:r>
            <a:r>
              <a:rPr lang="en-US" sz="3600" dirty="0">
                <a:latin typeface="+mn-lt"/>
              </a:rPr>
              <a:t> II </a:t>
            </a:r>
            <a:r>
              <a:rPr lang="en-US" sz="3600" dirty="0" err="1">
                <a:latin typeface="+mn-lt"/>
              </a:rPr>
              <a:t>Penuntutan</a:t>
            </a:r>
            <a:br>
              <a:rPr lang="en-US" sz="3600" dirty="0">
                <a:latin typeface="+mn-lt"/>
              </a:rPr>
            </a:br>
            <a:r>
              <a:rPr lang="en-US" sz="3600" dirty="0" err="1">
                <a:latin typeface="+mn-lt"/>
              </a:rPr>
              <a:t>Jabatan</a:t>
            </a:r>
            <a:r>
              <a:rPr lang="en-US" sz="3600" dirty="0">
                <a:latin typeface="+mn-lt"/>
              </a:rPr>
              <a:t> </a:t>
            </a:r>
            <a:r>
              <a:rPr lang="en-US" sz="3600" dirty="0" err="1">
                <a:latin typeface="+mn-lt"/>
              </a:rPr>
              <a:t>Organisasi</a:t>
            </a:r>
            <a:r>
              <a:rPr lang="en-US" sz="3600" dirty="0">
                <a:latin typeface="+mn-lt"/>
              </a:rPr>
              <a:t>	: </a:t>
            </a:r>
            <a:r>
              <a:rPr lang="en-US" sz="3600" dirty="0" err="1">
                <a:latin typeface="+mn-lt"/>
              </a:rPr>
              <a:t>Ketua</a:t>
            </a:r>
            <a:r>
              <a:rPr lang="en-US" sz="3600" dirty="0">
                <a:latin typeface="+mn-lt"/>
              </a:rPr>
              <a:t> </a:t>
            </a:r>
            <a:r>
              <a:rPr lang="en-US" sz="3600" dirty="0" err="1">
                <a:latin typeface="+mn-lt"/>
              </a:rPr>
              <a:t>Persaja</a:t>
            </a:r>
            <a:r>
              <a:rPr lang="en-US" sz="3600" dirty="0">
                <a:latin typeface="+mn-lt"/>
              </a:rPr>
              <a:t> </a:t>
            </a:r>
            <a:r>
              <a:rPr lang="en-US" sz="3600" dirty="0" err="1">
                <a:latin typeface="+mn-lt"/>
              </a:rPr>
              <a:t>Perwakilan</a:t>
            </a:r>
            <a:r>
              <a:rPr lang="en-US" sz="3600" dirty="0">
                <a:latin typeface="+mn-lt"/>
              </a:rPr>
              <a:t> KPK 2021-2023.</a:t>
            </a:r>
            <a:br>
              <a:rPr lang="en-US" sz="3600" dirty="0">
                <a:latin typeface="+mn-lt"/>
              </a:rPr>
            </a:br>
            <a:r>
              <a:rPr lang="en-US" sz="3600" dirty="0">
                <a:latin typeface="+mn-lt"/>
              </a:rPr>
              <a:t>Pendidikan			: S2 </a:t>
            </a:r>
            <a:r>
              <a:rPr lang="en-US" sz="3600" dirty="0" err="1">
                <a:latin typeface="+mn-lt"/>
              </a:rPr>
              <a:t>Ilmu</a:t>
            </a:r>
            <a:r>
              <a:rPr lang="en-US" sz="3600" dirty="0">
                <a:latin typeface="+mn-lt"/>
              </a:rPr>
              <a:t> Hukum</a:t>
            </a:r>
            <a:br>
              <a:rPr lang="en-US" sz="3600" dirty="0">
                <a:latin typeface="+mn-lt"/>
              </a:rPr>
            </a:br>
            <a:r>
              <a:rPr lang="en-US" sz="3600" dirty="0">
                <a:latin typeface="+mn-lt"/>
              </a:rPr>
              <a:t>Masa </a:t>
            </a:r>
            <a:r>
              <a:rPr lang="en-US" sz="3600" dirty="0" err="1">
                <a:latin typeface="+mn-lt"/>
              </a:rPr>
              <a:t>Bertugas</a:t>
            </a:r>
            <a:r>
              <a:rPr lang="en-US" sz="3600" dirty="0">
                <a:latin typeface="+mn-lt"/>
              </a:rPr>
              <a:t>		: 10 </a:t>
            </a:r>
            <a:r>
              <a:rPr lang="en-US" sz="3600" dirty="0" err="1">
                <a:latin typeface="+mn-lt"/>
              </a:rPr>
              <a:t>Tahun</a:t>
            </a:r>
            <a:r>
              <a:rPr lang="en-US" sz="3600" dirty="0">
                <a:latin typeface="+mn-lt"/>
              </a:rPr>
              <a:t> 4 </a:t>
            </a:r>
            <a:r>
              <a:rPr lang="en-US" sz="3600" dirty="0" err="1">
                <a:latin typeface="+mn-lt"/>
              </a:rPr>
              <a:t>Bulan</a:t>
            </a:r>
            <a:endParaRPr lang="en-ID" sz="3600" dirty="0">
              <a:latin typeface="+mn-lt"/>
            </a:endParaRPr>
          </a:p>
        </p:txBody>
      </p:sp>
    </p:spTree>
    <p:extLst>
      <p:ext uri="{BB962C8B-B14F-4D97-AF65-F5344CB8AC3E}">
        <p14:creationId xmlns:p14="http://schemas.microsoft.com/office/powerpoint/2010/main" val="244180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77"/>
          <p:cNvSpPr txBox="1">
            <a:spLocks noGrp="1"/>
          </p:cNvSpPr>
          <p:nvPr>
            <p:ph type="title" idx="2"/>
          </p:nvPr>
        </p:nvSpPr>
        <p:spPr>
          <a:xfrm>
            <a:off x="267969" y="689797"/>
            <a:ext cx="6867873" cy="580489"/>
          </a:xfrm>
          <a:prstGeom prst="rect">
            <a:avLst/>
          </a:prstGeom>
        </p:spPr>
        <p:txBody>
          <a:bodyPr spcFirstLastPara="1" vert="horz" wrap="square" lIns="121900" tIns="121900" rIns="121900" bIns="121900" rtlCol="0" anchor="t" anchorCtr="0">
            <a:noAutofit/>
          </a:bodyPr>
          <a:lstStyle/>
          <a:p>
            <a:pPr lvl="0"/>
            <a:r>
              <a:rPr lang="fi-FI" sz="2667" dirty="0"/>
              <a:t>SALURAN PENGADUAN KORUPSI</a:t>
            </a:r>
          </a:p>
        </p:txBody>
      </p:sp>
      <p:cxnSp>
        <p:nvCxnSpPr>
          <p:cNvPr id="1651" name="Google Shape;1651;p77"/>
          <p:cNvCxnSpPr/>
          <p:nvPr/>
        </p:nvCxnSpPr>
        <p:spPr>
          <a:xfrm>
            <a:off x="-200855" y="1256633"/>
            <a:ext cx="3045600" cy="0"/>
          </a:xfrm>
          <a:prstGeom prst="straightConnector1">
            <a:avLst/>
          </a:prstGeom>
          <a:noFill/>
          <a:ln w="9525" cap="flat" cmpd="sng">
            <a:solidFill>
              <a:srgbClr val="E37E5F"/>
            </a:solidFill>
            <a:prstDash val="solid"/>
            <a:round/>
            <a:headEnd type="none" w="med" len="med"/>
            <a:tailEnd type="none" w="med" len="med"/>
          </a:ln>
        </p:spPr>
      </p:cxnSp>
      <p:grpSp>
        <p:nvGrpSpPr>
          <p:cNvPr id="9" name="Group 8">
            <a:extLst>
              <a:ext uri="{FF2B5EF4-FFF2-40B4-BE49-F238E27FC236}">
                <a16:creationId xmlns:a16="http://schemas.microsoft.com/office/drawing/2014/main" id="{4C74FC52-43EC-4892-904B-FC295BAC446C}"/>
              </a:ext>
            </a:extLst>
          </p:cNvPr>
          <p:cNvGrpSpPr/>
          <p:nvPr/>
        </p:nvGrpSpPr>
        <p:grpSpPr>
          <a:xfrm>
            <a:off x="6849644" y="1095752"/>
            <a:ext cx="5092264" cy="5401144"/>
            <a:chOff x="4601675" y="539550"/>
            <a:chExt cx="3975650" cy="4216800"/>
          </a:xfrm>
        </p:grpSpPr>
        <p:sp>
          <p:nvSpPr>
            <p:cNvPr id="10" name="Google Shape;401;p34">
              <a:extLst>
                <a:ext uri="{FF2B5EF4-FFF2-40B4-BE49-F238E27FC236}">
                  <a16:creationId xmlns:a16="http://schemas.microsoft.com/office/drawing/2014/main" id="{ADC84E57-872E-4F8F-8C47-DB4DD6968BFD}"/>
                </a:ext>
              </a:extLst>
            </p:cNvPr>
            <p:cNvSpPr/>
            <p:nvPr/>
          </p:nvSpPr>
          <p:spPr>
            <a:xfrm>
              <a:off x="6248425" y="691950"/>
              <a:ext cx="2328900" cy="40644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sp>
          <p:nvSpPr>
            <p:cNvPr id="11" name="Google Shape;404;p34">
              <a:extLst>
                <a:ext uri="{FF2B5EF4-FFF2-40B4-BE49-F238E27FC236}">
                  <a16:creationId xmlns:a16="http://schemas.microsoft.com/office/drawing/2014/main" id="{AC473EFA-3869-4B03-A4F0-69594F4BA8ED}"/>
                </a:ext>
              </a:extLst>
            </p:cNvPr>
            <p:cNvSpPr/>
            <p:nvPr/>
          </p:nvSpPr>
          <p:spPr>
            <a:xfrm>
              <a:off x="4601675" y="539550"/>
              <a:ext cx="3817500" cy="40644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pic>
          <p:nvPicPr>
            <p:cNvPr id="12" name="Picture 11">
              <a:extLst>
                <a:ext uri="{FF2B5EF4-FFF2-40B4-BE49-F238E27FC236}">
                  <a16:creationId xmlns:a16="http://schemas.microsoft.com/office/drawing/2014/main" id="{26DE9651-91E7-4E44-AAEA-49C2E05750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825116" y="1278795"/>
              <a:ext cx="3370618" cy="2698800"/>
            </a:xfrm>
            <a:prstGeom prst="rect">
              <a:avLst/>
            </a:prstGeom>
          </p:spPr>
        </p:pic>
        <p:pic>
          <p:nvPicPr>
            <p:cNvPr id="13" name="Picture 12">
              <a:extLst>
                <a:ext uri="{FF2B5EF4-FFF2-40B4-BE49-F238E27FC236}">
                  <a16:creationId xmlns:a16="http://schemas.microsoft.com/office/drawing/2014/main" id="{3A6E4300-479F-4641-B7A8-B5B723B85F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4825116" y="748393"/>
              <a:ext cx="3370618" cy="532333"/>
            </a:xfrm>
            <a:prstGeom prst="rect">
              <a:avLst/>
            </a:prstGeom>
          </p:spPr>
        </p:pic>
        <p:pic>
          <p:nvPicPr>
            <p:cNvPr id="14" name="Picture 13">
              <a:extLst>
                <a:ext uri="{FF2B5EF4-FFF2-40B4-BE49-F238E27FC236}">
                  <a16:creationId xmlns:a16="http://schemas.microsoft.com/office/drawing/2014/main" id="{DCCC0D94-7E22-490A-93AB-B99EBC5486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flipV="1">
              <a:off x="4825116" y="3977594"/>
              <a:ext cx="3370618" cy="423981"/>
            </a:xfrm>
            <a:prstGeom prst="rect">
              <a:avLst/>
            </a:prstGeom>
          </p:spPr>
        </p:pic>
      </p:grpSp>
      <p:sp>
        <p:nvSpPr>
          <p:cNvPr id="27" name="Google Shape;402;p34">
            <a:extLst>
              <a:ext uri="{FF2B5EF4-FFF2-40B4-BE49-F238E27FC236}">
                <a16:creationId xmlns:a16="http://schemas.microsoft.com/office/drawing/2014/main" id="{1CEF8F38-D4B7-4285-ADB2-C102F3C5BAE8}"/>
              </a:ext>
            </a:extLst>
          </p:cNvPr>
          <p:cNvSpPr txBox="1">
            <a:spLocks/>
          </p:cNvSpPr>
          <p:nvPr/>
        </p:nvSpPr>
        <p:spPr>
          <a:xfrm>
            <a:off x="250093" y="1452448"/>
            <a:ext cx="6313354" cy="262673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1400"/>
              <a:buFont typeface="Montserrat Medium"/>
              <a:buNone/>
              <a:defRPr sz="1400" b="0" i="0" u="none" strike="noStrike" cap="none">
                <a:solidFill>
                  <a:schemeClr val="accent3"/>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3"/>
              </a:buClr>
              <a:buSzPts val="2100"/>
              <a:buFont typeface="Montserrat Medium"/>
              <a:buNone/>
              <a:defRPr sz="2100" b="0" i="0" u="none" strike="noStrike" cap="none">
                <a:solidFill>
                  <a:schemeClr val="accent3"/>
                </a:solidFill>
                <a:latin typeface="Montserrat Medium"/>
                <a:ea typeface="Montserrat Medium"/>
                <a:cs typeface="Montserrat Medium"/>
                <a:sym typeface="Montserrat Medium"/>
              </a:defRPr>
            </a:lvl9pPr>
          </a:lstStyle>
          <a:p>
            <a:pPr marL="0" indent="0" algn="just">
              <a:spcAft>
                <a:spcPts val="1600"/>
              </a:spcAft>
            </a:pPr>
            <a:r>
              <a:rPr lang="en-ID" sz="1733" b="1" dirty="0" err="1">
                <a:solidFill>
                  <a:schemeClr val="tx1"/>
                </a:solidFill>
              </a:rPr>
              <a:t>Kunci</a:t>
            </a:r>
            <a:r>
              <a:rPr lang="en-ID" sz="1733" b="1" dirty="0">
                <a:solidFill>
                  <a:schemeClr val="tx1"/>
                </a:solidFill>
              </a:rPr>
              <a:t> </a:t>
            </a:r>
            <a:r>
              <a:rPr lang="en-ID" sz="1733" b="1" dirty="0" err="1">
                <a:solidFill>
                  <a:schemeClr val="tx1"/>
                </a:solidFill>
              </a:rPr>
              <a:t>keberhasilan</a:t>
            </a:r>
            <a:r>
              <a:rPr lang="en-ID" sz="1733" b="1" dirty="0">
                <a:solidFill>
                  <a:schemeClr val="tx1"/>
                </a:solidFill>
              </a:rPr>
              <a:t> KPK </a:t>
            </a:r>
            <a:r>
              <a:rPr lang="en-ID" sz="1733" b="1" dirty="0" err="1">
                <a:solidFill>
                  <a:schemeClr val="tx1"/>
                </a:solidFill>
              </a:rPr>
              <a:t>dalam</a:t>
            </a:r>
            <a:r>
              <a:rPr lang="en-ID" sz="1733" b="1" dirty="0">
                <a:solidFill>
                  <a:schemeClr val="tx1"/>
                </a:solidFill>
              </a:rPr>
              <a:t> </a:t>
            </a:r>
            <a:r>
              <a:rPr lang="en-ID" sz="1733" b="1" dirty="0" err="1">
                <a:solidFill>
                  <a:schemeClr val="tx1"/>
                </a:solidFill>
              </a:rPr>
              <a:t>menangkap</a:t>
            </a:r>
            <a:r>
              <a:rPr lang="en-ID" sz="1733" b="1" dirty="0">
                <a:solidFill>
                  <a:schemeClr val="tx1"/>
                </a:solidFill>
              </a:rPr>
              <a:t> </a:t>
            </a:r>
            <a:r>
              <a:rPr lang="en-ID" sz="1733" b="1" dirty="0" err="1">
                <a:solidFill>
                  <a:schemeClr val="tx1"/>
                </a:solidFill>
              </a:rPr>
              <a:t>koruptor</a:t>
            </a:r>
            <a:r>
              <a:rPr lang="en-ID" sz="1733" b="1" dirty="0">
                <a:solidFill>
                  <a:schemeClr val="tx1"/>
                </a:solidFill>
              </a:rPr>
              <a:t> </a:t>
            </a:r>
            <a:r>
              <a:rPr lang="en-ID" sz="1733" b="1" dirty="0" err="1">
                <a:solidFill>
                  <a:schemeClr val="tx1"/>
                </a:solidFill>
              </a:rPr>
              <a:t>diantaranya</a:t>
            </a:r>
            <a:r>
              <a:rPr lang="en-ID" sz="1733" b="1" dirty="0">
                <a:solidFill>
                  <a:schemeClr val="tx1"/>
                </a:solidFill>
              </a:rPr>
              <a:t> </a:t>
            </a:r>
            <a:r>
              <a:rPr lang="en-ID" sz="1733" b="1" dirty="0" err="1">
                <a:solidFill>
                  <a:schemeClr val="tx1"/>
                </a:solidFill>
              </a:rPr>
              <a:t>merupakan</a:t>
            </a:r>
            <a:r>
              <a:rPr lang="en-ID" sz="1733" b="1" dirty="0">
                <a:solidFill>
                  <a:schemeClr val="tx1"/>
                </a:solidFill>
              </a:rPr>
              <a:t> </a:t>
            </a:r>
            <a:r>
              <a:rPr lang="en-ID" sz="1733" b="1" dirty="0" err="1">
                <a:solidFill>
                  <a:schemeClr val="tx1"/>
                </a:solidFill>
              </a:rPr>
              <a:t>hasil</a:t>
            </a:r>
            <a:r>
              <a:rPr lang="en-ID" sz="1733" b="1" dirty="0">
                <a:solidFill>
                  <a:schemeClr val="tx1"/>
                </a:solidFill>
              </a:rPr>
              <a:t> </a:t>
            </a:r>
            <a:r>
              <a:rPr lang="en-ID" sz="1733" b="1" dirty="0" err="1">
                <a:solidFill>
                  <a:schemeClr val="tx1"/>
                </a:solidFill>
              </a:rPr>
              <a:t>dari</a:t>
            </a:r>
            <a:r>
              <a:rPr lang="en-ID" sz="1733" b="1" dirty="0">
                <a:solidFill>
                  <a:schemeClr val="tx1"/>
                </a:solidFill>
              </a:rPr>
              <a:t> </a:t>
            </a:r>
            <a:r>
              <a:rPr lang="en-ID" sz="1733" b="1" dirty="0" err="1">
                <a:solidFill>
                  <a:schemeClr val="tx1"/>
                </a:solidFill>
              </a:rPr>
              <a:t>peran</a:t>
            </a:r>
            <a:r>
              <a:rPr lang="en-ID" sz="1733" b="1" dirty="0">
                <a:solidFill>
                  <a:schemeClr val="tx1"/>
                </a:solidFill>
              </a:rPr>
              <a:t> </a:t>
            </a:r>
            <a:r>
              <a:rPr lang="en-ID" sz="1733" b="1" dirty="0" err="1">
                <a:solidFill>
                  <a:schemeClr val="tx1"/>
                </a:solidFill>
              </a:rPr>
              <a:t>serta</a:t>
            </a:r>
            <a:r>
              <a:rPr lang="en-ID" sz="1733" b="1" dirty="0">
                <a:solidFill>
                  <a:schemeClr val="tx1"/>
                </a:solidFill>
              </a:rPr>
              <a:t> dan </a:t>
            </a:r>
            <a:r>
              <a:rPr lang="en-ID" sz="1733" b="1" dirty="0" err="1">
                <a:solidFill>
                  <a:schemeClr val="tx1"/>
                </a:solidFill>
              </a:rPr>
              <a:t>kepedulian</a:t>
            </a:r>
            <a:r>
              <a:rPr lang="en-ID" sz="1733" b="1" dirty="0">
                <a:solidFill>
                  <a:schemeClr val="tx1"/>
                </a:solidFill>
              </a:rPr>
              <a:t> </a:t>
            </a:r>
            <a:r>
              <a:rPr lang="en-ID" sz="1733" b="1" dirty="0" err="1">
                <a:solidFill>
                  <a:schemeClr val="tx1"/>
                </a:solidFill>
              </a:rPr>
              <a:t>masyarakat</a:t>
            </a:r>
            <a:r>
              <a:rPr lang="en-ID" sz="1733" b="1" dirty="0">
                <a:solidFill>
                  <a:schemeClr val="tx1"/>
                </a:solidFill>
              </a:rPr>
              <a:t> </a:t>
            </a:r>
            <a:r>
              <a:rPr lang="en-ID" sz="1733" b="1" dirty="0" err="1">
                <a:solidFill>
                  <a:schemeClr val="tx1"/>
                </a:solidFill>
              </a:rPr>
              <a:t>dalam</a:t>
            </a:r>
            <a:r>
              <a:rPr lang="en-ID" sz="1733" b="1" dirty="0">
                <a:solidFill>
                  <a:schemeClr val="tx1"/>
                </a:solidFill>
              </a:rPr>
              <a:t> </a:t>
            </a:r>
            <a:r>
              <a:rPr lang="en-ID" sz="1733" b="1" dirty="0" err="1">
                <a:solidFill>
                  <a:schemeClr val="tx1"/>
                </a:solidFill>
              </a:rPr>
              <a:t>melaporkan</a:t>
            </a:r>
            <a:r>
              <a:rPr lang="en-ID" sz="1733" b="1" dirty="0">
                <a:solidFill>
                  <a:schemeClr val="tx1"/>
                </a:solidFill>
              </a:rPr>
              <a:t> </a:t>
            </a:r>
            <a:r>
              <a:rPr lang="en-ID" sz="1733" b="1" dirty="0" err="1">
                <a:solidFill>
                  <a:schemeClr val="tx1"/>
                </a:solidFill>
              </a:rPr>
              <a:t>kasus</a:t>
            </a:r>
            <a:r>
              <a:rPr lang="en-ID" sz="1733" b="1" dirty="0">
                <a:solidFill>
                  <a:schemeClr val="tx1"/>
                </a:solidFill>
              </a:rPr>
              <a:t> </a:t>
            </a:r>
            <a:r>
              <a:rPr lang="en-ID" sz="1733" b="1" dirty="0" err="1">
                <a:solidFill>
                  <a:schemeClr val="tx1"/>
                </a:solidFill>
              </a:rPr>
              <a:t>korupsi</a:t>
            </a:r>
            <a:r>
              <a:rPr lang="en-ID" sz="1733" b="1" dirty="0">
                <a:solidFill>
                  <a:schemeClr val="tx1"/>
                </a:solidFill>
              </a:rPr>
              <a:t>.</a:t>
            </a:r>
          </a:p>
          <a:p>
            <a:pPr marL="0" indent="0" algn="just">
              <a:spcAft>
                <a:spcPts val="2133"/>
              </a:spcAft>
            </a:pPr>
            <a:r>
              <a:rPr lang="en-ID" sz="1733" b="1" dirty="0" err="1">
                <a:solidFill>
                  <a:schemeClr val="tx1"/>
                </a:solidFill>
              </a:rPr>
              <a:t>Hampir</a:t>
            </a:r>
            <a:r>
              <a:rPr lang="en-ID" sz="1733" b="1" dirty="0">
                <a:solidFill>
                  <a:schemeClr val="tx1"/>
                </a:solidFill>
              </a:rPr>
              <a:t> </a:t>
            </a:r>
            <a:r>
              <a:rPr lang="en-ID" sz="1733" b="1" dirty="0" err="1">
                <a:solidFill>
                  <a:schemeClr val="tx1"/>
                </a:solidFill>
              </a:rPr>
              <a:t>semua</a:t>
            </a:r>
            <a:r>
              <a:rPr lang="en-ID" sz="1733" b="1" dirty="0">
                <a:solidFill>
                  <a:schemeClr val="tx1"/>
                </a:solidFill>
              </a:rPr>
              <a:t> </a:t>
            </a:r>
            <a:r>
              <a:rPr lang="en-ID" sz="1733" b="1" dirty="0" err="1">
                <a:solidFill>
                  <a:schemeClr val="tx1"/>
                </a:solidFill>
              </a:rPr>
              <a:t>kesuksesan</a:t>
            </a:r>
            <a:r>
              <a:rPr lang="en-ID" sz="1733" b="1" dirty="0">
                <a:solidFill>
                  <a:schemeClr val="tx1"/>
                </a:solidFill>
              </a:rPr>
              <a:t> KPK </a:t>
            </a:r>
            <a:r>
              <a:rPr lang="en-ID" sz="1733" b="1" dirty="0" err="1">
                <a:solidFill>
                  <a:schemeClr val="tx1"/>
                </a:solidFill>
              </a:rPr>
              <a:t>menangkap</a:t>
            </a:r>
            <a:r>
              <a:rPr lang="en-ID" sz="1733" b="1" dirty="0">
                <a:solidFill>
                  <a:schemeClr val="tx1"/>
                </a:solidFill>
              </a:rPr>
              <a:t> </a:t>
            </a:r>
            <a:r>
              <a:rPr lang="en-ID" sz="1733" b="1" dirty="0" err="1">
                <a:solidFill>
                  <a:schemeClr val="tx1"/>
                </a:solidFill>
              </a:rPr>
              <a:t>koruptor</a:t>
            </a:r>
            <a:r>
              <a:rPr lang="en-ID" sz="1733" b="1" dirty="0">
                <a:solidFill>
                  <a:schemeClr val="tx1"/>
                </a:solidFill>
              </a:rPr>
              <a:t> </a:t>
            </a:r>
            <a:r>
              <a:rPr lang="en-ID" sz="1733" b="1" dirty="0" err="1">
                <a:solidFill>
                  <a:schemeClr val="tx1"/>
                </a:solidFill>
              </a:rPr>
              <a:t>bermula</a:t>
            </a:r>
            <a:r>
              <a:rPr lang="en-ID" sz="1733" b="1" dirty="0">
                <a:solidFill>
                  <a:schemeClr val="tx1"/>
                </a:solidFill>
              </a:rPr>
              <a:t> </a:t>
            </a:r>
            <a:r>
              <a:rPr lang="en-ID" sz="1733" b="1" dirty="0" err="1">
                <a:solidFill>
                  <a:schemeClr val="tx1"/>
                </a:solidFill>
              </a:rPr>
              <a:t>dari</a:t>
            </a:r>
            <a:r>
              <a:rPr lang="en-ID" sz="1733" b="1" dirty="0">
                <a:solidFill>
                  <a:schemeClr val="tx1"/>
                </a:solidFill>
              </a:rPr>
              <a:t> </a:t>
            </a:r>
            <a:r>
              <a:rPr lang="en-ID" sz="1733" b="1" dirty="0" err="1">
                <a:solidFill>
                  <a:schemeClr val="tx1"/>
                </a:solidFill>
              </a:rPr>
              <a:t>laporan</a:t>
            </a:r>
            <a:r>
              <a:rPr lang="en-ID" sz="1733" b="1" dirty="0">
                <a:solidFill>
                  <a:schemeClr val="tx1"/>
                </a:solidFill>
              </a:rPr>
              <a:t> </a:t>
            </a:r>
            <a:r>
              <a:rPr lang="en-ID" sz="1733" b="1" dirty="0" err="1">
                <a:solidFill>
                  <a:schemeClr val="tx1"/>
                </a:solidFill>
              </a:rPr>
              <a:t>masyarakat</a:t>
            </a:r>
            <a:r>
              <a:rPr lang="en-ID" sz="1733" b="1" dirty="0">
                <a:solidFill>
                  <a:schemeClr val="tx1"/>
                </a:solidFill>
              </a:rPr>
              <a:t>.</a:t>
            </a:r>
          </a:p>
        </p:txBody>
      </p:sp>
      <p:pic>
        <p:nvPicPr>
          <p:cNvPr id="28" name="Graphic 27">
            <a:extLst>
              <a:ext uri="{FF2B5EF4-FFF2-40B4-BE49-F238E27FC236}">
                <a16:creationId xmlns:a16="http://schemas.microsoft.com/office/drawing/2014/main" id="{88C774AE-D8D4-4378-83AA-7547111AEF3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2592" y="3590134"/>
            <a:ext cx="888629" cy="888629"/>
          </a:xfrm>
          <a:prstGeom prst="rect">
            <a:avLst/>
          </a:prstGeom>
        </p:spPr>
      </p:pic>
      <p:sp>
        <p:nvSpPr>
          <p:cNvPr id="29" name="Rectangle 28">
            <a:extLst>
              <a:ext uri="{FF2B5EF4-FFF2-40B4-BE49-F238E27FC236}">
                <a16:creationId xmlns:a16="http://schemas.microsoft.com/office/drawing/2014/main" id="{C0A8B9A1-B3BC-4492-AC3A-F50BA1A6DC70}"/>
              </a:ext>
            </a:extLst>
          </p:cNvPr>
          <p:cNvSpPr/>
          <p:nvPr/>
        </p:nvSpPr>
        <p:spPr>
          <a:xfrm>
            <a:off x="1950683" y="3486008"/>
            <a:ext cx="2375116" cy="425331"/>
          </a:xfrm>
          <a:prstGeom prst="rect">
            <a:avLst/>
          </a:prstGeom>
          <a:noFill/>
          <a:ln>
            <a:noFill/>
          </a:ln>
        </p:spPr>
        <p:txBody>
          <a:bodyPr spcFirstLastPara="1" wrap="square" lIns="121900" tIns="121900" rIns="121900" bIns="121900" anchor="t" anchorCtr="0">
            <a:noAutofit/>
          </a:bodyPr>
          <a:lstStyle/>
          <a:p>
            <a:pPr>
              <a:spcAft>
                <a:spcPts val="2133"/>
              </a:spcAft>
              <a:buClr>
                <a:schemeClr val="accent3"/>
              </a:buClr>
              <a:buSzPts val="1400"/>
            </a:pPr>
            <a:r>
              <a:rPr lang="en-ID" sz="1733" b="1" dirty="0">
                <a:latin typeface="Montserrat Medium"/>
                <a:sym typeface="Lato"/>
              </a:rPr>
              <a:t>Call </a:t>
            </a:r>
            <a:r>
              <a:rPr lang="en-ID" sz="1733" b="1" dirty="0" err="1">
                <a:latin typeface="Montserrat Medium"/>
                <a:sym typeface="Lato"/>
              </a:rPr>
              <a:t>Center</a:t>
            </a:r>
            <a:r>
              <a:rPr lang="en-ID" sz="1733" b="1" dirty="0">
                <a:latin typeface="Montserrat Medium"/>
                <a:sym typeface="Lato"/>
              </a:rPr>
              <a:t> : </a:t>
            </a:r>
            <a:r>
              <a:rPr lang="en-ID" sz="3733" dirty="0">
                <a:latin typeface="Montserrat Medium"/>
                <a:sym typeface="Lato"/>
              </a:rPr>
              <a:t>198</a:t>
            </a:r>
            <a:endParaRPr lang="en-ID" sz="1733" dirty="0">
              <a:latin typeface="Montserrat Medium"/>
              <a:sym typeface="Lato"/>
            </a:endParaRPr>
          </a:p>
        </p:txBody>
      </p:sp>
      <p:pic>
        <p:nvPicPr>
          <p:cNvPr id="30" name="Graphic 29">
            <a:extLst>
              <a:ext uri="{FF2B5EF4-FFF2-40B4-BE49-F238E27FC236}">
                <a16:creationId xmlns:a16="http://schemas.microsoft.com/office/drawing/2014/main" id="{F2FC1372-7629-48AE-B904-7C3A272E23D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89451" y="5795565"/>
            <a:ext cx="451288" cy="451288"/>
          </a:xfrm>
          <a:prstGeom prst="rect">
            <a:avLst/>
          </a:prstGeom>
        </p:spPr>
      </p:pic>
      <p:pic>
        <p:nvPicPr>
          <p:cNvPr id="31" name="Graphic 30">
            <a:extLst>
              <a:ext uri="{FF2B5EF4-FFF2-40B4-BE49-F238E27FC236}">
                <a16:creationId xmlns:a16="http://schemas.microsoft.com/office/drawing/2014/main" id="{9D0D7AB4-DB79-418B-9EA1-4FB443EF9AA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89452" y="4670822"/>
            <a:ext cx="451289" cy="451289"/>
          </a:xfrm>
          <a:prstGeom prst="rect">
            <a:avLst/>
          </a:prstGeom>
        </p:spPr>
      </p:pic>
      <p:pic>
        <p:nvPicPr>
          <p:cNvPr id="32" name="Graphic 31">
            <a:extLst>
              <a:ext uri="{FF2B5EF4-FFF2-40B4-BE49-F238E27FC236}">
                <a16:creationId xmlns:a16="http://schemas.microsoft.com/office/drawing/2014/main" id="{54A19A91-81DD-498B-989E-D64426E5FFA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89451" y="5218141"/>
            <a:ext cx="451288" cy="451288"/>
          </a:xfrm>
          <a:prstGeom prst="rect">
            <a:avLst/>
          </a:prstGeom>
        </p:spPr>
      </p:pic>
      <p:sp>
        <p:nvSpPr>
          <p:cNvPr id="33" name="Rectangle 32">
            <a:extLst>
              <a:ext uri="{FF2B5EF4-FFF2-40B4-BE49-F238E27FC236}">
                <a16:creationId xmlns:a16="http://schemas.microsoft.com/office/drawing/2014/main" id="{1AA27691-190A-4918-98AF-BCAD329B121C}"/>
              </a:ext>
            </a:extLst>
          </p:cNvPr>
          <p:cNvSpPr/>
          <p:nvPr/>
        </p:nvSpPr>
        <p:spPr>
          <a:xfrm>
            <a:off x="1947917" y="4580948"/>
            <a:ext cx="2975775" cy="425331"/>
          </a:xfrm>
          <a:prstGeom prst="rect">
            <a:avLst/>
          </a:prstGeom>
          <a:noFill/>
          <a:ln>
            <a:noFill/>
          </a:ln>
        </p:spPr>
        <p:txBody>
          <a:bodyPr spcFirstLastPara="1" wrap="square" lIns="121900" tIns="121900" rIns="121900" bIns="121900" anchor="t" anchorCtr="0">
            <a:noAutofit/>
          </a:bodyPr>
          <a:lstStyle/>
          <a:p>
            <a:pPr>
              <a:spcAft>
                <a:spcPts val="2133"/>
              </a:spcAft>
              <a:buClr>
                <a:schemeClr val="accent3"/>
              </a:buClr>
              <a:buSzPts val="1400"/>
            </a:pPr>
            <a:r>
              <a:rPr lang="en-ID" sz="1733" b="1" dirty="0">
                <a:latin typeface="Montserrat Medium"/>
                <a:sym typeface="Lato"/>
              </a:rPr>
              <a:t>pengaduan@kpk.go.id</a:t>
            </a:r>
          </a:p>
        </p:txBody>
      </p:sp>
      <p:sp>
        <p:nvSpPr>
          <p:cNvPr id="34" name="Rectangle 33">
            <a:extLst>
              <a:ext uri="{FF2B5EF4-FFF2-40B4-BE49-F238E27FC236}">
                <a16:creationId xmlns:a16="http://schemas.microsoft.com/office/drawing/2014/main" id="{5A04405A-F052-427A-A2E2-BD39FE681685}"/>
              </a:ext>
            </a:extLst>
          </p:cNvPr>
          <p:cNvSpPr/>
          <p:nvPr/>
        </p:nvSpPr>
        <p:spPr>
          <a:xfrm>
            <a:off x="1942262" y="5176736"/>
            <a:ext cx="2590661" cy="425331"/>
          </a:xfrm>
          <a:prstGeom prst="rect">
            <a:avLst/>
          </a:prstGeom>
          <a:noFill/>
          <a:ln>
            <a:noFill/>
          </a:ln>
        </p:spPr>
        <p:txBody>
          <a:bodyPr spcFirstLastPara="1" wrap="square" lIns="121900" tIns="121900" rIns="121900" bIns="121900" anchor="t" anchorCtr="0">
            <a:noAutofit/>
          </a:bodyPr>
          <a:lstStyle/>
          <a:p>
            <a:pPr>
              <a:spcAft>
                <a:spcPts val="2133"/>
              </a:spcAft>
              <a:buClr>
                <a:schemeClr val="accent3"/>
              </a:buClr>
              <a:buSzPts val="1400"/>
            </a:pPr>
            <a:r>
              <a:rPr lang="en-ID" sz="1733" b="1" dirty="0">
                <a:latin typeface="Montserrat Medium"/>
                <a:sym typeface="Lato"/>
              </a:rPr>
              <a:t>http://kws.kpk.go.id</a:t>
            </a:r>
          </a:p>
        </p:txBody>
      </p:sp>
      <p:sp>
        <p:nvSpPr>
          <p:cNvPr id="35" name="Rectangle 34">
            <a:extLst>
              <a:ext uri="{FF2B5EF4-FFF2-40B4-BE49-F238E27FC236}">
                <a16:creationId xmlns:a16="http://schemas.microsoft.com/office/drawing/2014/main" id="{4A171624-94CE-4ADA-A220-1418DCE9CBA8}"/>
              </a:ext>
            </a:extLst>
          </p:cNvPr>
          <p:cNvSpPr/>
          <p:nvPr/>
        </p:nvSpPr>
        <p:spPr>
          <a:xfrm>
            <a:off x="1942261" y="5758157"/>
            <a:ext cx="2375116" cy="425331"/>
          </a:xfrm>
          <a:prstGeom prst="rect">
            <a:avLst/>
          </a:prstGeom>
          <a:noFill/>
          <a:ln>
            <a:noFill/>
          </a:ln>
        </p:spPr>
        <p:txBody>
          <a:bodyPr spcFirstLastPara="1" wrap="square" lIns="121900" tIns="121900" rIns="121900" bIns="121900" anchor="t" anchorCtr="0">
            <a:noAutofit/>
          </a:bodyPr>
          <a:lstStyle/>
          <a:p>
            <a:pPr>
              <a:spcAft>
                <a:spcPts val="2133"/>
              </a:spcAft>
              <a:buClr>
                <a:schemeClr val="accent3"/>
              </a:buClr>
              <a:buSzPts val="1400"/>
            </a:pPr>
            <a:r>
              <a:rPr lang="en-ID" sz="1733" b="1" dirty="0">
                <a:latin typeface="Montserrat Medium"/>
                <a:sym typeface="Lato"/>
              </a:rPr>
              <a:t>0811 9595 75</a:t>
            </a:r>
          </a:p>
        </p:txBody>
      </p:sp>
      <p:pic>
        <p:nvPicPr>
          <p:cNvPr id="23" name="Picture 2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6449" y="145067"/>
            <a:ext cx="1335315" cy="483763"/>
          </a:xfrm>
          <a:prstGeom prst="rect">
            <a:avLst/>
          </a:prstGeom>
        </p:spPr>
      </p:pic>
      <p:pic>
        <p:nvPicPr>
          <p:cNvPr id="22" name="Picture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910930" y="-39530"/>
            <a:ext cx="1434353" cy="806903"/>
          </a:xfrm>
          <a:prstGeom prst="rect">
            <a:avLst/>
          </a:prstGeom>
        </p:spPr>
      </p:pic>
    </p:spTree>
    <p:extLst>
      <p:ext uri="{BB962C8B-B14F-4D97-AF65-F5344CB8AC3E}">
        <p14:creationId xmlns:p14="http://schemas.microsoft.com/office/powerpoint/2010/main" val="241868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2" name="Google Shape;1306;p55">
            <a:extLst>
              <a:ext uri="{FF2B5EF4-FFF2-40B4-BE49-F238E27FC236}">
                <a16:creationId xmlns:a16="http://schemas.microsoft.com/office/drawing/2014/main" id="{1C29E6CD-83BC-4320-9127-0007FA32E957}"/>
              </a:ext>
            </a:extLst>
          </p:cNvPr>
          <p:cNvSpPr/>
          <p:nvPr/>
        </p:nvSpPr>
        <p:spPr>
          <a:xfrm>
            <a:off x="6475133" y="533401"/>
            <a:ext cx="1542000" cy="56515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9" name="Google Shape;1669;p78"/>
          <p:cNvSpPr txBox="1">
            <a:spLocks noGrp="1"/>
          </p:cNvSpPr>
          <p:nvPr>
            <p:ph type="title"/>
          </p:nvPr>
        </p:nvSpPr>
        <p:spPr>
          <a:xfrm>
            <a:off x="798287" y="2496458"/>
            <a:ext cx="5018218" cy="1160593"/>
          </a:xfrm>
          <a:prstGeom prst="rect">
            <a:avLst/>
          </a:prstGeom>
        </p:spPr>
        <p:txBody>
          <a:bodyPr spcFirstLastPara="1" vert="horz" wrap="square" lIns="121900" tIns="121900" rIns="121900" bIns="121900" rtlCol="0" anchor="b" anchorCtr="0">
            <a:noAutofit/>
          </a:bodyPr>
          <a:lstStyle/>
          <a:p>
            <a:r>
              <a:rPr lang="en-ID" dirty="0"/>
              <a:t>TERIMA KASIH</a:t>
            </a:r>
            <a:endParaRPr dirty="0">
              <a:solidFill>
                <a:schemeClr val="accent1"/>
              </a:solidFill>
            </a:endParaRPr>
          </a:p>
        </p:txBody>
      </p:sp>
      <p:pic>
        <p:nvPicPr>
          <p:cNvPr id="21" name="Picture 20">
            <a:extLst>
              <a:ext uri="{FF2B5EF4-FFF2-40B4-BE49-F238E27FC236}">
                <a16:creationId xmlns:a16="http://schemas.microsoft.com/office/drawing/2014/main" id="{A9E45764-4EA7-47A2-89F0-4B3C6300481D}"/>
              </a:ext>
            </a:extLst>
          </p:cNvPr>
          <p:cNvPicPr>
            <a:picLocks noChangeAspect="1"/>
          </p:cNvPicPr>
          <p:nvPr/>
        </p:nvPicPr>
        <p:blipFill rotWithShape="1">
          <a:blip r:embed="rId3"/>
          <a:srcRect b="10056"/>
          <a:stretch/>
        </p:blipFill>
        <p:spPr>
          <a:xfrm>
            <a:off x="6475133" y="533401"/>
            <a:ext cx="4602667" cy="5651500"/>
          </a:xfrm>
          <a:prstGeom prst="rect">
            <a:avLst/>
          </a:prstGeom>
        </p:spPr>
      </p:pic>
      <p:pic>
        <p:nvPicPr>
          <p:cNvPr id="28" name="Picture 27">
            <a:extLst>
              <a:ext uri="{FF2B5EF4-FFF2-40B4-BE49-F238E27FC236}">
                <a16:creationId xmlns:a16="http://schemas.microsoft.com/office/drawing/2014/main" id="{39BB98DF-5363-4D9E-B90E-540F5D5740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471" y="209557"/>
            <a:ext cx="1759488" cy="699911"/>
          </a:xfrm>
          <a:prstGeom prst="rect">
            <a:avLst/>
          </a:prstGeom>
        </p:spPr>
      </p:pic>
    </p:spTree>
    <p:extLst>
      <p:ext uri="{BB962C8B-B14F-4D97-AF65-F5344CB8AC3E}">
        <p14:creationId xmlns:p14="http://schemas.microsoft.com/office/powerpoint/2010/main" val="41196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normAutofit/>
          </a:bodyPr>
          <a:lstStyle/>
          <a:p>
            <a:r>
              <a:rPr lang="en-US" sz="6000" dirty="0">
                <a:latin typeface="Arial Black" pitchFamily="34" charset="0"/>
              </a:rPr>
              <a:t>DULU</a:t>
            </a:r>
          </a:p>
        </p:txBody>
      </p:sp>
      <p:sp>
        <p:nvSpPr>
          <p:cNvPr id="3" name="Content Placeholder 2"/>
          <p:cNvSpPr>
            <a:spLocks noGrp="1"/>
          </p:cNvSpPr>
          <p:nvPr>
            <p:ph idx="1"/>
          </p:nvPr>
        </p:nvSpPr>
        <p:spPr>
          <a:xfrm>
            <a:off x="1024178" y="1807699"/>
            <a:ext cx="9720073" cy="1165539"/>
          </a:xfrm>
        </p:spPr>
        <p:txBody>
          <a:bodyPr>
            <a:normAutofit/>
          </a:bodyPr>
          <a:lstStyle/>
          <a:p>
            <a:pPr marL="0" indent="0" algn="ctr">
              <a:buNone/>
            </a:pPr>
            <a:r>
              <a:rPr lang="en-US" b="1" dirty="0" err="1">
                <a:solidFill>
                  <a:srgbClr val="002060"/>
                </a:solidFill>
              </a:rPr>
              <a:t>Bermula</a:t>
            </a:r>
            <a:r>
              <a:rPr lang="en-US" b="1" dirty="0">
                <a:solidFill>
                  <a:srgbClr val="002060"/>
                </a:solidFill>
              </a:rPr>
              <a:t> </a:t>
            </a:r>
            <a:r>
              <a:rPr lang="en-US" b="1" dirty="0" err="1">
                <a:solidFill>
                  <a:srgbClr val="002060"/>
                </a:solidFill>
              </a:rPr>
              <a:t>dari</a:t>
            </a:r>
            <a:r>
              <a:rPr lang="en-US" b="1" dirty="0">
                <a:solidFill>
                  <a:srgbClr val="002060"/>
                </a:solidFill>
              </a:rPr>
              <a:t> </a:t>
            </a:r>
            <a:r>
              <a:rPr lang="en-US" b="1" dirty="0" err="1">
                <a:solidFill>
                  <a:srgbClr val="002060"/>
                </a:solidFill>
              </a:rPr>
              <a:t>Penjara</a:t>
            </a:r>
            <a:r>
              <a:rPr lang="en-US" b="1" dirty="0">
                <a:solidFill>
                  <a:srgbClr val="002060"/>
                </a:solidFill>
              </a:rPr>
              <a:t>…</a:t>
            </a:r>
          </a:p>
          <a:p>
            <a:pPr marL="0" indent="0" algn="ctr">
              <a:buNone/>
            </a:pPr>
            <a:r>
              <a:rPr lang="en-US" b="1" dirty="0" err="1">
                <a:solidFill>
                  <a:srgbClr val="002060"/>
                </a:solidFill>
              </a:rPr>
              <a:t>Berakhir</a:t>
            </a:r>
            <a:r>
              <a:rPr lang="en-US" b="1" dirty="0">
                <a:solidFill>
                  <a:srgbClr val="002060"/>
                </a:solidFill>
              </a:rPr>
              <a:t> </a:t>
            </a:r>
            <a:r>
              <a:rPr lang="en-US" b="1" dirty="0" err="1">
                <a:solidFill>
                  <a:srgbClr val="002060"/>
                </a:solidFill>
              </a:rPr>
              <a:t>menjadi</a:t>
            </a:r>
            <a:r>
              <a:rPr lang="en-US" b="1" dirty="0">
                <a:solidFill>
                  <a:srgbClr val="002060"/>
                </a:solidFill>
              </a:rPr>
              <a:t> </a:t>
            </a:r>
            <a:r>
              <a:rPr lang="en-US" b="1" dirty="0" err="1">
                <a:solidFill>
                  <a:srgbClr val="002060"/>
                </a:solidFill>
              </a:rPr>
              <a:t>Pejabat</a:t>
            </a:r>
            <a:r>
              <a:rPr lang="en-US" b="1" dirty="0">
                <a:solidFill>
                  <a:srgbClr val="002060"/>
                </a:solidFill>
              </a:rPr>
              <a:t> Negara</a:t>
            </a:r>
          </a:p>
          <a:p>
            <a:pPr marL="0" indent="0">
              <a:buNone/>
            </a:pPr>
            <a:endParaRPr lang="en-US" b="1" dirty="0">
              <a:solidFill>
                <a:srgbClr val="002060"/>
              </a:solidFill>
            </a:endParaRPr>
          </a:p>
        </p:txBody>
      </p:sp>
      <p:grpSp>
        <p:nvGrpSpPr>
          <p:cNvPr id="10" name="Group 9"/>
          <p:cNvGrpSpPr/>
          <p:nvPr/>
        </p:nvGrpSpPr>
        <p:grpSpPr>
          <a:xfrm>
            <a:off x="-3840" y="3429001"/>
            <a:ext cx="8472584" cy="2393996"/>
            <a:chOff x="-3840" y="3886777"/>
            <a:chExt cx="8472584" cy="1936191"/>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3886778"/>
              <a:ext cx="3290515" cy="1891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00B8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583" y="3886777"/>
              <a:ext cx="5169161" cy="1936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00B8FF"/>
                  </a:solidFill>
                </a14:hiddenFill>
              </a:ext>
            </a:extLst>
          </p:spPr>
        </p:pic>
      </p:gr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749" y="3429001"/>
            <a:ext cx="3638199" cy="28170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468773" y="5822968"/>
            <a:ext cx="2053295" cy="21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1190">
              <a:defRPr/>
            </a:pPr>
            <a:endParaRPr lang="en-US" sz="2400">
              <a:solidFill>
                <a:prstClr val="white"/>
              </a:solidFill>
              <a:latin typeface="Calibri" panose="020F0502020204030204"/>
            </a:endParaRPr>
          </a:p>
        </p:txBody>
      </p:sp>
      <p:sp>
        <p:nvSpPr>
          <p:cNvPr id="9" name="Rectangle 8"/>
          <p:cNvSpPr/>
          <p:nvPr/>
        </p:nvSpPr>
        <p:spPr>
          <a:xfrm>
            <a:off x="8468771" y="3859330"/>
            <a:ext cx="3593268" cy="1963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1190">
              <a:defRPr/>
            </a:pPr>
            <a:endParaRPr lang="en-US" sz="2400">
              <a:solidFill>
                <a:prstClr val="white"/>
              </a:solidFill>
              <a:latin typeface="Calibri" panose="020F0502020204030204"/>
            </a:endParaRPr>
          </a:p>
        </p:txBody>
      </p:sp>
    </p:spTree>
    <p:extLst>
      <p:ext uri="{BB962C8B-B14F-4D97-AF65-F5344CB8AC3E}">
        <p14:creationId xmlns:p14="http://schemas.microsoft.com/office/powerpoint/2010/main" val="268488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normAutofit/>
          </a:bodyPr>
          <a:lstStyle/>
          <a:p>
            <a:r>
              <a:rPr lang="en-US" sz="6000" dirty="0">
                <a:latin typeface="Arial Black" pitchFamily="34" charset="0"/>
              </a:rPr>
              <a:t>KINI</a:t>
            </a:r>
          </a:p>
        </p:txBody>
      </p:sp>
      <p:sp>
        <p:nvSpPr>
          <p:cNvPr id="3" name="Content Placeholder 2"/>
          <p:cNvSpPr>
            <a:spLocks noGrp="1"/>
          </p:cNvSpPr>
          <p:nvPr>
            <p:ph idx="1"/>
          </p:nvPr>
        </p:nvSpPr>
        <p:spPr>
          <a:xfrm>
            <a:off x="609600" y="918277"/>
            <a:ext cx="10972800" cy="1737000"/>
          </a:xfrm>
        </p:spPr>
        <p:txBody>
          <a:bodyPr>
            <a:normAutofit/>
          </a:bodyPr>
          <a:lstStyle/>
          <a:p>
            <a:pPr marL="0" indent="0" algn="ctr">
              <a:lnSpc>
                <a:spcPct val="100000"/>
              </a:lnSpc>
              <a:buNone/>
            </a:pPr>
            <a:endParaRPr lang="en-US" b="1" dirty="0">
              <a:solidFill>
                <a:srgbClr val="002060"/>
              </a:solidFill>
            </a:endParaRPr>
          </a:p>
          <a:p>
            <a:pPr marL="0" indent="0" algn="ctr">
              <a:lnSpc>
                <a:spcPct val="100000"/>
              </a:lnSpc>
              <a:buNone/>
            </a:pPr>
            <a:r>
              <a:rPr lang="en-US" b="1" dirty="0" err="1">
                <a:solidFill>
                  <a:srgbClr val="002060"/>
                </a:solidFill>
              </a:rPr>
              <a:t>Bermula</a:t>
            </a:r>
            <a:r>
              <a:rPr lang="en-US" b="1" dirty="0">
                <a:solidFill>
                  <a:srgbClr val="002060"/>
                </a:solidFill>
              </a:rPr>
              <a:t> </a:t>
            </a:r>
            <a:r>
              <a:rPr lang="en-US" b="1" dirty="0" err="1">
                <a:solidFill>
                  <a:srgbClr val="002060"/>
                </a:solidFill>
              </a:rPr>
              <a:t>dari</a:t>
            </a:r>
            <a:r>
              <a:rPr lang="en-US" b="1" dirty="0">
                <a:solidFill>
                  <a:srgbClr val="002060"/>
                </a:solidFill>
              </a:rPr>
              <a:t> </a:t>
            </a:r>
            <a:r>
              <a:rPr lang="en-US" b="1" dirty="0" err="1">
                <a:solidFill>
                  <a:srgbClr val="002060"/>
                </a:solidFill>
              </a:rPr>
              <a:t>Pejabat</a:t>
            </a:r>
            <a:r>
              <a:rPr lang="en-US" b="1" dirty="0">
                <a:solidFill>
                  <a:srgbClr val="002060"/>
                </a:solidFill>
              </a:rPr>
              <a:t> Negara…</a:t>
            </a:r>
          </a:p>
          <a:p>
            <a:pPr marL="0" indent="0" algn="ctr">
              <a:lnSpc>
                <a:spcPct val="100000"/>
              </a:lnSpc>
              <a:buNone/>
            </a:pPr>
            <a:r>
              <a:rPr lang="en-US" b="1" dirty="0" err="1">
                <a:solidFill>
                  <a:srgbClr val="002060"/>
                </a:solidFill>
              </a:rPr>
              <a:t>Berakhir</a:t>
            </a:r>
            <a:r>
              <a:rPr lang="en-US" b="1" dirty="0">
                <a:solidFill>
                  <a:srgbClr val="002060"/>
                </a:solidFill>
              </a:rPr>
              <a:t> di </a:t>
            </a:r>
            <a:r>
              <a:rPr lang="en-US" b="1" dirty="0" err="1">
                <a:solidFill>
                  <a:srgbClr val="002060"/>
                </a:solidFill>
              </a:rPr>
              <a:t>Penjara</a:t>
            </a:r>
            <a:r>
              <a:rPr lang="en-US" b="1" dirty="0">
                <a:solidFill>
                  <a:srgbClr val="002060"/>
                </a:solidFill>
              </a:rPr>
              <a:t>.</a:t>
            </a:r>
          </a:p>
        </p:txBody>
      </p:sp>
      <p:grpSp>
        <p:nvGrpSpPr>
          <p:cNvPr id="9" name="Group 8"/>
          <p:cNvGrpSpPr/>
          <p:nvPr/>
        </p:nvGrpSpPr>
        <p:grpSpPr>
          <a:xfrm>
            <a:off x="801858" y="3193365"/>
            <a:ext cx="10325686" cy="2741978"/>
            <a:chOff x="0" y="4227640"/>
            <a:chExt cx="9597576" cy="174988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640"/>
              <a:ext cx="3185390" cy="173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0" y="4227640"/>
              <a:ext cx="3476992" cy="173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382" y="4229416"/>
              <a:ext cx="2935194" cy="1748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00B8FF"/>
                  </a:solidFill>
                </a14:hiddenFill>
              </a:ext>
            </a:extLst>
          </p:spPr>
        </p:pic>
      </p:grpSp>
    </p:spTree>
    <p:extLst>
      <p:ext uri="{BB962C8B-B14F-4D97-AF65-F5344CB8AC3E}">
        <p14:creationId xmlns:p14="http://schemas.microsoft.com/office/powerpoint/2010/main" val="155514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94727"/>
            <a:ext cx="12192000" cy="52634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192" tIns="45719" rIns="91192" bIns="45719" rtlCol="0" anchor="ctr"/>
          <a:lstStyle/>
          <a:p>
            <a:pPr algn="ctr" defTabSz="911567"/>
            <a:endParaRPr lang="en-US" sz="1867">
              <a:solidFill>
                <a:prstClr val="white"/>
              </a:solidFill>
            </a:endParaRPr>
          </a:p>
        </p:txBody>
      </p:sp>
      <p:grpSp>
        <p:nvGrpSpPr>
          <p:cNvPr id="28" name="Group 27"/>
          <p:cNvGrpSpPr>
            <a:grpSpLocks/>
          </p:cNvGrpSpPr>
          <p:nvPr/>
        </p:nvGrpSpPr>
        <p:grpSpPr bwMode="auto">
          <a:xfrm>
            <a:off x="1410173" y="1815812"/>
            <a:ext cx="8990811" cy="4800600"/>
            <a:chOff x="43" y="948"/>
            <a:chExt cx="5774" cy="3083"/>
          </a:xfrm>
        </p:grpSpPr>
        <p:sp>
          <p:nvSpPr>
            <p:cNvPr id="29" name="Oval 28"/>
            <p:cNvSpPr>
              <a:spLocks noChangeArrowheads="1"/>
            </p:cNvSpPr>
            <p:nvPr/>
          </p:nvSpPr>
          <p:spPr bwMode="auto">
            <a:xfrm>
              <a:off x="1690" y="1450"/>
              <a:ext cx="2382" cy="2342"/>
            </a:xfrm>
            <a:prstGeom prst="ellipse">
              <a:avLst/>
            </a:prstGeom>
            <a:gradFill rotWithShape="0">
              <a:gsLst>
                <a:gs pos="0">
                  <a:srgbClr val="FFFFFF"/>
                </a:gs>
                <a:gs pos="100000">
                  <a:srgbClr val="6CA5D8"/>
                </a:gs>
              </a:gsLst>
              <a:lin ang="5400000" scaled="1"/>
            </a:gradFill>
            <a:ln w="9360">
              <a:solidFill>
                <a:srgbClr val="6CA5D8"/>
              </a:solidFill>
              <a:miter lim="800000"/>
              <a:headEnd/>
              <a:tailEnd/>
            </a:ln>
          </p:spPr>
          <p:txBody>
            <a:bodyPr wrap="none" anchor="ctr"/>
            <a:lstStyle/>
            <a:p>
              <a:pPr defTabSz="911567"/>
              <a:endParaRPr lang="en-US" sz="1333">
                <a:solidFill>
                  <a:prstClr val="black"/>
                </a:solidFill>
              </a:endParaRPr>
            </a:p>
          </p:txBody>
        </p:sp>
        <p:grpSp>
          <p:nvGrpSpPr>
            <p:cNvPr id="30" name="Group 29"/>
            <p:cNvGrpSpPr>
              <a:grpSpLocks/>
            </p:cNvGrpSpPr>
            <p:nvPr/>
          </p:nvGrpSpPr>
          <p:grpSpPr bwMode="auto">
            <a:xfrm>
              <a:off x="2274" y="2035"/>
              <a:ext cx="1212" cy="1259"/>
              <a:chOff x="2274" y="2035"/>
              <a:chExt cx="1212" cy="1259"/>
            </a:xfrm>
          </p:grpSpPr>
          <p:sp>
            <p:nvSpPr>
              <p:cNvPr id="81" name="Oval 6"/>
              <p:cNvSpPr>
                <a:spLocks noChangeArrowheads="1"/>
              </p:cNvSpPr>
              <p:nvPr/>
            </p:nvSpPr>
            <p:spPr bwMode="auto">
              <a:xfrm>
                <a:off x="2274" y="2035"/>
                <a:ext cx="1213" cy="1260"/>
              </a:xfrm>
              <a:prstGeom prst="ellipse">
                <a:avLst/>
              </a:prstGeom>
              <a:gradFill rotWithShape="0">
                <a:gsLst>
                  <a:gs pos="0">
                    <a:srgbClr val="742E00"/>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82" name="AutoShape 7"/>
              <p:cNvSpPr>
                <a:spLocks noChangeArrowheads="1"/>
              </p:cNvSpPr>
              <p:nvPr/>
            </p:nvSpPr>
            <p:spPr bwMode="auto">
              <a:xfrm>
                <a:off x="2413" y="2055"/>
                <a:ext cx="935" cy="476"/>
              </a:xfrm>
              <a:custGeom>
                <a:avLst/>
                <a:gdLst>
                  <a:gd name="T0" fmla="*/ 439 w 1321"/>
                  <a:gd name="T1" fmla="*/ 108 h 712"/>
                  <a:gd name="T2" fmla="*/ 444 w 1321"/>
                  <a:gd name="T3" fmla="*/ 118 h 712"/>
                  <a:gd name="T4" fmla="*/ 446 w 1321"/>
                  <a:gd name="T5" fmla="*/ 129 h 712"/>
                  <a:gd name="T6" fmla="*/ 444 w 1321"/>
                  <a:gd name="T7" fmla="*/ 138 h 712"/>
                  <a:gd name="T8" fmla="*/ 438 w 1321"/>
                  <a:gd name="T9" fmla="*/ 147 h 712"/>
                  <a:gd name="T10" fmla="*/ 430 w 1321"/>
                  <a:gd name="T11" fmla="*/ 155 h 712"/>
                  <a:gd name="T12" fmla="*/ 418 w 1321"/>
                  <a:gd name="T13" fmla="*/ 162 h 712"/>
                  <a:gd name="T14" fmla="*/ 403 w 1321"/>
                  <a:gd name="T15" fmla="*/ 168 h 712"/>
                  <a:gd name="T16" fmla="*/ 387 w 1321"/>
                  <a:gd name="T17" fmla="*/ 174 h 712"/>
                  <a:gd name="T18" fmla="*/ 368 w 1321"/>
                  <a:gd name="T19" fmla="*/ 179 h 712"/>
                  <a:gd name="T20" fmla="*/ 348 w 1321"/>
                  <a:gd name="T21" fmla="*/ 183 h 712"/>
                  <a:gd name="T22" fmla="*/ 326 w 1321"/>
                  <a:gd name="T23" fmla="*/ 187 h 712"/>
                  <a:gd name="T24" fmla="*/ 302 w 1321"/>
                  <a:gd name="T25" fmla="*/ 189 h 712"/>
                  <a:gd name="T26" fmla="*/ 278 w 1321"/>
                  <a:gd name="T27" fmla="*/ 191 h 712"/>
                  <a:gd name="T28" fmla="*/ 268 w 1321"/>
                  <a:gd name="T29" fmla="*/ 191 h 712"/>
                  <a:gd name="T30" fmla="*/ 161 w 1321"/>
                  <a:gd name="T31" fmla="*/ 191 h 712"/>
                  <a:gd name="T32" fmla="*/ 159 w 1321"/>
                  <a:gd name="T33" fmla="*/ 191 h 712"/>
                  <a:gd name="T34" fmla="*/ 138 w 1321"/>
                  <a:gd name="T35" fmla="*/ 190 h 712"/>
                  <a:gd name="T36" fmla="*/ 117 w 1321"/>
                  <a:gd name="T37" fmla="*/ 189 h 712"/>
                  <a:gd name="T38" fmla="*/ 98 w 1321"/>
                  <a:gd name="T39" fmla="*/ 187 h 712"/>
                  <a:gd name="T40" fmla="*/ 79 w 1321"/>
                  <a:gd name="T41" fmla="*/ 185 h 712"/>
                  <a:gd name="T42" fmla="*/ 62 w 1321"/>
                  <a:gd name="T43" fmla="*/ 181 h 712"/>
                  <a:gd name="T44" fmla="*/ 47 w 1321"/>
                  <a:gd name="T45" fmla="*/ 178 h 712"/>
                  <a:gd name="T46" fmla="*/ 34 w 1321"/>
                  <a:gd name="T47" fmla="*/ 174 h 712"/>
                  <a:gd name="T48" fmla="*/ 23 w 1321"/>
                  <a:gd name="T49" fmla="*/ 169 h 712"/>
                  <a:gd name="T50" fmla="*/ 13 w 1321"/>
                  <a:gd name="T51" fmla="*/ 162 h 712"/>
                  <a:gd name="T52" fmla="*/ 6 w 1321"/>
                  <a:gd name="T53" fmla="*/ 156 h 712"/>
                  <a:gd name="T54" fmla="*/ 2 w 1321"/>
                  <a:gd name="T55" fmla="*/ 148 h 712"/>
                  <a:gd name="T56" fmla="*/ 0 w 1321"/>
                  <a:gd name="T57" fmla="*/ 140 h 712"/>
                  <a:gd name="T58" fmla="*/ 0 w 1321"/>
                  <a:gd name="T59" fmla="*/ 139 h 712"/>
                  <a:gd name="T60" fmla="*/ 1 w 1321"/>
                  <a:gd name="T61" fmla="*/ 130 h 712"/>
                  <a:gd name="T62" fmla="*/ 5 w 1321"/>
                  <a:gd name="T63" fmla="*/ 120 h 712"/>
                  <a:gd name="T64" fmla="*/ 17 w 1321"/>
                  <a:gd name="T65" fmla="*/ 99 h 712"/>
                  <a:gd name="T66" fmla="*/ 32 w 1321"/>
                  <a:gd name="T67" fmla="*/ 80 h 712"/>
                  <a:gd name="T68" fmla="*/ 50 w 1321"/>
                  <a:gd name="T69" fmla="*/ 63 h 712"/>
                  <a:gd name="T70" fmla="*/ 69 w 1321"/>
                  <a:gd name="T71" fmla="*/ 47 h 712"/>
                  <a:gd name="T72" fmla="*/ 91 w 1321"/>
                  <a:gd name="T73" fmla="*/ 33 h 712"/>
                  <a:gd name="T74" fmla="*/ 115 w 1321"/>
                  <a:gd name="T75" fmla="*/ 21 h 712"/>
                  <a:gd name="T76" fmla="*/ 140 w 1321"/>
                  <a:gd name="T77" fmla="*/ 13 h 712"/>
                  <a:gd name="T78" fmla="*/ 168 w 1321"/>
                  <a:gd name="T79" fmla="*/ 5 h 712"/>
                  <a:gd name="T80" fmla="*/ 196 w 1321"/>
                  <a:gd name="T81" fmla="*/ 1 h 712"/>
                  <a:gd name="T82" fmla="*/ 225 w 1321"/>
                  <a:gd name="T83" fmla="*/ 0 h 712"/>
                  <a:gd name="T84" fmla="*/ 225 w 1321"/>
                  <a:gd name="T85" fmla="*/ 0 h 712"/>
                  <a:gd name="T86" fmla="*/ 256 w 1321"/>
                  <a:gd name="T87" fmla="*/ 1 h 712"/>
                  <a:gd name="T88" fmla="*/ 286 w 1321"/>
                  <a:gd name="T89" fmla="*/ 7 h 712"/>
                  <a:gd name="T90" fmla="*/ 315 w 1321"/>
                  <a:gd name="T91" fmla="*/ 14 h 712"/>
                  <a:gd name="T92" fmla="*/ 340 w 1321"/>
                  <a:gd name="T93" fmla="*/ 24 h 712"/>
                  <a:gd name="T94" fmla="*/ 365 w 1321"/>
                  <a:gd name="T95" fmla="*/ 37 h 712"/>
                  <a:gd name="T96" fmla="*/ 388 w 1321"/>
                  <a:gd name="T97" fmla="*/ 51 h 712"/>
                  <a:gd name="T98" fmla="*/ 408 w 1321"/>
                  <a:gd name="T99" fmla="*/ 68 h 712"/>
                  <a:gd name="T100" fmla="*/ 425 w 1321"/>
                  <a:gd name="T101" fmla="*/ 88 h 712"/>
                  <a:gd name="T102" fmla="*/ 439 w 1321"/>
                  <a:gd name="T103" fmla="*/ 108 h 712"/>
                  <a:gd name="T104" fmla="*/ 439 w 1321"/>
                  <a:gd name="T105" fmla="*/ 10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0">
                <a:gsLst>
                  <a:gs pos="0">
                    <a:srgbClr val="FF6600"/>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1567"/>
                <a:r>
                  <a:rPr lang="id-ID" sz="5467" b="1" dirty="0">
                    <a:solidFill>
                      <a:prstClr val="black"/>
                    </a:solidFill>
                  </a:rPr>
                  <a:t>30</a:t>
                </a:r>
                <a:endParaRPr lang="en-US" sz="5467" b="1" dirty="0">
                  <a:solidFill>
                    <a:prstClr val="black"/>
                  </a:solidFill>
                </a:endParaRPr>
              </a:p>
            </p:txBody>
          </p:sp>
        </p:grpSp>
        <p:sp>
          <p:nvSpPr>
            <p:cNvPr id="31" name="Text Box 8"/>
            <p:cNvSpPr txBox="1">
              <a:spLocks noChangeArrowheads="1"/>
            </p:cNvSpPr>
            <p:nvPr/>
          </p:nvSpPr>
          <p:spPr bwMode="auto">
            <a:xfrm>
              <a:off x="2422" y="2650"/>
              <a:ext cx="917" cy="271"/>
            </a:xfrm>
            <a:prstGeom prst="rect">
              <a:avLst/>
            </a:prstGeom>
            <a:noFill/>
            <a:ln w="9525">
              <a:noFill/>
              <a:round/>
              <a:headEnd/>
              <a:tailEnd/>
            </a:ln>
            <a:effectLst/>
          </p:spPr>
          <p:txBody>
            <a:bodyPr wrap="none" lIns="90000" tIns="46800" rIns="90000" bIns="46800">
              <a:spAutoFit/>
            </a:bodyPr>
            <a:lstStyle/>
            <a:p>
              <a:pPr algn="ctr" defTabSz="911567">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2133" b="1" dirty="0">
                  <a:solidFill>
                    <a:srgbClr val="FFFFFF"/>
                  </a:solidFill>
                  <a:effectLst>
                    <a:outerShdw blurRad="38100" dist="38100" dir="2700000" algn="tl">
                      <a:srgbClr val="000000">
                        <a:alpha val="43137"/>
                      </a:srgbClr>
                    </a:outerShdw>
                  </a:effectLst>
                  <a:latin typeface="Arial" charset="0"/>
                  <a:ea typeface="Arial" charset="0"/>
                  <a:cs typeface="Arial" charset="0"/>
                </a:rPr>
                <a:t>KORUPSI</a:t>
              </a:r>
            </a:p>
          </p:txBody>
        </p:sp>
        <p:grpSp>
          <p:nvGrpSpPr>
            <p:cNvPr id="32" name="Group 9"/>
            <p:cNvGrpSpPr>
              <a:grpSpLocks/>
            </p:cNvGrpSpPr>
            <p:nvPr/>
          </p:nvGrpSpPr>
          <p:grpSpPr bwMode="auto">
            <a:xfrm>
              <a:off x="2634" y="1225"/>
              <a:ext cx="402" cy="387"/>
              <a:chOff x="2634" y="1225"/>
              <a:chExt cx="402" cy="387"/>
            </a:xfrm>
          </p:grpSpPr>
          <p:grpSp>
            <p:nvGrpSpPr>
              <p:cNvPr id="77" name="Group 10"/>
              <p:cNvGrpSpPr>
                <a:grpSpLocks/>
              </p:cNvGrpSpPr>
              <p:nvPr/>
            </p:nvGrpSpPr>
            <p:grpSpPr bwMode="auto">
              <a:xfrm>
                <a:off x="2634" y="1225"/>
                <a:ext cx="402" cy="387"/>
                <a:chOff x="2634" y="1225"/>
                <a:chExt cx="402" cy="387"/>
              </a:xfrm>
            </p:grpSpPr>
            <p:sp>
              <p:nvSpPr>
                <p:cNvPr id="79" name="Oval 11"/>
                <p:cNvSpPr>
                  <a:spLocks noChangeArrowheads="1"/>
                </p:cNvSpPr>
                <p:nvPr/>
              </p:nvSpPr>
              <p:spPr bwMode="auto">
                <a:xfrm>
                  <a:off x="2634" y="1225"/>
                  <a:ext cx="403" cy="388"/>
                </a:xfrm>
                <a:prstGeom prst="ellipse">
                  <a:avLst/>
                </a:prstGeom>
                <a:gradFill rotWithShape="0">
                  <a:gsLst>
                    <a:gs pos="0">
                      <a:srgbClr val="2E465B"/>
                    </a:gs>
                    <a:gs pos="100000">
                      <a:srgbClr val="6CA5D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80" name="AutoShape 12"/>
                <p:cNvSpPr>
                  <a:spLocks noChangeArrowheads="1"/>
                </p:cNvSpPr>
                <p:nvPr/>
              </p:nvSpPr>
              <p:spPr bwMode="auto">
                <a:xfrm>
                  <a:off x="2680" y="1231"/>
                  <a:ext cx="311" cy="146"/>
                </a:xfrm>
                <a:custGeom>
                  <a:avLst/>
                  <a:gdLst>
                    <a:gd name="T0" fmla="*/ 5 w 1321"/>
                    <a:gd name="T1" fmla="*/ 1 h 712"/>
                    <a:gd name="T2" fmla="*/ 5 w 1321"/>
                    <a:gd name="T3" fmla="*/ 1 h 712"/>
                    <a:gd name="T4" fmla="*/ 5 w 1321"/>
                    <a:gd name="T5" fmla="*/ 1 h 712"/>
                    <a:gd name="T6" fmla="*/ 5 w 1321"/>
                    <a:gd name="T7" fmla="*/ 1 h 712"/>
                    <a:gd name="T8" fmla="*/ 5 w 1321"/>
                    <a:gd name="T9" fmla="*/ 1 h 712"/>
                    <a:gd name="T10" fmla="*/ 5 w 1321"/>
                    <a:gd name="T11" fmla="*/ 1 h 712"/>
                    <a:gd name="T12" fmla="*/ 5 w 1321"/>
                    <a:gd name="T13" fmla="*/ 1 h 712"/>
                    <a:gd name="T14" fmla="*/ 5 w 1321"/>
                    <a:gd name="T15" fmla="*/ 2 h 712"/>
                    <a:gd name="T16" fmla="*/ 5 w 1321"/>
                    <a:gd name="T17" fmla="*/ 2 h 712"/>
                    <a:gd name="T18" fmla="*/ 4 w 1321"/>
                    <a:gd name="T19" fmla="*/ 2 h 712"/>
                    <a:gd name="T20" fmla="*/ 4 w 1321"/>
                    <a:gd name="T21" fmla="*/ 2 h 712"/>
                    <a:gd name="T22" fmla="*/ 4 w 1321"/>
                    <a:gd name="T23" fmla="*/ 2 h 712"/>
                    <a:gd name="T24" fmla="*/ 4 w 1321"/>
                    <a:gd name="T25" fmla="*/ 2 h 712"/>
                    <a:gd name="T26" fmla="*/ 4 w 1321"/>
                    <a:gd name="T27" fmla="*/ 2 h 712"/>
                    <a:gd name="T28" fmla="*/ 3 w 1321"/>
                    <a:gd name="T29" fmla="*/ 2 h 712"/>
                    <a:gd name="T30" fmla="*/ 2 w 1321"/>
                    <a:gd name="T31" fmla="*/ 2 h 712"/>
                    <a:gd name="T32" fmla="*/ 2 w 1321"/>
                    <a:gd name="T33" fmla="*/ 2 h 712"/>
                    <a:gd name="T34" fmla="*/ 2 w 1321"/>
                    <a:gd name="T35" fmla="*/ 2 h 712"/>
                    <a:gd name="T36" fmla="*/ 1 w 1321"/>
                    <a:gd name="T37" fmla="*/ 2 h 712"/>
                    <a:gd name="T38" fmla="*/ 1 w 1321"/>
                    <a:gd name="T39" fmla="*/ 2 h 712"/>
                    <a:gd name="T40" fmla="*/ 1 w 1321"/>
                    <a:gd name="T41" fmla="*/ 2 h 712"/>
                    <a:gd name="T42" fmla="*/ 1 w 1321"/>
                    <a:gd name="T43" fmla="*/ 2 h 712"/>
                    <a:gd name="T44" fmla="*/ 1 w 1321"/>
                    <a:gd name="T45" fmla="*/ 2 h 712"/>
                    <a:gd name="T46" fmla="*/ 0 w 1321"/>
                    <a:gd name="T47" fmla="*/ 2 h 712"/>
                    <a:gd name="T48" fmla="*/ 0 w 1321"/>
                    <a:gd name="T49" fmla="*/ 2 h 712"/>
                    <a:gd name="T50" fmla="*/ 0 w 1321"/>
                    <a:gd name="T51" fmla="*/ 1 h 712"/>
                    <a:gd name="T52" fmla="*/ 0 w 1321"/>
                    <a:gd name="T53" fmla="*/ 1 h 712"/>
                    <a:gd name="T54" fmla="*/ 0 w 1321"/>
                    <a:gd name="T55" fmla="*/ 1 h 712"/>
                    <a:gd name="T56" fmla="*/ 0 w 1321"/>
                    <a:gd name="T57" fmla="*/ 1 h 712"/>
                    <a:gd name="T58" fmla="*/ 0 w 1321"/>
                    <a:gd name="T59" fmla="*/ 1 h 712"/>
                    <a:gd name="T60" fmla="*/ 0 w 1321"/>
                    <a:gd name="T61" fmla="*/ 1 h 712"/>
                    <a:gd name="T62" fmla="*/ 0 w 1321"/>
                    <a:gd name="T63" fmla="*/ 1 h 712"/>
                    <a:gd name="T64" fmla="*/ 0 w 1321"/>
                    <a:gd name="T65" fmla="*/ 1 h 712"/>
                    <a:gd name="T66" fmla="*/ 0 w 1321"/>
                    <a:gd name="T67" fmla="*/ 1 h 712"/>
                    <a:gd name="T68" fmla="*/ 1 w 1321"/>
                    <a:gd name="T69" fmla="*/ 1 h 712"/>
                    <a:gd name="T70" fmla="*/ 1 w 1321"/>
                    <a:gd name="T71" fmla="*/ 0 h 712"/>
                    <a:gd name="T72" fmla="*/ 1 w 1321"/>
                    <a:gd name="T73" fmla="*/ 0 h 712"/>
                    <a:gd name="T74" fmla="*/ 1 w 1321"/>
                    <a:gd name="T75" fmla="*/ 0 h 712"/>
                    <a:gd name="T76" fmla="*/ 2 w 1321"/>
                    <a:gd name="T77" fmla="*/ 0 h 712"/>
                    <a:gd name="T78" fmla="*/ 2 w 1321"/>
                    <a:gd name="T79" fmla="*/ 0 h 712"/>
                    <a:gd name="T80" fmla="*/ 2 w 1321"/>
                    <a:gd name="T81" fmla="*/ 0 h 712"/>
                    <a:gd name="T82" fmla="*/ 3 w 1321"/>
                    <a:gd name="T83" fmla="*/ 0 h 712"/>
                    <a:gd name="T84" fmla="*/ 3 w 1321"/>
                    <a:gd name="T85" fmla="*/ 0 h 712"/>
                    <a:gd name="T86" fmla="*/ 3 w 1321"/>
                    <a:gd name="T87" fmla="*/ 0 h 712"/>
                    <a:gd name="T88" fmla="*/ 4 w 1321"/>
                    <a:gd name="T89" fmla="*/ 0 h 712"/>
                    <a:gd name="T90" fmla="*/ 4 w 1321"/>
                    <a:gd name="T91" fmla="*/ 0 h 712"/>
                    <a:gd name="T92" fmla="*/ 4 w 1321"/>
                    <a:gd name="T93" fmla="*/ 0 h 712"/>
                    <a:gd name="T94" fmla="*/ 4 w 1321"/>
                    <a:gd name="T95" fmla="*/ 0 h 712"/>
                    <a:gd name="T96" fmla="*/ 5 w 1321"/>
                    <a:gd name="T97" fmla="*/ 0 h 712"/>
                    <a:gd name="T98" fmla="*/ 5 w 1321"/>
                    <a:gd name="T99" fmla="*/ 1 h 712"/>
                    <a:gd name="T100" fmla="*/ 5 w 1321"/>
                    <a:gd name="T101" fmla="*/ 1 h 712"/>
                    <a:gd name="T102" fmla="*/ 5 w 1321"/>
                    <a:gd name="T103" fmla="*/ 1 h 712"/>
                    <a:gd name="T104" fmla="*/ 5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0">
                  <a:gsLst>
                    <a:gs pos="0">
                      <a:srgbClr val="6CA5D8"/>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sp>
            <p:nvSpPr>
              <p:cNvPr id="78" name="Text Box 13"/>
              <p:cNvSpPr txBox="1">
                <a:spLocks noChangeArrowheads="1"/>
              </p:cNvSpPr>
              <p:nvPr/>
            </p:nvSpPr>
            <p:spPr bwMode="auto">
              <a:xfrm>
                <a:off x="2715" y="1368"/>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solidFill>
                      <a:srgbClr val="FFFFFF"/>
                    </a:solidFill>
                    <a:effectLst>
                      <a:outerShdw blurRad="38100" dist="38100" dir="2700000" algn="tl">
                        <a:srgbClr val="C0C0C0"/>
                      </a:outerShdw>
                    </a:effectLst>
                    <a:latin typeface="Verdana" pitchFamily="32" charset="0"/>
                    <a:ea typeface="Arial" charset="0"/>
                    <a:cs typeface="Arial" charset="0"/>
                  </a:rPr>
                  <a:t>1</a:t>
                </a:r>
              </a:p>
            </p:txBody>
          </p:sp>
        </p:grpSp>
        <p:grpSp>
          <p:nvGrpSpPr>
            <p:cNvPr id="33" name="Group 14"/>
            <p:cNvGrpSpPr>
              <a:grpSpLocks/>
            </p:cNvGrpSpPr>
            <p:nvPr/>
          </p:nvGrpSpPr>
          <p:grpSpPr bwMode="auto">
            <a:xfrm>
              <a:off x="1951" y="2765"/>
              <a:ext cx="286" cy="238"/>
              <a:chOff x="1951" y="2765"/>
              <a:chExt cx="286" cy="238"/>
            </a:xfrm>
          </p:grpSpPr>
          <p:sp>
            <p:nvSpPr>
              <p:cNvPr id="75" name="Oval 15"/>
              <p:cNvSpPr>
                <a:spLocks noChangeArrowheads="1"/>
              </p:cNvSpPr>
              <p:nvPr/>
            </p:nvSpPr>
            <p:spPr bwMode="auto">
              <a:xfrm rot="-3360000">
                <a:off x="1968" y="2897"/>
                <a:ext cx="91" cy="91"/>
              </a:xfrm>
              <a:prstGeom prst="ellipse">
                <a:avLst/>
              </a:prstGeom>
              <a:gradFill rotWithShape="0">
                <a:gsLst>
                  <a:gs pos="0">
                    <a:srgbClr val="5A5F6E"/>
                  </a:gs>
                  <a:gs pos="100000">
                    <a:srgbClr val="878FA5"/>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76" name="Oval 16"/>
              <p:cNvSpPr>
                <a:spLocks noChangeArrowheads="1"/>
              </p:cNvSpPr>
              <p:nvPr/>
            </p:nvSpPr>
            <p:spPr bwMode="auto">
              <a:xfrm rot="-3360000">
                <a:off x="2128" y="2785"/>
                <a:ext cx="91" cy="92"/>
              </a:xfrm>
              <a:prstGeom prst="ellipse">
                <a:avLst/>
              </a:prstGeom>
              <a:gradFill rotWithShape="0">
                <a:gsLst>
                  <a:gs pos="0">
                    <a:srgbClr val="5A5F6E"/>
                  </a:gs>
                  <a:gs pos="100000">
                    <a:srgbClr val="878FA5"/>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grpSp>
          <p:nvGrpSpPr>
            <p:cNvPr id="34" name="Group 17"/>
            <p:cNvGrpSpPr>
              <a:grpSpLocks/>
            </p:cNvGrpSpPr>
            <p:nvPr/>
          </p:nvGrpSpPr>
          <p:grpSpPr bwMode="auto">
            <a:xfrm>
              <a:off x="1528" y="2831"/>
              <a:ext cx="405" cy="405"/>
              <a:chOff x="1528" y="2831"/>
              <a:chExt cx="405" cy="405"/>
            </a:xfrm>
          </p:grpSpPr>
          <p:sp>
            <p:nvSpPr>
              <p:cNvPr id="73" name="Oval 18"/>
              <p:cNvSpPr>
                <a:spLocks noChangeArrowheads="1"/>
              </p:cNvSpPr>
              <p:nvPr/>
            </p:nvSpPr>
            <p:spPr bwMode="auto">
              <a:xfrm>
                <a:off x="1528" y="2831"/>
                <a:ext cx="405" cy="405"/>
              </a:xfrm>
              <a:prstGeom prst="ellipse">
                <a:avLst/>
              </a:prstGeom>
              <a:gradFill rotWithShape="0">
                <a:gsLst>
                  <a:gs pos="0">
                    <a:srgbClr val="212328"/>
                  </a:gs>
                  <a:gs pos="100000">
                    <a:srgbClr val="878FA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74" name="Text Box 19"/>
              <p:cNvSpPr txBox="1">
                <a:spLocks noChangeArrowheads="1"/>
              </p:cNvSpPr>
              <p:nvPr/>
            </p:nvSpPr>
            <p:spPr bwMode="auto">
              <a:xfrm>
                <a:off x="1609" y="2919"/>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solidFill>
                      <a:srgbClr val="FFFFFF"/>
                    </a:solidFill>
                    <a:effectLst>
                      <a:outerShdw blurRad="38100" dist="38100" dir="2700000" algn="tl">
                        <a:srgbClr val="C0C0C0"/>
                      </a:outerShdw>
                    </a:effectLst>
                    <a:latin typeface="Verdana" pitchFamily="32" charset="0"/>
                    <a:ea typeface="Arial" charset="0"/>
                    <a:cs typeface="Arial" charset="0"/>
                  </a:rPr>
                  <a:t>6</a:t>
                </a:r>
              </a:p>
            </p:txBody>
          </p:sp>
        </p:grpSp>
        <p:grpSp>
          <p:nvGrpSpPr>
            <p:cNvPr id="35" name="Group 20"/>
            <p:cNvGrpSpPr>
              <a:grpSpLocks/>
            </p:cNvGrpSpPr>
            <p:nvPr/>
          </p:nvGrpSpPr>
          <p:grpSpPr bwMode="auto">
            <a:xfrm>
              <a:off x="3629" y="1533"/>
              <a:ext cx="783" cy="1218"/>
              <a:chOff x="3629" y="1533"/>
              <a:chExt cx="783" cy="1218"/>
            </a:xfrm>
          </p:grpSpPr>
          <p:grpSp>
            <p:nvGrpSpPr>
              <p:cNvPr id="65" name="Group 21"/>
              <p:cNvGrpSpPr>
                <a:grpSpLocks/>
              </p:cNvGrpSpPr>
              <p:nvPr/>
            </p:nvGrpSpPr>
            <p:grpSpPr bwMode="auto">
              <a:xfrm>
                <a:off x="3629" y="1533"/>
                <a:ext cx="783" cy="1218"/>
                <a:chOff x="3629" y="1533"/>
                <a:chExt cx="783" cy="1218"/>
              </a:xfrm>
            </p:grpSpPr>
            <p:sp>
              <p:nvSpPr>
                <p:cNvPr id="68" name="Oval 22"/>
                <p:cNvSpPr>
                  <a:spLocks noChangeArrowheads="1"/>
                </p:cNvSpPr>
                <p:nvPr/>
              </p:nvSpPr>
              <p:spPr bwMode="auto">
                <a:xfrm>
                  <a:off x="3629" y="1533"/>
                  <a:ext cx="400" cy="409"/>
                </a:xfrm>
                <a:prstGeom prst="ellipse">
                  <a:avLst/>
                </a:prstGeom>
                <a:gradFill rotWithShape="0">
                  <a:gsLst>
                    <a:gs pos="0">
                      <a:srgbClr val="3A2F7C"/>
                    </a:gs>
                    <a:gs pos="100000">
                      <a:srgbClr val="5D4BC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69" name="AutoShape 23"/>
                <p:cNvSpPr>
                  <a:spLocks noChangeArrowheads="1"/>
                </p:cNvSpPr>
                <p:nvPr/>
              </p:nvSpPr>
              <p:spPr bwMode="auto">
                <a:xfrm>
                  <a:off x="3673" y="1535"/>
                  <a:ext cx="308" cy="154"/>
                </a:xfrm>
                <a:custGeom>
                  <a:avLst/>
                  <a:gdLst>
                    <a:gd name="T0" fmla="*/ 5 w 1321"/>
                    <a:gd name="T1" fmla="*/ 1 h 712"/>
                    <a:gd name="T2" fmla="*/ 5 w 1321"/>
                    <a:gd name="T3" fmla="*/ 1 h 712"/>
                    <a:gd name="T4" fmla="*/ 5 w 1321"/>
                    <a:gd name="T5" fmla="*/ 1 h 712"/>
                    <a:gd name="T6" fmla="*/ 5 w 1321"/>
                    <a:gd name="T7" fmla="*/ 2 h 712"/>
                    <a:gd name="T8" fmla="*/ 5 w 1321"/>
                    <a:gd name="T9" fmla="*/ 2 h 712"/>
                    <a:gd name="T10" fmla="*/ 5 w 1321"/>
                    <a:gd name="T11" fmla="*/ 2 h 712"/>
                    <a:gd name="T12" fmla="*/ 5 w 1321"/>
                    <a:gd name="T13" fmla="*/ 2 h 712"/>
                    <a:gd name="T14" fmla="*/ 5 w 1321"/>
                    <a:gd name="T15" fmla="*/ 2 h 712"/>
                    <a:gd name="T16" fmla="*/ 5 w 1321"/>
                    <a:gd name="T17" fmla="*/ 2 h 712"/>
                    <a:gd name="T18" fmla="*/ 4 w 1321"/>
                    <a:gd name="T19" fmla="*/ 2 h 712"/>
                    <a:gd name="T20" fmla="*/ 4 w 1321"/>
                    <a:gd name="T21" fmla="*/ 2 h 712"/>
                    <a:gd name="T22" fmla="*/ 4 w 1321"/>
                    <a:gd name="T23" fmla="*/ 2 h 712"/>
                    <a:gd name="T24" fmla="*/ 3 w 1321"/>
                    <a:gd name="T25" fmla="*/ 2 h 712"/>
                    <a:gd name="T26" fmla="*/ 3 w 1321"/>
                    <a:gd name="T27" fmla="*/ 2 h 712"/>
                    <a:gd name="T28" fmla="*/ 3 w 1321"/>
                    <a:gd name="T29" fmla="*/ 2 h 712"/>
                    <a:gd name="T30" fmla="*/ 2 w 1321"/>
                    <a:gd name="T31" fmla="*/ 2 h 712"/>
                    <a:gd name="T32" fmla="*/ 2 w 1321"/>
                    <a:gd name="T33" fmla="*/ 2 h 712"/>
                    <a:gd name="T34" fmla="*/ 2 w 1321"/>
                    <a:gd name="T35" fmla="*/ 2 h 712"/>
                    <a:gd name="T36" fmla="*/ 1 w 1321"/>
                    <a:gd name="T37" fmla="*/ 2 h 712"/>
                    <a:gd name="T38" fmla="*/ 1 w 1321"/>
                    <a:gd name="T39" fmla="*/ 2 h 712"/>
                    <a:gd name="T40" fmla="*/ 1 w 1321"/>
                    <a:gd name="T41" fmla="*/ 2 h 712"/>
                    <a:gd name="T42" fmla="*/ 1 w 1321"/>
                    <a:gd name="T43" fmla="*/ 2 h 712"/>
                    <a:gd name="T44" fmla="*/ 0 w 1321"/>
                    <a:gd name="T45" fmla="*/ 2 h 712"/>
                    <a:gd name="T46" fmla="*/ 0 w 1321"/>
                    <a:gd name="T47" fmla="*/ 2 h 712"/>
                    <a:gd name="T48" fmla="*/ 0 w 1321"/>
                    <a:gd name="T49" fmla="*/ 2 h 712"/>
                    <a:gd name="T50" fmla="*/ 0 w 1321"/>
                    <a:gd name="T51" fmla="*/ 2 h 712"/>
                    <a:gd name="T52" fmla="*/ 0 w 1321"/>
                    <a:gd name="T53" fmla="*/ 2 h 712"/>
                    <a:gd name="T54" fmla="*/ 0 w 1321"/>
                    <a:gd name="T55" fmla="*/ 2 h 712"/>
                    <a:gd name="T56" fmla="*/ 0 w 1321"/>
                    <a:gd name="T57" fmla="*/ 2 h 712"/>
                    <a:gd name="T58" fmla="*/ 0 w 1321"/>
                    <a:gd name="T59" fmla="*/ 2 h 712"/>
                    <a:gd name="T60" fmla="*/ 0 w 1321"/>
                    <a:gd name="T61" fmla="*/ 2 h 712"/>
                    <a:gd name="T62" fmla="*/ 0 w 1321"/>
                    <a:gd name="T63" fmla="*/ 1 h 712"/>
                    <a:gd name="T64" fmla="*/ 0 w 1321"/>
                    <a:gd name="T65" fmla="*/ 1 h 712"/>
                    <a:gd name="T66" fmla="*/ 0 w 1321"/>
                    <a:gd name="T67" fmla="*/ 1 h 712"/>
                    <a:gd name="T68" fmla="*/ 1 w 1321"/>
                    <a:gd name="T69" fmla="*/ 1 h 712"/>
                    <a:gd name="T70" fmla="*/ 1 w 1321"/>
                    <a:gd name="T71" fmla="*/ 0 h 712"/>
                    <a:gd name="T72" fmla="*/ 1 w 1321"/>
                    <a:gd name="T73" fmla="*/ 0 h 712"/>
                    <a:gd name="T74" fmla="*/ 1 w 1321"/>
                    <a:gd name="T75" fmla="*/ 0 h 712"/>
                    <a:gd name="T76" fmla="*/ 2 w 1321"/>
                    <a:gd name="T77" fmla="*/ 0 h 712"/>
                    <a:gd name="T78" fmla="*/ 2 w 1321"/>
                    <a:gd name="T79" fmla="*/ 0 h 712"/>
                    <a:gd name="T80" fmla="*/ 2 w 1321"/>
                    <a:gd name="T81" fmla="*/ 0 h 712"/>
                    <a:gd name="T82" fmla="*/ 3 w 1321"/>
                    <a:gd name="T83" fmla="*/ 0 h 712"/>
                    <a:gd name="T84" fmla="*/ 3 w 1321"/>
                    <a:gd name="T85" fmla="*/ 0 h 712"/>
                    <a:gd name="T86" fmla="*/ 3 w 1321"/>
                    <a:gd name="T87" fmla="*/ 0 h 712"/>
                    <a:gd name="T88" fmla="*/ 3 w 1321"/>
                    <a:gd name="T89" fmla="*/ 0 h 712"/>
                    <a:gd name="T90" fmla="*/ 4 w 1321"/>
                    <a:gd name="T91" fmla="*/ 0 h 712"/>
                    <a:gd name="T92" fmla="*/ 4 w 1321"/>
                    <a:gd name="T93" fmla="*/ 0 h 712"/>
                    <a:gd name="T94" fmla="*/ 4 w 1321"/>
                    <a:gd name="T95" fmla="*/ 0 h 712"/>
                    <a:gd name="T96" fmla="*/ 5 w 1321"/>
                    <a:gd name="T97" fmla="*/ 1 h 712"/>
                    <a:gd name="T98" fmla="*/ 5 w 1321"/>
                    <a:gd name="T99" fmla="*/ 1 h 712"/>
                    <a:gd name="T100" fmla="*/ 5 w 1321"/>
                    <a:gd name="T101" fmla="*/ 1 h 712"/>
                    <a:gd name="T102" fmla="*/ 5 w 1321"/>
                    <a:gd name="T103" fmla="*/ 1 h 712"/>
                    <a:gd name="T104" fmla="*/ 5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0">
                  <a:gsLst>
                    <a:gs pos="0">
                      <a:srgbClr val="5D4BC7"/>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nvGrpSpPr>
                <p:cNvPr id="70" name="Group 24"/>
                <p:cNvGrpSpPr>
                  <a:grpSpLocks/>
                </p:cNvGrpSpPr>
                <p:nvPr/>
              </p:nvGrpSpPr>
              <p:grpSpPr bwMode="auto">
                <a:xfrm>
                  <a:off x="4006" y="2336"/>
                  <a:ext cx="406" cy="416"/>
                  <a:chOff x="4006" y="2336"/>
                  <a:chExt cx="406" cy="416"/>
                </a:xfrm>
              </p:grpSpPr>
              <p:pic>
                <p:nvPicPr>
                  <p:cNvPr id="71" name="Picture 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06" y="2336"/>
                    <a:ext cx="407"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2" name="Text Box 26"/>
                  <p:cNvSpPr txBox="1">
                    <a:spLocks noChangeArrowheads="1"/>
                  </p:cNvSpPr>
                  <p:nvPr/>
                </p:nvSpPr>
                <p:spPr bwMode="auto">
                  <a:xfrm>
                    <a:off x="4066" y="2401"/>
                    <a:ext cx="28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grpSp>
          <p:sp>
            <p:nvSpPr>
              <p:cNvPr id="66" name="Text Box 27"/>
              <p:cNvSpPr txBox="1">
                <a:spLocks noChangeArrowheads="1"/>
              </p:cNvSpPr>
              <p:nvPr/>
            </p:nvSpPr>
            <p:spPr bwMode="auto">
              <a:xfrm>
                <a:off x="3715" y="1671"/>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solidFill>
                      <a:srgbClr val="FFFFFF"/>
                    </a:solidFill>
                    <a:effectLst>
                      <a:outerShdw blurRad="38100" dist="38100" dir="2700000" algn="tl">
                        <a:srgbClr val="C0C0C0"/>
                      </a:outerShdw>
                    </a:effectLst>
                    <a:latin typeface="Verdana" pitchFamily="32" charset="0"/>
                    <a:ea typeface="Arial" charset="0"/>
                    <a:cs typeface="Arial" charset="0"/>
                  </a:rPr>
                  <a:t>2</a:t>
                </a:r>
              </a:p>
            </p:txBody>
          </p:sp>
          <p:sp>
            <p:nvSpPr>
              <p:cNvPr id="67" name="Text Box 28"/>
              <p:cNvSpPr txBox="1">
                <a:spLocks noChangeArrowheads="1"/>
              </p:cNvSpPr>
              <p:nvPr/>
            </p:nvSpPr>
            <p:spPr bwMode="auto">
              <a:xfrm>
                <a:off x="4098" y="2441"/>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effectLst>
                      <a:outerShdw blurRad="38100" dist="38100" dir="2700000" algn="tl">
                        <a:srgbClr val="C0C0C0"/>
                      </a:outerShdw>
                    </a:effectLst>
                    <a:latin typeface="Verdana" pitchFamily="32" charset="0"/>
                    <a:ea typeface="Arial" charset="0"/>
                    <a:cs typeface="Arial" charset="0"/>
                  </a:rPr>
                  <a:t>3</a:t>
                </a:r>
              </a:p>
            </p:txBody>
          </p:sp>
        </p:grpSp>
        <p:grpSp>
          <p:nvGrpSpPr>
            <p:cNvPr id="36" name="Group 29"/>
            <p:cNvGrpSpPr>
              <a:grpSpLocks/>
            </p:cNvGrpSpPr>
            <p:nvPr/>
          </p:nvGrpSpPr>
          <p:grpSpPr bwMode="auto">
            <a:xfrm>
              <a:off x="3488" y="3341"/>
              <a:ext cx="384" cy="365"/>
              <a:chOff x="3488" y="3341"/>
              <a:chExt cx="384" cy="365"/>
            </a:xfrm>
          </p:grpSpPr>
          <p:grpSp>
            <p:nvGrpSpPr>
              <p:cNvPr id="61" name="Group 30"/>
              <p:cNvGrpSpPr>
                <a:grpSpLocks/>
              </p:cNvGrpSpPr>
              <p:nvPr/>
            </p:nvGrpSpPr>
            <p:grpSpPr bwMode="auto">
              <a:xfrm>
                <a:off x="3488" y="3341"/>
                <a:ext cx="384" cy="365"/>
                <a:chOff x="3488" y="3341"/>
                <a:chExt cx="384" cy="365"/>
              </a:xfrm>
            </p:grpSpPr>
            <p:sp>
              <p:nvSpPr>
                <p:cNvPr id="63" name="Oval 31"/>
                <p:cNvSpPr>
                  <a:spLocks noChangeArrowheads="1"/>
                </p:cNvSpPr>
                <p:nvPr/>
              </p:nvSpPr>
              <p:spPr bwMode="auto">
                <a:xfrm>
                  <a:off x="3488" y="3341"/>
                  <a:ext cx="385" cy="366"/>
                </a:xfrm>
                <a:prstGeom prst="ellipse">
                  <a:avLst/>
                </a:prstGeom>
                <a:gradFill rotWithShape="0">
                  <a:gsLst>
                    <a:gs pos="0">
                      <a:srgbClr val="575757"/>
                    </a:gs>
                    <a:gs pos="100000">
                      <a:srgbClr val="C0C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64" name="AutoShape 32"/>
                <p:cNvSpPr>
                  <a:spLocks noChangeArrowheads="1"/>
                </p:cNvSpPr>
                <p:nvPr/>
              </p:nvSpPr>
              <p:spPr bwMode="auto">
                <a:xfrm>
                  <a:off x="3532" y="3348"/>
                  <a:ext cx="297" cy="138"/>
                </a:xfrm>
                <a:custGeom>
                  <a:avLst/>
                  <a:gdLst>
                    <a:gd name="T0" fmla="*/ 4 w 1321"/>
                    <a:gd name="T1" fmla="*/ 1 h 712"/>
                    <a:gd name="T2" fmla="*/ 4 w 1321"/>
                    <a:gd name="T3" fmla="*/ 1 h 712"/>
                    <a:gd name="T4" fmla="*/ 4 w 1321"/>
                    <a:gd name="T5" fmla="*/ 1 h 712"/>
                    <a:gd name="T6" fmla="*/ 4 w 1321"/>
                    <a:gd name="T7" fmla="*/ 1 h 712"/>
                    <a:gd name="T8" fmla="*/ 4 w 1321"/>
                    <a:gd name="T9" fmla="*/ 1 h 712"/>
                    <a:gd name="T10" fmla="*/ 4 w 1321"/>
                    <a:gd name="T11" fmla="*/ 1 h 712"/>
                    <a:gd name="T12" fmla="*/ 4 w 1321"/>
                    <a:gd name="T13" fmla="*/ 1 h 712"/>
                    <a:gd name="T14" fmla="*/ 4 w 1321"/>
                    <a:gd name="T15" fmla="*/ 1 h 712"/>
                    <a:gd name="T16" fmla="*/ 4 w 1321"/>
                    <a:gd name="T17" fmla="*/ 1 h 712"/>
                    <a:gd name="T18" fmla="*/ 4 w 1321"/>
                    <a:gd name="T19" fmla="*/ 1 h 712"/>
                    <a:gd name="T20" fmla="*/ 4 w 1321"/>
                    <a:gd name="T21" fmla="*/ 1 h 712"/>
                    <a:gd name="T22" fmla="*/ 3 w 1321"/>
                    <a:gd name="T23" fmla="*/ 1 h 712"/>
                    <a:gd name="T24" fmla="*/ 3 w 1321"/>
                    <a:gd name="T25" fmla="*/ 1 h 712"/>
                    <a:gd name="T26" fmla="*/ 3 w 1321"/>
                    <a:gd name="T27" fmla="*/ 1 h 712"/>
                    <a:gd name="T28" fmla="*/ 3 w 1321"/>
                    <a:gd name="T29" fmla="*/ 1 h 712"/>
                    <a:gd name="T30" fmla="*/ 2 w 1321"/>
                    <a:gd name="T31" fmla="*/ 1 h 712"/>
                    <a:gd name="T32" fmla="*/ 2 w 1321"/>
                    <a:gd name="T33" fmla="*/ 1 h 712"/>
                    <a:gd name="T34" fmla="*/ 1 w 1321"/>
                    <a:gd name="T35" fmla="*/ 1 h 712"/>
                    <a:gd name="T36" fmla="*/ 1 w 1321"/>
                    <a:gd name="T37" fmla="*/ 1 h 712"/>
                    <a:gd name="T38" fmla="*/ 1 w 1321"/>
                    <a:gd name="T39" fmla="*/ 1 h 712"/>
                    <a:gd name="T40" fmla="*/ 1 w 1321"/>
                    <a:gd name="T41" fmla="*/ 1 h 712"/>
                    <a:gd name="T42" fmla="*/ 1 w 1321"/>
                    <a:gd name="T43" fmla="*/ 1 h 712"/>
                    <a:gd name="T44" fmla="*/ 0 w 1321"/>
                    <a:gd name="T45" fmla="*/ 1 h 712"/>
                    <a:gd name="T46" fmla="*/ 0 w 1321"/>
                    <a:gd name="T47" fmla="*/ 1 h 712"/>
                    <a:gd name="T48" fmla="*/ 0 w 1321"/>
                    <a:gd name="T49" fmla="*/ 1 h 712"/>
                    <a:gd name="T50" fmla="*/ 0 w 1321"/>
                    <a:gd name="T51" fmla="*/ 1 h 712"/>
                    <a:gd name="T52" fmla="*/ 0 w 1321"/>
                    <a:gd name="T53" fmla="*/ 1 h 712"/>
                    <a:gd name="T54" fmla="*/ 0 w 1321"/>
                    <a:gd name="T55" fmla="*/ 1 h 712"/>
                    <a:gd name="T56" fmla="*/ 0 w 1321"/>
                    <a:gd name="T57" fmla="*/ 1 h 712"/>
                    <a:gd name="T58" fmla="*/ 0 w 1321"/>
                    <a:gd name="T59" fmla="*/ 1 h 712"/>
                    <a:gd name="T60" fmla="*/ 0 w 1321"/>
                    <a:gd name="T61" fmla="*/ 1 h 712"/>
                    <a:gd name="T62" fmla="*/ 0 w 1321"/>
                    <a:gd name="T63" fmla="*/ 1 h 712"/>
                    <a:gd name="T64" fmla="*/ 0 w 1321"/>
                    <a:gd name="T65" fmla="*/ 1 h 712"/>
                    <a:gd name="T66" fmla="*/ 0 w 1321"/>
                    <a:gd name="T67" fmla="*/ 1 h 712"/>
                    <a:gd name="T68" fmla="*/ 0 w 1321"/>
                    <a:gd name="T69" fmla="*/ 0 h 712"/>
                    <a:gd name="T70" fmla="*/ 1 w 1321"/>
                    <a:gd name="T71" fmla="*/ 0 h 712"/>
                    <a:gd name="T72" fmla="*/ 1 w 1321"/>
                    <a:gd name="T73" fmla="*/ 0 h 712"/>
                    <a:gd name="T74" fmla="*/ 1 w 1321"/>
                    <a:gd name="T75" fmla="*/ 0 h 712"/>
                    <a:gd name="T76" fmla="*/ 1 w 1321"/>
                    <a:gd name="T77" fmla="*/ 0 h 712"/>
                    <a:gd name="T78" fmla="*/ 2 w 1321"/>
                    <a:gd name="T79" fmla="*/ 0 h 712"/>
                    <a:gd name="T80" fmla="*/ 2 w 1321"/>
                    <a:gd name="T81" fmla="*/ 0 h 712"/>
                    <a:gd name="T82" fmla="*/ 2 w 1321"/>
                    <a:gd name="T83" fmla="*/ 0 h 712"/>
                    <a:gd name="T84" fmla="*/ 2 w 1321"/>
                    <a:gd name="T85" fmla="*/ 0 h 712"/>
                    <a:gd name="T86" fmla="*/ 3 w 1321"/>
                    <a:gd name="T87" fmla="*/ 0 h 712"/>
                    <a:gd name="T88" fmla="*/ 3 w 1321"/>
                    <a:gd name="T89" fmla="*/ 0 h 712"/>
                    <a:gd name="T90" fmla="*/ 3 w 1321"/>
                    <a:gd name="T91" fmla="*/ 0 h 712"/>
                    <a:gd name="T92" fmla="*/ 3 w 1321"/>
                    <a:gd name="T93" fmla="*/ 0 h 712"/>
                    <a:gd name="T94" fmla="*/ 4 w 1321"/>
                    <a:gd name="T95" fmla="*/ 0 h 712"/>
                    <a:gd name="T96" fmla="*/ 4 w 1321"/>
                    <a:gd name="T97" fmla="*/ 0 h 712"/>
                    <a:gd name="T98" fmla="*/ 4 w 1321"/>
                    <a:gd name="T99" fmla="*/ 1 h 712"/>
                    <a:gd name="T100" fmla="*/ 4 w 1321"/>
                    <a:gd name="T101" fmla="*/ 1 h 712"/>
                    <a:gd name="T102" fmla="*/ 4 w 1321"/>
                    <a:gd name="T103" fmla="*/ 1 h 712"/>
                    <a:gd name="T104" fmla="*/ 4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0">
                  <a:gsLst>
                    <a:gs pos="0">
                      <a:srgbClr val="C0C0C0"/>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sp>
            <p:nvSpPr>
              <p:cNvPr id="62" name="Text Box 33"/>
              <p:cNvSpPr txBox="1">
                <a:spLocks noChangeArrowheads="1"/>
              </p:cNvSpPr>
              <p:nvPr/>
            </p:nvSpPr>
            <p:spPr bwMode="auto">
              <a:xfrm>
                <a:off x="3558" y="3421"/>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effectLst>
                      <a:outerShdw blurRad="38100" dist="38100" dir="2700000" algn="tl">
                        <a:srgbClr val="C0C0C0"/>
                      </a:outerShdw>
                    </a:effectLst>
                    <a:latin typeface="Verdana" pitchFamily="32" charset="0"/>
                    <a:ea typeface="Arial" charset="0"/>
                    <a:cs typeface="Arial" charset="0"/>
                  </a:rPr>
                  <a:t>4</a:t>
                </a:r>
              </a:p>
            </p:txBody>
          </p:sp>
        </p:grpSp>
        <p:grpSp>
          <p:nvGrpSpPr>
            <p:cNvPr id="37" name="Group 34"/>
            <p:cNvGrpSpPr>
              <a:grpSpLocks/>
            </p:cNvGrpSpPr>
            <p:nvPr/>
          </p:nvGrpSpPr>
          <p:grpSpPr bwMode="auto">
            <a:xfrm>
              <a:off x="1623" y="1752"/>
              <a:ext cx="1113" cy="2279"/>
              <a:chOff x="1623" y="1752"/>
              <a:chExt cx="1113" cy="2279"/>
            </a:xfrm>
          </p:grpSpPr>
          <p:sp>
            <p:nvSpPr>
              <p:cNvPr id="57" name="Oval 35"/>
              <p:cNvSpPr>
                <a:spLocks noChangeArrowheads="1"/>
              </p:cNvSpPr>
              <p:nvPr/>
            </p:nvSpPr>
            <p:spPr bwMode="auto">
              <a:xfrm>
                <a:off x="1623" y="1752"/>
                <a:ext cx="405" cy="405"/>
              </a:xfrm>
              <a:prstGeom prst="ellipse">
                <a:avLst/>
              </a:prstGeom>
              <a:gradFill rotWithShape="0">
                <a:gsLst>
                  <a:gs pos="0">
                    <a:srgbClr val="395019"/>
                  </a:gs>
                  <a:gs pos="100000">
                    <a:srgbClr val="7DB03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58" name="Text Box 36"/>
              <p:cNvSpPr txBox="1">
                <a:spLocks noChangeArrowheads="1"/>
              </p:cNvSpPr>
              <p:nvPr/>
            </p:nvSpPr>
            <p:spPr bwMode="auto">
              <a:xfrm>
                <a:off x="1706" y="1844"/>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solidFill>
                      <a:srgbClr val="FFFFFF"/>
                    </a:solidFill>
                    <a:effectLst>
                      <a:outerShdw blurRad="38100" dist="38100" dir="2700000" algn="tl">
                        <a:srgbClr val="C0C0C0"/>
                      </a:outerShdw>
                    </a:effectLst>
                    <a:latin typeface="Verdana" pitchFamily="32" charset="0"/>
                    <a:ea typeface="Arial" charset="0"/>
                    <a:cs typeface="Arial" charset="0"/>
                  </a:rPr>
                  <a:t>7</a:t>
                </a:r>
              </a:p>
            </p:txBody>
          </p:sp>
          <p:sp>
            <p:nvSpPr>
              <p:cNvPr id="59" name="Oval 37"/>
              <p:cNvSpPr>
                <a:spLocks noChangeArrowheads="1"/>
              </p:cNvSpPr>
              <p:nvPr/>
            </p:nvSpPr>
            <p:spPr bwMode="auto">
              <a:xfrm>
                <a:off x="2331" y="3626"/>
                <a:ext cx="405" cy="405"/>
              </a:xfrm>
              <a:prstGeom prst="ellipse">
                <a:avLst/>
              </a:prstGeom>
              <a:gradFill rotWithShape="0">
                <a:gsLst>
                  <a:gs pos="0">
                    <a:srgbClr val="395019"/>
                  </a:gs>
                  <a:gs pos="100000">
                    <a:srgbClr val="7DB03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60" name="Text Box 38"/>
              <p:cNvSpPr txBox="1">
                <a:spLocks noChangeArrowheads="1"/>
              </p:cNvSpPr>
              <p:nvPr/>
            </p:nvSpPr>
            <p:spPr bwMode="auto">
              <a:xfrm>
                <a:off x="2415" y="3719"/>
                <a:ext cx="210" cy="209"/>
              </a:xfrm>
              <a:prstGeom prst="rect">
                <a:avLst/>
              </a:prstGeom>
              <a:noFill/>
              <a:ln w="9525">
                <a:noFill/>
                <a:round/>
                <a:headEnd/>
                <a:tailEnd/>
              </a:ln>
              <a:effectLst/>
            </p:spPr>
            <p:txBody>
              <a:bodyPr wrap="none" lIns="90000" tIns="46800" rIns="90000" bIns="46800">
                <a:spAutoFit/>
              </a:bodyPr>
              <a:lstStyle/>
              <a:p>
                <a:pPr algn="ctr" defTabSz="911567">
                  <a:lnSpc>
                    <a:spcPct val="102000"/>
                  </a:lnSpc>
                  <a:tabLst>
                    <a:tab pos="0" algn="l"/>
                    <a:tab pos="683798" algn="l"/>
                    <a:tab pos="1367350" algn="l"/>
                    <a:tab pos="2050903" algn="l"/>
                    <a:tab pos="2734698" algn="l"/>
                    <a:tab pos="3418333" algn="l"/>
                    <a:tab pos="4101967" algn="l"/>
                    <a:tab pos="4785600" algn="l"/>
                    <a:tab pos="5469398" algn="l"/>
                    <a:tab pos="6152952" algn="l"/>
                    <a:tab pos="6836581" algn="l"/>
                    <a:tab pos="7520299" algn="l"/>
                  </a:tabLst>
                  <a:defRPr/>
                </a:pPr>
                <a:r>
                  <a:rPr lang="en-US" sz="1600" b="1" dirty="0">
                    <a:solidFill>
                      <a:srgbClr val="FFFFFF"/>
                    </a:solidFill>
                    <a:effectLst>
                      <a:outerShdw blurRad="38100" dist="38100" dir="2700000" algn="tl">
                        <a:srgbClr val="C0C0C0"/>
                      </a:outerShdw>
                    </a:effectLst>
                    <a:latin typeface="Verdana" pitchFamily="32" charset="0"/>
                    <a:ea typeface="Arial" charset="0"/>
                    <a:cs typeface="Arial" charset="0"/>
                  </a:rPr>
                  <a:t>5</a:t>
                </a:r>
              </a:p>
            </p:txBody>
          </p:sp>
        </p:grpSp>
        <p:sp>
          <p:nvSpPr>
            <p:cNvPr id="38" name="Oval 39"/>
            <p:cNvSpPr>
              <a:spLocks noChangeArrowheads="1"/>
            </p:cNvSpPr>
            <p:nvPr/>
          </p:nvSpPr>
          <p:spPr bwMode="auto">
            <a:xfrm rot="-3360000">
              <a:off x="3444" y="3251"/>
              <a:ext cx="77" cy="81"/>
            </a:xfrm>
            <a:prstGeom prst="ellipse">
              <a:avLst/>
            </a:prstGeom>
            <a:gradFill rotWithShape="0">
              <a:gsLst>
                <a:gs pos="0">
                  <a:srgbClr val="808080"/>
                </a:gs>
                <a:gs pos="100000">
                  <a:srgbClr val="C0C0C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39" name="Oval 40"/>
            <p:cNvSpPr>
              <a:spLocks noChangeArrowheads="1"/>
            </p:cNvSpPr>
            <p:nvPr/>
          </p:nvSpPr>
          <p:spPr bwMode="auto">
            <a:xfrm rot="-3360000">
              <a:off x="3353" y="3162"/>
              <a:ext cx="77" cy="82"/>
            </a:xfrm>
            <a:prstGeom prst="ellipse">
              <a:avLst/>
            </a:prstGeom>
            <a:gradFill rotWithShape="0">
              <a:gsLst>
                <a:gs pos="0">
                  <a:srgbClr val="808080"/>
                </a:gs>
                <a:gs pos="100000">
                  <a:srgbClr val="C0C0C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nvGrpSpPr>
            <p:cNvPr id="40" name="Group 41"/>
            <p:cNvGrpSpPr>
              <a:grpSpLocks/>
            </p:cNvGrpSpPr>
            <p:nvPr/>
          </p:nvGrpSpPr>
          <p:grpSpPr bwMode="auto">
            <a:xfrm>
              <a:off x="2040" y="2080"/>
              <a:ext cx="286" cy="241"/>
              <a:chOff x="2040" y="2080"/>
              <a:chExt cx="286" cy="241"/>
            </a:xfrm>
          </p:grpSpPr>
          <p:sp>
            <p:nvSpPr>
              <p:cNvPr id="55" name="Oval 42"/>
              <p:cNvSpPr>
                <a:spLocks noChangeArrowheads="1"/>
              </p:cNvSpPr>
              <p:nvPr/>
            </p:nvSpPr>
            <p:spPr bwMode="auto">
              <a:xfrm rot="-3360000">
                <a:off x="2058" y="2097"/>
                <a:ext cx="90" cy="91"/>
              </a:xfrm>
              <a:prstGeom prst="ellipse">
                <a:avLst/>
              </a:prstGeom>
              <a:gradFill rotWithShape="0">
                <a:gsLst>
                  <a:gs pos="0">
                    <a:srgbClr val="486520"/>
                  </a:gs>
                  <a:gs pos="100000">
                    <a:srgbClr val="7DB03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56" name="Oval 43"/>
              <p:cNvSpPr>
                <a:spLocks noChangeArrowheads="1"/>
              </p:cNvSpPr>
              <p:nvPr/>
            </p:nvSpPr>
            <p:spPr bwMode="auto">
              <a:xfrm rot="-3360000">
                <a:off x="2219" y="2213"/>
                <a:ext cx="90" cy="91"/>
              </a:xfrm>
              <a:prstGeom prst="ellipse">
                <a:avLst/>
              </a:prstGeom>
              <a:gradFill rotWithShape="0">
                <a:gsLst>
                  <a:gs pos="0">
                    <a:srgbClr val="3D561B"/>
                  </a:gs>
                  <a:gs pos="100000">
                    <a:srgbClr val="7DB03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grpSp>
          <p:nvGrpSpPr>
            <p:cNvPr id="41" name="Group 44"/>
            <p:cNvGrpSpPr>
              <a:grpSpLocks/>
            </p:cNvGrpSpPr>
            <p:nvPr/>
          </p:nvGrpSpPr>
          <p:grpSpPr bwMode="auto">
            <a:xfrm>
              <a:off x="2784" y="1662"/>
              <a:ext cx="138" cy="319"/>
              <a:chOff x="2784" y="1662"/>
              <a:chExt cx="138" cy="319"/>
            </a:xfrm>
          </p:grpSpPr>
          <p:sp>
            <p:nvSpPr>
              <p:cNvPr id="53" name="Oval 45"/>
              <p:cNvSpPr>
                <a:spLocks noChangeArrowheads="1"/>
              </p:cNvSpPr>
              <p:nvPr/>
            </p:nvSpPr>
            <p:spPr bwMode="auto">
              <a:xfrm rot="-3360000">
                <a:off x="2809" y="1675"/>
                <a:ext cx="87" cy="109"/>
              </a:xfrm>
              <a:prstGeom prst="ellipse">
                <a:avLst/>
              </a:prstGeom>
              <a:gradFill rotWithShape="0">
                <a:gsLst>
                  <a:gs pos="0">
                    <a:srgbClr val="314B62"/>
                  </a:gs>
                  <a:gs pos="100000">
                    <a:srgbClr val="6CA5D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54" name="Oval 46"/>
              <p:cNvSpPr>
                <a:spLocks noChangeArrowheads="1"/>
              </p:cNvSpPr>
              <p:nvPr/>
            </p:nvSpPr>
            <p:spPr bwMode="auto">
              <a:xfrm rot="-3360000">
                <a:off x="2809" y="1863"/>
                <a:ext cx="87" cy="109"/>
              </a:xfrm>
              <a:prstGeom prst="ellipse">
                <a:avLst/>
              </a:prstGeom>
              <a:gradFill rotWithShape="0">
                <a:gsLst>
                  <a:gs pos="0">
                    <a:srgbClr val="355069"/>
                  </a:gs>
                  <a:gs pos="100000">
                    <a:srgbClr val="6CA5D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grpSp>
        <p:sp>
          <p:nvSpPr>
            <p:cNvPr id="42" name="Oval 47"/>
            <p:cNvSpPr>
              <a:spLocks noChangeArrowheads="1"/>
            </p:cNvSpPr>
            <p:nvPr/>
          </p:nvSpPr>
          <p:spPr bwMode="auto">
            <a:xfrm rot="-3360000">
              <a:off x="3511" y="1934"/>
              <a:ext cx="77" cy="82"/>
            </a:xfrm>
            <a:prstGeom prst="ellipse">
              <a:avLst/>
            </a:prstGeom>
            <a:gradFill rotWithShape="0">
              <a:gsLst>
                <a:gs pos="0">
                  <a:srgbClr val="292158"/>
                </a:gs>
                <a:gs pos="100000">
                  <a:srgbClr val="5D4B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43" name="Oval 48"/>
            <p:cNvSpPr>
              <a:spLocks noChangeArrowheads="1"/>
            </p:cNvSpPr>
            <p:nvPr/>
          </p:nvSpPr>
          <p:spPr bwMode="auto">
            <a:xfrm rot="-3360000">
              <a:off x="3382" y="2055"/>
              <a:ext cx="77" cy="82"/>
            </a:xfrm>
            <a:prstGeom prst="ellipse">
              <a:avLst/>
            </a:prstGeom>
            <a:gradFill rotWithShape="0">
              <a:gsLst>
                <a:gs pos="0">
                  <a:srgbClr val="292158"/>
                </a:gs>
                <a:gs pos="100000">
                  <a:srgbClr val="5D4B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44" name="Text Box 49"/>
            <p:cNvSpPr txBox="1">
              <a:spLocks noChangeArrowheads="1"/>
            </p:cNvSpPr>
            <p:nvPr/>
          </p:nvSpPr>
          <p:spPr bwMode="auto">
            <a:xfrm>
              <a:off x="43" y="1747"/>
              <a:ext cx="156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algn="r" defTabSz="911567" eaLnBrk="1" hangingPunct="1"/>
              <a:r>
                <a:rPr lang="en-US" sz="1600" b="1" dirty="0" err="1">
                  <a:solidFill>
                    <a:srgbClr val="000000"/>
                  </a:solidFill>
                  <a:latin typeface="Arial Black" panose="020B0A04020102020204" pitchFamily="34" charset="0"/>
                  <a:cs typeface="Arial" panose="020B0604020202020204" pitchFamily="34" charset="0"/>
                </a:rPr>
                <a:t>Konflik</a:t>
              </a:r>
              <a:r>
                <a:rPr lang="en-US" sz="1600" b="1" dirty="0">
                  <a:solidFill>
                    <a:srgbClr val="000000"/>
                  </a:solidFill>
                  <a:latin typeface="Arial Black" panose="020B0A04020102020204" pitchFamily="34" charset="0"/>
                  <a:cs typeface="Arial" panose="020B0604020202020204" pitchFamily="34" charset="0"/>
                </a:rPr>
                <a:t> </a:t>
              </a:r>
              <a:r>
                <a:rPr lang="en-US" sz="1600" b="1" dirty="0" err="1">
                  <a:solidFill>
                    <a:srgbClr val="000000"/>
                  </a:solidFill>
                  <a:latin typeface="Arial Black" panose="020B0A04020102020204" pitchFamily="34" charset="0"/>
                  <a:cs typeface="Arial" panose="020B0604020202020204" pitchFamily="34" charset="0"/>
                </a:rPr>
                <a:t>kepentingan</a:t>
              </a:r>
              <a:r>
                <a:rPr lang="en-US" sz="1600" b="1" dirty="0">
                  <a:solidFill>
                    <a:srgbClr val="000000"/>
                  </a:solidFill>
                  <a:latin typeface="Arial Black" panose="020B0A04020102020204" pitchFamily="34" charset="0"/>
                  <a:cs typeface="Arial" panose="020B0604020202020204" pitchFamily="34" charset="0"/>
                </a:rPr>
                <a:t> </a:t>
              </a:r>
              <a:r>
                <a:rPr lang="en-US" sz="1600" b="1" dirty="0" err="1">
                  <a:solidFill>
                    <a:srgbClr val="000000"/>
                  </a:solidFill>
                  <a:latin typeface="Arial Black" panose="020B0A04020102020204" pitchFamily="34" charset="0"/>
                  <a:cs typeface="Arial" panose="020B0604020202020204" pitchFamily="34" charset="0"/>
                </a:rPr>
                <a:t>dalam</a:t>
              </a:r>
              <a:r>
                <a:rPr lang="en-US" sz="1600" b="1" dirty="0">
                  <a:solidFill>
                    <a:srgbClr val="000000"/>
                  </a:solidFill>
                  <a:latin typeface="Arial Black" panose="020B0A04020102020204" pitchFamily="34" charset="0"/>
                  <a:cs typeface="Arial" panose="020B0604020202020204" pitchFamily="34" charset="0"/>
                </a:rPr>
                <a:t> </a:t>
              </a:r>
              <a:r>
                <a:rPr lang="en-US" sz="1600" b="1" dirty="0" err="1">
                  <a:solidFill>
                    <a:srgbClr val="000000"/>
                  </a:solidFill>
                  <a:latin typeface="Arial Black" panose="020B0A04020102020204" pitchFamily="34" charset="0"/>
                  <a:cs typeface="Arial" panose="020B0604020202020204" pitchFamily="34" charset="0"/>
                </a:rPr>
                <a:t>pengadaan</a:t>
              </a:r>
              <a:endParaRPr lang="en-US" sz="1600" b="1" dirty="0">
                <a:solidFill>
                  <a:srgbClr val="000000"/>
                </a:solidFill>
                <a:latin typeface="Arial Black" panose="020B0A04020102020204" pitchFamily="34" charset="0"/>
                <a:cs typeface="Arial" panose="020B0604020202020204" pitchFamily="34" charset="0"/>
              </a:endParaRPr>
            </a:p>
          </p:txBody>
        </p:sp>
        <p:sp>
          <p:nvSpPr>
            <p:cNvPr id="45" name="Text Box 50"/>
            <p:cNvSpPr txBox="1">
              <a:spLocks noChangeArrowheads="1"/>
            </p:cNvSpPr>
            <p:nvPr/>
          </p:nvSpPr>
          <p:spPr bwMode="auto">
            <a:xfrm>
              <a:off x="1748" y="948"/>
              <a:ext cx="220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algn="ctr" defTabSz="911567" eaLnBrk="1" hangingPunct="1"/>
              <a:r>
                <a:rPr lang="en-US" sz="1867" b="1" dirty="0" err="1">
                  <a:solidFill>
                    <a:srgbClr val="000000"/>
                  </a:solidFill>
                  <a:cs typeface="Arial" panose="020B0604020202020204" pitchFamily="34" charset="0"/>
                </a:rPr>
                <a:t>Kerugian</a:t>
              </a:r>
              <a:r>
                <a:rPr lang="en-US" sz="1867" b="1" dirty="0">
                  <a:solidFill>
                    <a:srgbClr val="000000"/>
                  </a:solidFill>
                  <a:cs typeface="Arial" panose="020B0604020202020204" pitchFamily="34" charset="0"/>
                </a:rPr>
                <a:t> </a:t>
              </a:r>
              <a:r>
                <a:rPr lang="en-US" sz="1867" b="1" dirty="0" err="1">
                  <a:solidFill>
                    <a:srgbClr val="000000"/>
                  </a:solidFill>
                  <a:cs typeface="Arial" panose="020B0604020202020204" pitchFamily="34" charset="0"/>
                </a:rPr>
                <a:t>Keuangan</a:t>
              </a:r>
              <a:r>
                <a:rPr lang="en-US" sz="1867" b="1" dirty="0">
                  <a:solidFill>
                    <a:srgbClr val="000000"/>
                  </a:solidFill>
                  <a:cs typeface="Arial" panose="020B0604020202020204" pitchFamily="34" charset="0"/>
                </a:rPr>
                <a:t> Negara</a:t>
              </a:r>
            </a:p>
          </p:txBody>
        </p:sp>
        <p:sp>
          <p:nvSpPr>
            <p:cNvPr id="46" name="Text Box 51"/>
            <p:cNvSpPr txBox="1">
              <a:spLocks noChangeArrowheads="1"/>
            </p:cNvSpPr>
            <p:nvPr/>
          </p:nvSpPr>
          <p:spPr bwMode="auto">
            <a:xfrm>
              <a:off x="4032" y="1632"/>
              <a:ext cx="178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defTabSz="911567" eaLnBrk="1" hangingPunct="1"/>
              <a:r>
                <a:rPr lang="en-US" sz="1867" b="1" dirty="0" err="1">
                  <a:solidFill>
                    <a:srgbClr val="000000"/>
                  </a:solidFill>
                  <a:cs typeface="Arial" panose="020B0604020202020204" pitchFamily="34" charset="0"/>
                </a:rPr>
                <a:t>Suap</a:t>
              </a:r>
              <a:endParaRPr lang="en-US" sz="1867" b="1" dirty="0">
                <a:solidFill>
                  <a:srgbClr val="000000"/>
                </a:solidFill>
                <a:cs typeface="Arial" panose="020B0604020202020204" pitchFamily="34" charset="0"/>
              </a:endParaRPr>
            </a:p>
          </p:txBody>
        </p:sp>
        <p:sp>
          <p:nvSpPr>
            <p:cNvPr id="47" name="Text Box 52"/>
            <p:cNvSpPr txBox="1">
              <a:spLocks noChangeArrowheads="1"/>
            </p:cNvSpPr>
            <p:nvPr/>
          </p:nvSpPr>
          <p:spPr bwMode="auto">
            <a:xfrm>
              <a:off x="207" y="2928"/>
              <a:ext cx="128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algn="r" defTabSz="911567" eaLnBrk="1" hangingPunct="1"/>
              <a:r>
                <a:rPr lang="en-US" sz="1867" b="1" dirty="0" err="1">
                  <a:solidFill>
                    <a:srgbClr val="000000"/>
                  </a:solidFill>
                  <a:cs typeface="Arial" panose="020B0604020202020204" pitchFamily="34" charset="0"/>
                </a:rPr>
                <a:t>Perbuatan</a:t>
              </a:r>
              <a:r>
                <a:rPr lang="en-US" sz="1867" b="1" dirty="0">
                  <a:solidFill>
                    <a:srgbClr val="000000"/>
                  </a:solidFill>
                  <a:cs typeface="Arial" panose="020B0604020202020204" pitchFamily="34" charset="0"/>
                </a:rPr>
                <a:t> </a:t>
              </a:r>
              <a:r>
                <a:rPr lang="en-US" sz="1867" b="1" dirty="0" err="1">
                  <a:solidFill>
                    <a:srgbClr val="000000"/>
                  </a:solidFill>
                  <a:cs typeface="Arial" panose="020B0604020202020204" pitchFamily="34" charset="0"/>
                </a:rPr>
                <a:t>Curang</a:t>
              </a:r>
              <a:endParaRPr lang="en-US" sz="1867" b="1" dirty="0">
                <a:solidFill>
                  <a:srgbClr val="000000"/>
                </a:solidFill>
                <a:cs typeface="Arial" panose="020B0604020202020204" pitchFamily="34" charset="0"/>
              </a:endParaRPr>
            </a:p>
          </p:txBody>
        </p:sp>
        <p:sp>
          <p:nvSpPr>
            <p:cNvPr id="48" name="Text Box 53"/>
            <p:cNvSpPr txBox="1">
              <a:spLocks noChangeArrowheads="1"/>
            </p:cNvSpPr>
            <p:nvPr/>
          </p:nvSpPr>
          <p:spPr bwMode="auto">
            <a:xfrm>
              <a:off x="3960" y="3388"/>
              <a:ext cx="1579"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defTabSz="911567" eaLnBrk="1" hangingPunct="1"/>
              <a:r>
                <a:rPr lang="en-US" sz="1867" b="1" dirty="0" err="1">
                  <a:solidFill>
                    <a:prstClr val="black"/>
                  </a:solidFill>
                </a:rPr>
                <a:t>Penggelapan</a:t>
              </a:r>
              <a:r>
                <a:rPr lang="en-US" sz="1867" b="1" dirty="0">
                  <a:solidFill>
                    <a:prstClr val="black"/>
                  </a:solidFill>
                </a:rPr>
                <a:t> </a:t>
              </a:r>
              <a:r>
                <a:rPr lang="en-US" sz="1867" b="1" dirty="0" err="1">
                  <a:solidFill>
                    <a:prstClr val="black"/>
                  </a:solidFill>
                </a:rPr>
                <a:t>dalam</a:t>
              </a:r>
              <a:r>
                <a:rPr lang="en-US" sz="1867" b="1" dirty="0">
                  <a:solidFill>
                    <a:prstClr val="black"/>
                  </a:solidFill>
                </a:rPr>
                <a:t> </a:t>
              </a:r>
              <a:r>
                <a:rPr lang="en-US" sz="1867" b="1" dirty="0" err="1">
                  <a:solidFill>
                    <a:prstClr val="black"/>
                  </a:solidFill>
                </a:rPr>
                <a:t>Jabatan</a:t>
              </a:r>
              <a:endParaRPr lang="en-US" sz="1867" b="1" dirty="0">
                <a:solidFill>
                  <a:prstClr val="black"/>
                </a:solidFill>
                <a:cs typeface="Arial" panose="020B0604020202020204" pitchFamily="34" charset="0"/>
              </a:endParaRPr>
            </a:p>
          </p:txBody>
        </p:sp>
        <p:sp>
          <p:nvSpPr>
            <p:cNvPr id="49" name="Oval 54"/>
            <p:cNvSpPr>
              <a:spLocks noChangeArrowheads="1"/>
            </p:cNvSpPr>
            <p:nvPr/>
          </p:nvSpPr>
          <p:spPr bwMode="auto">
            <a:xfrm rot="-3360000">
              <a:off x="3841" y="2597"/>
              <a:ext cx="77" cy="82"/>
            </a:xfrm>
            <a:prstGeom prst="ellipse">
              <a:avLst/>
            </a:prstGeom>
            <a:gradFill rotWithShape="0">
              <a:gsLst>
                <a:gs pos="0">
                  <a:srgbClr val="292158"/>
                </a:gs>
                <a:gs pos="100000">
                  <a:srgbClr val="5D4B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50" name="Oval 55"/>
            <p:cNvSpPr>
              <a:spLocks noChangeArrowheads="1"/>
            </p:cNvSpPr>
            <p:nvPr/>
          </p:nvSpPr>
          <p:spPr bwMode="auto">
            <a:xfrm rot="-3360000">
              <a:off x="3643" y="2656"/>
              <a:ext cx="77" cy="82"/>
            </a:xfrm>
            <a:prstGeom prst="ellipse">
              <a:avLst/>
            </a:prstGeom>
            <a:gradFill rotWithShape="0">
              <a:gsLst>
                <a:gs pos="0">
                  <a:srgbClr val="292158"/>
                </a:gs>
                <a:gs pos="100000">
                  <a:srgbClr val="5D4B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1567"/>
              <a:endParaRPr lang="en-US" sz="1333">
                <a:solidFill>
                  <a:prstClr val="black"/>
                </a:solidFill>
              </a:endParaRPr>
            </a:p>
          </p:txBody>
        </p:sp>
        <p:sp>
          <p:nvSpPr>
            <p:cNvPr id="51" name="Text Box 56"/>
            <p:cNvSpPr txBox="1">
              <a:spLocks noChangeArrowheads="1"/>
            </p:cNvSpPr>
            <p:nvPr/>
          </p:nvSpPr>
          <p:spPr bwMode="auto">
            <a:xfrm>
              <a:off x="4413" y="2441"/>
              <a:ext cx="123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defTabSz="911567" eaLnBrk="1" hangingPunct="1"/>
              <a:r>
                <a:rPr lang="en-US" sz="2267" b="1" dirty="0">
                  <a:solidFill>
                    <a:srgbClr val="000000"/>
                  </a:solidFill>
                  <a:cs typeface="Arial" panose="020B0604020202020204" pitchFamily="34" charset="0"/>
                </a:rPr>
                <a:t>Gratifikasi</a:t>
              </a:r>
            </a:p>
          </p:txBody>
        </p:sp>
        <p:sp>
          <p:nvSpPr>
            <p:cNvPr id="52" name="Text Box 57"/>
            <p:cNvSpPr txBox="1">
              <a:spLocks noChangeArrowheads="1"/>
            </p:cNvSpPr>
            <p:nvPr/>
          </p:nvSpPr>
          <p:spPr bwMode="auto">
            <a:xfrm>
              <a:off x="1208" y="3717"/>
              <a:ext cx="112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panose="020B0603030804020204" pitchFamily="34" charset="0"/>
                </a:defRPr>
              </a:lvl9pPr>
            </a:lstStyle>
            <a:p>
              <a:pPr algn="r" defTabSz="911567" eaLnBrk="1" hangingPunct="1"/>
              <a:r>
                <a:rPr lang="en-US" sz="1867" b="1" dirty="0" err="1">
                  <a:solidFill>
                    <a:srgbClr val="000000"/>
                  </a:solidFill>
                  <a:cs typeface="Arial" panose="020B0604020202020204" pitchFamily="34" charset="0"/>
                </a:rPr>
                <a:t>Pemerasan</a:t>
              </a:r>
              <a:endParaRPr lang="en-US" sz="1867" b="1" dirty="0">
                <a:solidFill>
                  <a:srgbClr val="000000"/>
                </a:solidFill>
                <a:cs typeface="Arial" panose="020B0604020202020204" pitchFamily="34" charset="0"/>
              </a:endParaRPr>
            </a:p>
          </p:txBody>
        </p:sp>
      </p:grpSp>
      <p:sp>
        <p:nvSpPr>
          <p:cNvPr id="87" name="Title 1"/>
          <p:cNvSpPr>
            <a:spLocks noGrp="1"/>
          </p:cNvSpPr>
          <p:nvPr>
            <p:ph type="title"/>
          </p:nvPr>
        </p:nvSpPr>
        <p:spPr>
          <a:xfrm>
            <a:off x="-23809" y="25400"/>
            <a:ext cx="12191999" cy="1421427"/>
          </a:xfrm>
          <a:solidFill>
            <a:srgbClr val="00B050"/>
          </a:solidFill>
        </p:spPr>
        <p:txBody>
          <a:bodyPr>
            <a:noAutofit/>
          </a:bodyPr>
          <a:lstStyle/>
          <a:p>
            <a:pPr algn="ctr"/>
            <a:r>
              <a:rPr lang="en-US" sz="4800" dirty="0">
                <a:ln w="0"/>
                <a:solidFill>
                  <a:srgbClr val="FFFF00"/>
                </a:solidFill>
                <a:effectLst>
                  <a:reflection blurRad="6350" stA="53000" endA="300" endPos="35500" dir="5400000" sy="-90000" algn="bl" rotWithShape="0"/>
                </a:effectLst>
                <a:latin typeface="Aharoni" panose="02010803020104030203" pitchFamily="2" charset="-79"/>
                <a:cs typeface="Aharoni" panose="02010803020104030203" pitchFamily="2" charset="-79"/>
              </a:rPr>
              <a:t> DELIK KORUPSI</a:t>
            </a:r>
            <a:br>
              <a:rPr lang="id-ID" sz="4800" dirty="0">
                <a:ln w="0"/>
                <a:solidFill>
                  <a:schemeClr val="bg1"/>
                </a:solidFill>
                <a:effectLst>
                  <a:reflection blurRad="6350" stA="53000" endA="300" endPos="35500" dir="5400000" sy="-90000" algn="bl" rotWithShape="0"/>
                </a:effectLst>
                <a:latin typeface="Aharoni" panose="02010803020104030203" pitchFamily="2" charset="-79"/>
                <a:cs typeface="Aharoni" panose="02010803020104030203" pitchFamily="2" charset="-79"/>
              </a:rPr>
            </a:br>
            <a:r>
              <a:rPr lang="en-US" sz="2800" b="1" dirty="0">
                <a:solidFill>
                  <a:schemeClr val="bg1"/>
                </a:solidFill>
              </a:rPr>
              <a:t>UU No. 31 </a:t>
            </a:r>
            <a:r>
              <a:rPr lang="en-US" sz="2800" b="1" dirty="0" err="1">
                <a:solidFill>
                  <a:schemeClr val="bg1"/>
                </a:solidFill>
              </a:rPr>
              <a:t>tahun</a:t>
            </a:r>
            <a:r>
              <a:rPr lang="en-US" sz="2800" b="1" dirty="0">
                <a:solidFill>
                  <a:schemeClr val="bg1"/>
                </a:solidFill>
              </a:rPr>
              <a:t> 1999 jo UU No. 20 </a:t>
            </a:r>
            <a:r>
              <a:rPr lang="en-US" sz="2800" b="1" dirty="0" err="1">
                <a:solidFill>
                  <a:schemeClr val="bg1"/>
                </a:solidFill>
              </a:rPr>
              <a:t>tahun</a:t>
            </a:r>
            <a:r>
              <a:rPr lang="en-US" sz="2800" b="1" dirty="0">
                <a:solidFill>
                  <a:schemeClr val="bg1"/>
                </a:solidFill>
              </a:rPr>
              <a:t> 2001</a:t>
            </a:r>
            <a:endParaRPr lang="en-US" sz="2800" dirty="0">
              <a:ln w="0"/>
              <a:solidFill>
                <a:schemeClr val="bg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38776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8"/>
            <a:ext cx="10515600" cy="1280160"/>
          </a:xfrm>
        </p:spPr>
        <p:txBody>
          <a:bodyPr>
            <a:noAutofit/>
          </a:bodyPr>
          <a:lstStyle/>
          <a:p>
            <a:pPr algn="ctr"/>
            <a:r>
              <a:rPr lang="en-ID" sz="2800" b="1" dirty="0">
                <a:solidFill>
                  <a:schemeClr val="tx1"/>
                </a:solidFill>
                <a:latin typeface="Calibri" panose="020F0502020204030204" pitchFamily="34" charset="0"/>
                <a:cs typeface="Calibri" panose="020F0502020204030204" pitchFamily="34" charset="0"/>
              </a:rPr>
              <a:t>TPK YANG DITANGANI KPK </a:t>
            </a:r>
            <a:br>
              <a:rPr lang="en-ID" sz="2800" b="1" dirty="0">
                <a:solidFill>
                  <a:schemeClr val="tx1"/>
                </a:solidFill>
                <a:latin typeface="Calibri" panose="020F0502020204030204" pitchFamily="34" charset="0"/>
                <a:cs typeface="Calibri" panose="020F0502020204030204" pitchFamily="34" charset="0"/>
              </a:rPr>
            </a:br>
            <a:r>
              <a:rPr lang="en-ID" sz="2800" b="1" dirty="0" err="1">
                <a:solidFill>
                  <a:schemeClr val="tx1"/>
                </a:solidFill>
                <a:latin typeface="Calibri" panose="020F0502020204030204" pitchFamily="34" charset="0"/>
                <a:cs typeface="Calibri" panose="020F0502020204030204" pitchFamily="34" charset="0"/>
              </a:rPr>
              <a:t>Berdasarkan</a:t>
            </a:r>
            <a:r>
              <a:rPr lang="en-ID" sz="2800" b="1" dirty="0">
                <a:solidFill>
                  <a:schemeClr val="tx1"/>
                </a:solidFill>
                <a:latin typeface="Calibri" panose="020F0502020204030204" pitchFamily="34" charset="0"/>
                <a:cs typeface="Calibri" panose="020F0502020204030204" pitchFamily="34" charset="0"/>
              </a:rPr>
              <a:t> INSTANSI </a:t>
            </a:r>
            <a:r>
              <a:rPr lang="en-ID" sz="2800" b="1" dirty="0" err="1">
                <a:solidFill>
                  <a:schemeClr val="tx1"/>
                </a:solidFill>
                <a:latin typeface="Calibri" panose="020F0502020204030204" pitchFamily="34" charset="0"/>
                <a:cs typeface="Calibri" panose="020F0502020204030204" pitchFamily="34" charset="0"/>
              </a:rPr>
              <a:t>Tahun</a:t>
            </a:r>
            <a:r>
              <a:rPr lang="en-ID" sz="2800" b="1" dirty="0">
                <a:solidFill>
                  <a:schemeClr val="tx1"/>
                </a:solidFill>
                <a:latin typeface="Calibri" panose="020F0502020204030204" pitchFamily="34" charset="0"/>
                <a:cs typeface="Calibri" panose="020F0502020204030204" pitchFamily="34" charset="0"/>
              </a:rPr>
              <a:t> 2004 s/d </a:t>
            </a:r>
            <a:r>
              <a:rPr lang="en-ID" sz="2800" b="1" dirty="0" err="1">
                <a:solidFill>
                  <a:schemeClr val="tx1"/>
                </a:solidFill>
                <a:latin typeface="Calibri" panose="020F0502020204030204" pitchFamily="34" charset="0"/>
                <a:cs typeface="Calibri" panose="020F0502020204030204" pitchFamily="34" charset="0"/>
              </a:rPr>
              <a:t>Oktober</a:t>
            </a:r>
            <a:r>
              <a:rPr lang="en-ID" sz="2800" b="1" dirty="0">
                <a:solidFill>
                  <a:schemeClr val="tx1"/>
                </a:solidFill>
                <a:latin typeface="Calibri" panose="020F0502020204030204" pitchFamily="34" charset="0"/>
                <a:cs typeface="Calibri" panose="020F0502020204030204" pitchFamily="34" charset="0"/>
              </a:rPr>
              <a:t> 2023</a:t>
            </a:r>
            <a:r>
              <a:rPr lang="en-ID" sz="1800" b="1" dirty="0">
                <a:latin typeface="Arial Black" panose="020B0A04020102020204" pitchFamily="34" charset="0"/>
              </a:rPr>
              <a:t> </a:t>
            </a:r>
          </a:p>
        </p:txBody>
      </p:sp>
      <p:graphicFrame>
        <p:nvGraphicFramePr>
          <p:cNvPr id="6" name="Content Placeholder 5"/>
          <p:cNvGraphicFramePr>
            <a:graphicFrameLocks noGrp="1"/>
          </p:cNvGraphicFramePr>
          <p:nvPr>
            <p:ph idx="1"/>
          </p:nvPr>
        </p:nvGraphicFramePr>
        <p:xfrm>
          <a:off x="838200" y="1645920"/>
          <a:ext cx="10655105" cy="4355960"/>
        </p:xfrm>
        <a:graphic>
          <a:graphicData uri="http://schemas.openxmlformats.org/drawingml/2006/table">
            <a:tbl>
              <a:tblPr firstRow="1" bandRow="1">
                <a:tableStyleId>{5C22544A-7EE6-4342-B048-85BDC9FD1C3A}</a:tableStyleId>
              </a:tblPr>
              <a:tblGrid>
                <a:gridCol w="911089">
                  <a:extLst>
                    <a:ext uri="{9D8B030D-6E8A-4147-A177-3AD203B41FA5}">
                      <a16:colId xmlns:a16="http://schemas.microsoft.com/office/drawing/2014/main" val="2109871065"/>
                    </a:ext>
                  </a:extLst>
                </a:gridCol>
                <a:gridCol w="5056210">
                  <a:extLst>
                    <a:ext uri="{9D8B030D-6E8A-4147-A177-3AD203B41FA5}">
                      <a16:colId xmlns:a16="http://schemas.microsoft.com/office/drawing/2014/main" val="2095508241"/>
                    </a:ext>
                  </a:extLst>
                </a:gridCol>
                <a:gridCol w="4687806">
                  <a:extLst>
                    <a:ext uri="{9D8B030D-6E8A-4147-A177-3AD203B41FA5}">
                      <a16:colId xmlns:a16="http://schemas.microsoft.com/office/drawing/2014/main" val="2909427835"/>
                    </a:ext>
                  </a:extLst>
                </a:gridCol>
              </a:tblGrid>
              <a:tr h="544495">
                <a:tc>
                  <a:txBody>
                    <a:bodyPr/>
                    <a:lstStyle/>
                    <a:p>
                      <a:pPr algn="ctr"/>
                      <a:r>
                        <a:rPr lang="en-ID" sz="2800" dirty="0"/>
                        <a:t>NO</a:t>
                      </a:r>
                    </a:p>
                  </a:txBody>
                  <a:tcPr/>
                </a:tc>
                <a:tc>
                  <a:txBody>
                    <a:bodyPr/>
                    <a:lstStyle/>
                    <a:p>
                      <a:pPr algn="ctr"/>
                      <a:r>
                        <a:rPr lang="en-ID" sz="2800" dirty="0"/>
                        <a:t>INSTANSI</a:t>
                      </a:r>
                    </a:p>
                  </a:txBody>
                  <a:tcPr/>
                </a:tc>
                <a:tc>
                  <a:txBody>
                    <a:bodyPr/>
                    <a:lstStyle/>
                    <a:p>
                      <a:pPr algn="ctr"/>
                      <a:r>
                        <a:rPr lang="en-ID" sz="2800" dirty="0"/>
                        <a:t>JUMLAH</a:t>
                      </a:r>
                      <a:r>
                        <a:rPr lang="en-ID" sz="2800" baseline="0" dirty="0"/>
                        <a:t> PERKARA TPK</a:t>
                      </a:r>
                      <a:endParaRPr lang="en-ID" sz="2800" dirty="0"/>
                    </a:p>
                  </a:txBody>
                  <a:tcPr/>
                </a:tc>
                <a:extLst>
                  <a:ext uri="{0D108BD9-81ED-4DB2-BD59-A6C34878D82A}">
                    <a16:rowId xmlns:a16="http://schemas.microsoft.com/office/drawing/2014/main" val="2758111548"/>
                  </a:ext>
                </a:extLst>
              </a:tr>
              <a:tr h="544495">
                <a:tc>
                  <a:txBody>
                    <a:bodyPr/>
                    <a:lstStyle/>
                    <a:p>
                      <a:pPr algn="ctr"/>
                      <a:r>
                        <a:rPr lang="en-ID" sz="2800" dirty="0"/>
                        <a:t>1</a:t>
                      </a:r>
                    </a:p>
                  </a:txBody>
                  <a:tcPr/>
                </a:tc>
                <a:tc>
                  <a:txBody>
                    <a:bodyPr/>
                    <a:lstStyle/>
                    <a:p>
                      <a:r>
                        <a:rPr lang="en-ID" sz="2800" dirty="0" err="1"/>
                        <a:t>Pemkab</a:t>
                      </a:r>
                      <a:r>
                        <a:rPr lang="en-ID" sz="2800" dirty="0"/>
                        <a:t>/ </a:t>
                      </a:r>
                      <a:r>
                        <a:rPr lang="en-ID" sz="2800" dirty="0" err="1"/>
                        <a:t>Pemkot</a:t>
                      </a:r>
                      <a:endParaRPr lang="en-ID" sz="2800" dirty="0"/>
                    </a:p>
                  </a:txBody>
                  <a:tcPr/>
                </a:tc>
                <a:tc>
                  <a:txBody>
                    <a:bodyPr/>
                    <a:lstStyle/>
                    <a:p>
                      <a:pPr algn="ctr"/>
                      <a:r>
                        <a:rPr lang="en-ID" sz="2800" dirty="0"/>
                        <a:t>577</a:t>
                      </a:r>
                    </a:p>
                  </a:txBody>
                  <a:tcPr/>
                </a:tc>
                <a:extLst>
                  <a:ext uri="{0D108BD9-81ED-4DB2-BD59-A6C34878D82A}">
                    <a16:rowId xmlns:a16="http://schemas.microsoft.com/office/drawing/2014/main" val="1931603585"/>
                  </a:ext>
                </a:extLst>
              </a:tr>
              <a:tr h="544495">
                <a:tc>
                  <a:txBody>
                    <a:bodyPr/>
                    <a:lstStyle/>
                    <a:p>
                      <a:pPr algn="ctr"/>
                      <a:r>
                        <a:rPr lang="en-ID" sz="2800" dirty="0"/>
                        <a:t>2</a:t>
                      </a:r>
                    </a:p>
                  </a:txBody>
                  <a:tcPr/>
                </a:tc>
                <a:tc>
                  <a:txBody>
                    <a:bodyPr/>
                    <a:lstStyle/>
                    <a:p>
                      <a:r>
                        <a:rPr lang="en-ID" sz="2800" dirty="0" err="1"/>
                        <a:t>Kementerian</a:t>
                      </a:r>
                      <a:r>
                        <a:rPr lang="en-ID" sz="2800" dirty="0"/>
                        <a:t>/</a:t>
                      </a:r>
                      <a:r>
                        <a:rPr lang="en-ID" sz="2800" dirty="0" err="1"/>
                        <a:t>Lembaga</a:t>
                      </a:r>
                      <a:endParaRPr lang="en-ID" sz="2800" dirty="0"/>
                    </a:p>
                  </a:txBody>
                  <a:tcPr/>
                </a:tc>
                <a:tc>
                  <a:txBody>
                    <a:bodyPr/>
                    <a:lstStyle/>
                    <a:p>
                      <a:pPr algn="ctr"/>
                      <a:r>
                        <a:rPr lang="en-ID" sz="2800" dirty="0"/>
                        <a:t>448</a:t>
                      </a:r>
                    </a:p>
                  </a:txBody>
                  <a:tcPr/>
                </a:tc>
                <a:extLst>
                  <a:ext uri="{0D108BD9-81ED-4DB2-BD59-A6C34878D82A}">
                    <a16:rowId xmlns:a16="http://schemas.microsoft.com/office/drawing/2014/main" val="2691932539"/>
                  </a:ext>
                </a:extLst>
              </a:tr>
              <a:tr h="544495">
                <a:tc>
                  <a:txBody>
                    <a:bodyPr/>
                    <a:lstStyle/>
                    <a:p>
                      <a:pPr algn="ctr"/>
                      <a:r>
                        <a:rPr lang="en-ID" sz="2800" dirty="0"/>
                        <a:t>3</a:t>
                      </a:r>
                    </a:p>
                  </a:txBody>
                  <a:tcPr/>
                </a:tc>
                <a:tc>
                  <a:txBody>
                    <a:bodyPr/>
                    <a:lstStyle/>
                    <a:p>
                      <a:r>
                        <a:rPr lang="en-ID" sz="2800" dirty="0"/>
                        <a:t>BUMN/BUMD</a:t>
                      </a:r>
                    </a:p>
                  </a:txBody>
                  <a:tcPr/>
                </a:tc>
                <a:tc>
                  <a:txBody>
                    <a:bodyPr/>
                    <a:lstStyle/>
                    <a:p>
                      <a:pPr algn="ctr"/>
                      <a:r>
                        <a:rPr lang="en-ID" sz="2800" dirty="0"/>
                        <a:t>129</a:t>
                      </a:r>
                    </a:p>
                  </a:txBody>
                  <a:tcPr/>
                </a:tc>
                <a:extLst>
                  <a:ext uri="{0D108BD9-81ED-4DB2-BD59-A6C34878D82A}">
                    <a16:rowId xmlns:a16="http://schemas.microsoft.com/office/drawing/2014/main" val="2846710983"/>
                  </a:ext>
                </a:extLst>
              </a:tr>
              <a:tr h="544495">
                <a:tc>
                  <a:txBody>
                    <a:bodyPr/>
                    <a:lstStyle/>
                    <a:p>
                      <a:pPr algn="ctr"/>
                      <a:r>
                        <a:rPr lang="en-ID" sz="2800" dirty="0"/>
                        <a:t>4</a:t>
                      </a:r>
                    </a:p>
                  </a:txBody>
                  <a:tcPr/>
                </a:tc>
                <a:tc>
                  <a:txBody>
                    <a:bodyPr/>
                    <a:lstStyle/>
                    <a:p>
                      <a:r>
                        <a:rPr lang="en-ID" sz="2800" dirty="0" err="1"/>
                        <a:t>Pemerintah</a:t>
                      </a:r>
                      <a:r>
                        <a:rPr lang="en-ID" sz="2800" dirty="0"/>
                        <a:t> </a:t>
                      </a:r>
                      <a:r>
                        <a:rPr lang="en-ID" sz="2800" dirty="0" err="1"/>
                        <a:t>Provinsi</a:t>
                      </a:r>
                      <a:endParaRPr lang="en-ID" sz="2800" dirty="0"/>
                    </a:p>
                  </a:txBody>
                  <a:tcPr/>
                </a:tc>
                <a:tc>
                  <a:txBody>
                    <a:bodyPr/>
                    <a:lstStyle/>
                    <a:p>
                      <a:pPr algn="ctr"/>
                      <a:r>
                        <a:rPr lang="en-ID" sz="2800" dirty="0"/>
                        <a:t>184</a:t>
                      </a:r>
                    </a:p>
                  </a:txBody>
                  <a:tcPr/>
                </a:tc>
                <a:extLst>
                  <a:ext uri="{0D108BD9-81ED-4DB2-BD59-A6C34878D82A}">
                    <a16:rowId xmlns:a16="http://schemas.microsoft.com/office/drawing/2014/main" val="1904852901"/>
                  </a:ext>
                </a:extLst>
              </a:tr>
              <a:tr h="544495">
                <a:tc>
                  <a:txBody>
                    <a:bodyPr/>
                    <a:lstStyle/>
                    <a:p>
                      <a:pPr algn="ctr"/>
                      <a:r>
                        <a:rPr lang="en-ID" sz="2800" dirty="0"/>
                        <a:t>5</a:t>
                      </a:r>
                    </a:p>
                  </a:txBody>
                  <a:tcPr/>
                </a:tc>
                <a:tc>
                  <a:txBody>
                    <a:bodyPr/>
                    <a:lstStyle/>
                    <a:p>
                      <a:r>
                        <a:rPr lang="en-ID" sz="2800" dirty="0"/>
                        <a:t>DPR RI</a:t>
                      </a:r>
                    </a:p>
                  </a:txBody>
                  <a:tcPr/>
                </a:tc>
                <a:tc>
                  <a:txBody>
                    <a:bodyPr/>
                    <a:lstStyle/>
                    <a:p>
                      <a:pPr algn="ctr"/>
                      <a:r>
                        <a:rPr lang="en-ID" sz="2800" dirty="0"/>
                        <a:t>76</a:t>
                      </a:r>
                    </a:p>
                  </a:txBody>
                  <a:tcPr/>
                </a:tc>
                <a:extLst>
                  <a:ext uri="{0D108BD9-81ED-4DB2-BD59-A6C34878D82A}">
                    <a16:rowId xmlns:a16="http://schemas.microsoft.com/office/drawing/2014/main" val="1830841754"/>
                  </a:ext>
                </a:extLst>
              </a:tr>
              <a:tr h="544495">
                <a:tc>
                  <a:txBody>
                    <a:bodyPr/>
                    <a:lstStyle/>
                    <a:p>
                      <a:pPr algn="ctr"/>
                      <a:r>
                        <a:rPr lang="en-ID" sz="2800" dirty="0"/>
                        <a:t>6</a:t>
                      </a:r>
                    </a:p>
                  </a:txBody>
                  <a:tcPr/>
                </a:tc>
                <a:tc>
                  <a:txBody>
                    <a:bodyPr/>
                    <a:lstStyle/>
                    <a:p>
                      <a:r>
                        <a:rPr lang="en-ID" sz="2800" dirty="0" err="1"/>
                        <a:t>Komisi</a:t>
                      </a:r>
                      <a:endParaRPr lang="en-ID" sz="2800" dirty="0"/>
                    </a:p>
                  </a:txBody>
                  <a:tcPr/>
                </a:tc>
                <a:tc>
                  <a:txBody>
                    <a:bodyPr/>
                    <a:lstStyle/>
                    <a:p>
                      <a:pPr algn="ctr"/>
                      <a:r>
                        <a:rPr lang="en-ID" sz="2800" dirty="0"/>
                        <a:t>22</a:t>
                      </a:r>
                    </a:p>
                  </a:txBody>
                  <a:tcPr/>
                </a:tc>
                <a:extLst>
                  <a:ext uri="{0D108BD9-81ED-4DB2-BD59-A6C34878D82A}">
                    <a16:rowId xmlns:a16="http://schemas.microsoft.com/office/drawing/2014/main" val="63174306"/>
                  </a:ext>
                </a:extLst>
              </a:tr>
              <a:tr h="544495">
                <a:tc>
                  <a:txBody>
                    <a:bodyPr/>
                    <a:lstStyle/>
                    <a:p>
                      <a:pPr algn="ctr"/>
                      <a:endParaRPr lang="en-ID" sz="2800" dirty="0"/>
                    </a:p>
                  </a:txBody>
                  <a:tcPr/>
                </a:tc>
                <a:tc>
                  <a:txBody>
                    <a:bodyPr/>
                    <a:lstStyle/>
                    <a:p>
                      <a:r>
                        <a:rPr lang="en-ID" sz="2800" dirty="0"/>
                        <a:t>JUMLAH</a:t>
                      </a:r>
                    </a:p>
                  </a:txBody>
                  <a:tcPr/>
                </a:tc>
                <a:tc>
                  <a:txBody>
                    <a:bodyPr/>
                    <a:lstStyle/>
                    <a:p>
                      <a:pPr algn="ctr"/>
                      <a:r>
                        <a:rPr lang="en-ID" sz="2800" dirty="0"/>
                        <a:t>1.436</a:t>
                      </a:r>
                    </a:p>
                  </a:txBody>
                  <a:tcPr/>
                </a:tc>
                <a:extLst>
                  <a:ext uri="{0D108BD9-81ED-4DB2-BD59-A6C34878D82A}">
                    <a16:rowId xmlns:a16="http://schemas.microsoft.com/office/drawing/2014/main" val="441234118"/>
                  </a:ext>
                </a:extLst>
              </a:tr>
            </a:tbl>
          </a:graphicData>
        </a:graphic>
      </p:graphicFrame>
      <p:sp>
        <p:nvSpPr>
          <p:cNvPr id="8" name="Rectangle 7"/>
          <p:cNvSpPr/>
          <p:nvPr/>
        </p:nvSpPr>
        <p:spPr>
          <a:xfrm>
            <a:off x="772719" y="6001882"/>
            <a:ext cx="4650377" cy="509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b="1" dirty="0" err="1">
                <a:solidFill>
                  <a:schemeClr val="tx1"/>
                </a:solidFill>
                <a:latin typeface="Calibri" panose="020F0502020204030204" pitchFamily="34" charset="0"/>
                <a:cs typeface="Calibri" panose="020F0502020204030204" pitchFamily="34" charset="0"/>
              </a:rPr>
              <a:t>Sumber</a:t>
            </a:r>
            <a:r>
              <a:rPr lang="en-ID" b="1" dirty="0">
                <a:solidFill>
                  <a:schemeClr val="tx1"/>
                </a:solidFill>
                <a:latin typeface="Calibri" panose="020F0502020204030204" pitchFamily="34" charset="0"/>
                <a:cs typeface="Calibri" panose="020F0502020204030204" pitchFamily="34" charset="0"/>
              </a:rPr>
              <a:t> :</a:t>
            </a:r>
            <a:r>
              <a:rPr lang="en-ID" dirty="0">
                <a:solidFill>
                  <a:schemeClr val="tx1"/>
                </a:solidFill>
                <a:latin typeface="Calibri" panose="020F0502020204030204" pitchFamily="34" charset="0"/>
                <a:cs typeface="Calibri" panose="020F0502020204030204" pitchFamily="34" charset="0"/>
              </a:rPr>
              <a:t> https://www.kpk.go.id</a:t>
            </a:r>
          </a:p>
        </p:txBody>
      </p:sp>
    </p:spTree>
    <p:extLst>
      <p:ext uri="{BB962C8B-B14F-4D97-AF65-F5344CB8AC3E}">
        <p14:creationId xmlns:p14="http://schemas.microsoft.com/office/powerpoint/2010/main" val="277222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3920"/>
            <a:ext cx="10676466" cy="776072"/>
          </a:xfrm>
        </p:spPr>
        <p:txBody>
          <a:bodyPr>
            <a:normAutofit/>
          </a:bodyPr>
          <a:lstStyle/>
          <a:p>
            <a:pPr algn="ctr"/>
            <a:r>
              <a:rPr lang="en-ID" sz="2400" b="1" dirty="0">
                <a:solidFill>
                  <a:schemeClr val="tx1"/>
                </a:solidFill>
                <a:latin typeface="Calibri" panose="020F0502020204030204" pitchFamily="34" charset="0"/>
                <a:cs typeface="Calibri" panose="020F0502020204030204" pitchFamily="34" charset="0"/>
              </a:rPr>
              <a:t>TPK BERDASARKAN PROFESI/JABATAN</a:t>
            </a:r>
            <a:br>
              <a:rPr lang="en-ID" sz="2400" b="1" dirty="0">
                <a:solidFill>
                  <a:schemeClr val="tx1"/>
                </a:solidFill>
                <a:latin typeface="Calibri" panose="020F0502020204030204" pitchFamily="34" charset="0"/>
                <a:cs typeface="Calibri" panose="020F0502020204030204" pitchFamily="34" charset="0"/>
              </a:rPr>
            </a:br>
            <a:r>
              <a:rPr lang="en-ID" sz="2400" dirty="0">
                <a:solidFill>
                  <a:schemeClr val="tx1"/>
                </a:solidFill>
                <a:latin typeface="Calibri" panose="020F0502020204030204" pitchFamily="34" charset="0"/>
                <a:cs typeface="Calibri" panose="020F0502020204030204" pitchFamily="34" charset="0"/>
              </a:rPr>
              <a:t>Yang </a:t>
            </a:r>
            <a:r>
              <a:rPr lang="en-ID" sz="2400" dirty="0" err="1">
                <a:solidFill>
                  <a:schemeClr val="tx1"/>
                </a:solidFill>
                <a:latin typeface="Calibri" panose="020F0502020204030204" pitchFamily="34" charset="0"/>
                <a:cs typeface="Calibri" panose="020F0502020204030204" pitchFamily="34" charset="0"/>
              </a:rPr>
              <a:t>ditangani</a:t>
            </a:r>
            <a:r>
              <a:rPr lang="en-ID" sz="2400" dirty="0">
                <a:solidFill>
                  <a:schemeClr val="tx1"/>
                </a:solidFill>
                <a:latin typeface="Calibri" panose="020F0502020204030204" pitchFamily="34" charset="0"/>
                <a:cs typeface="Calibri" panose="020F0502020204030204" pitchFamily="34" charset="0"/>
              </a:rPr>
              <a:t> KPK </a:t>
            </a:r>
            <a:r>
              <a:rPr lang="en-ID" sz="24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ID" sz="2400" dirty="0" err="1">
                <a:solidFill>
                  <a:schemeClr val="tx1"/>
                </a:solidFill>
                <a:latin typeface="Calibri" panose="020F0502020204030204" pitchFamily="34" charset="0"/>
                <a:cs typeface="Calibri" panose="020F0502020204030204" pitchFamily="34" charset="0"/>
              </a:rPr>
              <a:t>Tahun</a:t>
            </a:r>
            <a:r>
              <a:rPr lang="en-ID" sz="2400" dirty="0">
                <a:solidFill>
                  <a:schemeClr val="tx1"/>
                </a:solidFill>
                <a:latin typeface="Calibri" panose="020F0502020204030204" pitchFamily="34" charset="0"/>
                <a:cs typeface="Calibri" panose="020F0502020204030204" pitchFamily="34" charset="0"/>
              </a:rPr>
              <a:t> 2004—</a:t>
            </a:r>
            <a:r>
              <a:rPr lang="en-ID" sz="2400" dirty="0" err="1">
                <a:solidFill>
                  <a:schemeClr val="tx1"/>
                </a:solidFill>
                <a:latin typeface="Calibri" panose="020F0502020204030204" pitchFamily="34" charset="0"/>
                <a:cs typeface="Calibri" panose="020F0502020204030204" pitchFamily="34" charset="0"/>
              </a:rPr>
              <a:t>Oktober</a:t>
            </a:r>
            <a:r>
              <a:rPr lang="en-ID" sz="2400" dirty="0">
                <a:solidFill>
                  <a:schemeClr val="tx1"/>
                </a:solidFill>
                <a:latin typeface="Calibri" panose="020F0502020204030204" pitchFamily="34" charset="0"/>
                <a:cs typeface="Calibri" panose="020F0502020204030204" pitchFamily="34" charset="0"/>
              </a:rPr>
              <a:t> 2023</a:t>
            </a:r>
            <a:endParaRPr lang="en-ID" sz="2400" b="1" dirty="0">
              <a:solidFill>
                <a:schemeClr val="tx1"/>
              </a:solidFill>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5205047" y="1125416"/>
          <a:ext cx="6148753" cy="510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Mutasi virus korupsi"/>
          <p:cNvPicPr/>
          <p:nvPr/>
        </p:nvPicPr>
        <p:blipFill>
          <a:blip r:embed="rId7">
            <a:extLst>
              <a:ext uri="{28A0092B-C50C-407E-A947-70E740481C1C}">
                <a14:useLocalDpi xmlns:a14="http://schemas.microsoft.com/office/drawing/2010/main" val="0"/>
              </a:ext>
            </a:extLst>
          </a:blip>
          <a:srcRect/>
          <a:stretch>
            <a:fillRect/>
          </a:stretch>
        </p:blipFill>
        <p:spPr bwMode="auto">
          <a:xfrm>
            <a:off x="677335" y="1125416"/>
            <a:ext cx="4503596" cy="5090734"/>
          </a:xfrm>
          <a:prstGeom prst="rect">
            <a:avLst/>
          </a:prstGeom>
          <a:noFill/>
          <a:ln>
            <a:noFill/>
          </a:ln>
        </p:spPr>
      </p:pic>
      <p:sp>
        <p:nvSpPr>
          <p:cNvPr id="7" name="Rectangle 6"/>
          <p:cNvSpPr/>
          <p:nvPr/>
        </p:nvSpPr>
        <p:spPr>
          <a:xfrm>
            <a:off x="530554" y="6279218"/>
            <a:ext cx="4650377" cy="509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err="1">
                <a:solidFill>
                  <a:schemeClr val="tx1"/>
                </a:solidFill>
              </a:rPr>
              <a:t>Sumber</a:t>
            </a:r>
            <a:r>
              <a:rPr lang="en-ID" dirty="0">
                <a:solidFill>
                  <a:schemeClr val="tx1"/>
                </a:solidFill>
              </a:rPr>
              <a:t> : https://www.kpk.go.id</a:t>
            </a:r>
          </a:p>
        </p:txBody>
      </p:sp>
    </p:spTree>
    <p:extLst>
      <p:ext uri="{BB962C8B-B14F-4D97-AF65-F5344CB8AC3E}">
        <p14:creationId xmlns:p14="http://schemas.microsoft.com/office/powerpoint/2010/main" val="2621591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612"/>
            <a:ext cx="10515600" cy="1021080"/>
          </a:xfrm>
        </p:spPr>
        <p:txBody>
          <a:bodyPr>
            <a:noAutofit/>
          </a:bodyPr>
          <a:lstStyle/>
          <a:p>
            <a:pPr algn="ctr"/>
            <a:r>
              <a:rPr lang="en-ID" sz="2800" b="1" dirty="0">
                <a:solidFill>
                  <a:schemeClr val="tx1"/>
                </a:solidFill>
                <a:latin typeface="Calibri" panose="020F0502020204030204" pitchFamily="34" charset="0"/>
                <a:cs typeface="Calibri" panose="020F0502020204030204" pitchFamily="34" charset="0"/>
              </a:rPr>
              <a:t>JENIS PERKARA TPK  </a:t>
            </a:r>
            <a:br>
              <a:rPr lang="en-ID" sz="2800" b="1" dirty="0">
                <a:solidFill>
                  <a:schemeClr val="tx1"/>
                </a:solidFill>
                <a:latin typeface="Calibri" panose="020F0502020204030204" pitchFamily="34" charset="0"/>
                <a:cs typeface="Calibri" panose="020F0502020204030204" pitchFamily="34" charset="0"/>
              </a:rPr>
            </a:br>
            <a:r>
              <a:rPr lang="en-ID" sz="2800" dirty="0">
                <a:solidFill>
                  <a:schemeClr val="tx1"/>
                </a:solidFill>
                <a:latin typeface="Calibri" panose="020F0502020204030204" pitchFamily="34" charset="0"/>
                <a:cs typeface="Calibri" panose="020F0502020204030204" pitchFamily="34" charset="0"/>
              </a:rPr>
              <a:t>Yang </a:t>
            </a:r>
            <a:r>
              <a:rPr lang="en-ID" sz="2800" dirty="0" err="1">
                <a:solidFill>
                  <a:schemeClr val="tx1"/>
                </a:solidFill>
                <a:latin typeface="Calibri" panose="020F0502020204030204" pitchFamily="34" charset="0"/>
                <a:cs typeface="Calibri" panose="020F0502020204030204" pitchFamily="34" charset="0"/>
              </a:rPr>
              <a:t>ditangani</a:t>
            </a:r>
            <a:r>
              <a:rPr lang="en-ID" sz="2800" dirty="0">
                <a:solidFill>
                  <a:schemeClr val="tx1"/>
                </a:solidFill>
                <a:latin typeface="Calibri" panose="020F0502020204030204" pitchFamily="34" charset="0"/>
                <a:cs typeface="Calibri" panose="020F0502020204030204" pitchFamily="34" charset="0"/>
              </a:rPr>
              <a:t> KPK </a:t>
            </a:r>
            <a:r>
              <a:rPr lang="en-ID" sz="28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ID" sz="2800" dirty="0" err="1">
                <a:solidFill>
                  <a:schemeClr val="tx1"/>
                </a:solidFill>
                <a:latin typeface="Calibri" panose="020F0502020204030204" pitchFamily="34" charset="0"/>
                <a:cs typeface="Calibri" panose="020F0502020204030204" pitchFamily="34" charset="0"/>
              </a:rPr>
              <a:t>Tahun</a:t>
            </a:r>
            <a:r>
              <a:rPr lang="en-ID" sz="2800" dirty="0">
                <a:solidFill>
                  <a:schemeClr val="tx1"/>
                </a:solidFill>
                <a:latin typeface="Calibri" panose="020F0502020204030204" pitchFamily="34" charset="0"/>
                <a:cs typeface="Calibri" panose="020F0502020204030204" pitchFamily="34" charset="0"/>
              </a:rPr>
              <a:t> 2004—</a:t>
            </a:r>
            <a:r>
              <a:rPr lang="en-ID" sz="2800" dirty="0" err="1">
                <a:solidFill>
                  <a:schemeClr val="tx1"/>
                </a:solidFill>
                <a:latin typeface="Calibri" panose="020F0502020204030204" pitchFamily="34" charset="0"/>
                <a:cs typeface="Calibri" panose="020F0502020204030204" pitchFamily="34" charset="0"/>
              </a:rPr>
              <a:t>Oktober</a:t>
            </a:r>
            <a:r>
              <a:rPr lang="en-ID" sz="2800" dirty="0">
                <a:solidFill>
                  <a:schemeClr val="tx1"/>
                </a:solidFill>
                <a:latin typeface="Calibri" panose="020F0502020204030204" pitchFamily="34" charset="0"/>
                <a:cs typeface="Calibri" panose="020F0502020204030204" pitchFamily="34" charset="0"/>
              </a:rPr>
              <a:t> 2023 </a:t>
            </a:r>
          </a:p>
        </p:txBody>
      </p:sp>
      <p:sp>
        <p:nvSpPr>
          <p:cNvPr id="8" name="Rectangle 7"/>
          <p:cNvSpPr/>
          <p:nvPr/>
        </p:nvSpPr>
        <p:spPr>
          <a:xfrm>
            <a:off x="843060" y="6156625"/>
            <a:ext cx="3588266" cy="509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b="1" dirty="0" err="1">
                <a:solidFill>
                  <a:schemeClr val="tx1"/>
                </a:solidFill>
                <a:latin typeface="Calibri" panose="020F0502020204030204" pitchFamily="34" charset="0"/>
                <a:cs typeface="Calibri" panose="020F0502020204030204" pitchFamily="34" charset="0"/>
              </a:rPr>
              <a:t>Sumber</a:t>
            </a:r>
            <a:r>
              <a:rPr lang="en-ID" b="1" dirty="0">
                <a:solidFill>
                  <a:schemeClr val="tx1"/>
                </a:solidFill>
                <a:latin typeface="Calibri" panose="020F0502020204030204" pitchFamily="34" charset="0"/>
                <a:cs typeface="Calibri" panose="020F0502020204030204" pitchFamily="34" charset="0"/>
              </a:rPr>
              <a:t> </a:t>
            </a:r>
            <a:r>
              <a:rPr lang="en-ID" dirty="0">
                <a:solidFill>
                  <a:schemeClr val="tx1"/>
                </a:solidFill>
                <a:latin typeface="Calibri" panose="020F0502020204030204" pitchFamily="34" charset="0"/>
                <a:cs typeface="Calibri" panose="020F0502020204030204" pitchFamily="34" charset="0"/>
              </a:rPr>
              <a:t>: https://www.kpk.go.id</a:t>
            </a:r>
          </a:p>
        </p:txBody>
      </p:sp>
      <p:graphicFrame>
        <p:nvGraphicFramePr>
          <p:cNvPr id="13" name="Diagram 12"/>
          <p:cNvGraphicFramePr/>
          <p:nvPr/>
        </p:nvGraphicFramePr>
        <p:xfrm>
          <a:off x="5205264" y="1870571"/>
          <a:ext cx="5929644" cy="4370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Hak cipta : M Rifki Kurniawan, By ; Pers Mahasiswa"/>
          <p:cNvPicPr/>
          <p:nvPr/>
        </p:nvPicPr>
        <p:blipFill>
          <a:blip r:embed="rId7">
            <a:extLst>
              <a:ext uri="{28A0092B-C50C-407E-A947-70E740481C1C}">
                <a14:useLocalDpi xmlns:a14="http://schemas.microsoft.com/office/drawing/2010/main" val="0"/>
              </a:ext>
            </a:extLst>
          </a:blip>
          <a:srcRect/>
          <a:stretch>
            <a:fillRect/>
          </a:stretch>
        </p:blipFill>
        <p:spPr bwMode="auto">
          <a:xfrm>
            <a:off x="838200" y="1870571"/>
            <a:ext cx="4243251" cy="4317819"/>
          </a:xfrm>
          <a:prstGeom prst="rect">
            <a:avLst/>
          </a:prstGeom>
          <a:noFill/>
          <a:ln>
            <a:noFill/>
          </a:ln>
        </p:spPr>
      </p:pic>
    </p:spTree>
    <p:extLst>
      <p:ext uri="{BB962C8B-B14F-4D97-AF65-F5344CB8AC3E}">
        <p14:creationId xmlns:p14="http://schemas.microsoft.com/office/powerpoint/2010/main" val="110773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B1D9-C2B9-48E8-BAB7-C29C697CC2C2}"/>
              </a:ext>
            </a:extLst>
          </p:cNvPr>
          <p:cNvSpPr>
            <a:spLocks noGrp="1"/>
          </p:cNvSpPr>
          <p:nvPr>
            <p:ph type="title"/>
          </p:nvPr>
        </p:nvSpPr>
        <p:spPr>
          <a:xfrm>
            <a:off x="217714" y="365125"/>
            <a:ext cx="11756572" cy="2203904"/>
          </a:xfrm>
        </p:spPr>
        <p:txBody>
          <a:bodyPr>
            <a:normAutofit/>
          </a:bodyPr>
          <a:lstStyle/>
          <a:p>
            <a:r>
              <a:rPr lang="en-US" sz="3200" b="1" dirty="0"/>
              <a:t>SPI </a:t>
            </a:r>
            <a:r>
              <a:rPr lang="en-US" sz="3200" b="1" dirty="0" err="1"/>
              <a:t>Kabupaten</a:t>
            </a:r>
            <a:br>
              <a:rPr lang="en-US" sz="3200" b="1" dirty="0"/>
            </a:br>
            <a:r>
              <a:rPr lang="en-US" sz="3200" b="1" dirty="0"/>
              <a:t>Cirebon</a:t>
            </a:r>
            <a:endParaRPr lang="en-ID" sz="3200" b="1" dirty="0"/>
          </a:p>
        </p:txBody>
      </p:sp>
      <p:pic>
        <p:nvPicPr>
          <p:cNvPr id="5" name="Content Placeholder 4" descr="A close-up of a list of ranking&#10;&#10;Description automatically generated">
            <a:extLst>
              <a:ext uri="{FF2B5EF4-FFF2-40B4-BE49-F238E27FC236}">
                <a16:creationId xmlns:a16="http://schemas.microsoft.com/office/drawing/2014/main" id="{ECFD87EF-D70B-45E8-8348-3C74F7657F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4" y="2367528"/>
            <a:ext cx="5878286" cy="4125347"/>
          </a:xfrm>
        </p:spPr>
      </p:pic>
      <p:pic>
        <p:nvPicPr>
          <p:cNvPr id="7" name="Picture 6" descr="A group of rectangular gray rectangular objects with black text&#10;&#10;Description automatically generated">
            <a:extLst>
              <a:ext uri="{FF2B5EF4-FFF2-40B4-BE49-F238E27FC236}">
                <a16:creationId xmlns:a16="http://schemas.microsoft.com/office/drawing/2014/main" id="{7D03FB56-9D77-42ED-8924-848B7ECB2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028" y="2673329"/>
            <a:ext cx="5617030" cy="3572374"/>
          </a:xfrm>
          <a:prstGeom prst="rect">
            <a:avLst/>
          </a:prstGeom>
        </p:spPr>
      </p:pic>
      <p:pic>
        <p:nvPicPr>
          <p:cNvPr id="9" name="Picture 8" descr="A map of the united states&#10;&#10;Description automatically generated">
            <a:extLst>
              <a:ext uri="{FF2B5EF4-FFF2-40B4-BE49-F238E27FC236}">
                <a16:creationId xmlns:a16="http://schemas.microsoft.com/office/drawing/2014/main" id="{07F146BC-8FDA-429E-BCEF-48087C70F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714" y="365125"/>
            <a:ext cx="8596085" cy="2203904"/>
          </a:xfrm>
          <a:prstGeom prst="rect">
            <a:avLst/>
          </a:prstGeom>
        </p:spPr>
      </p:pic>
    </p:spTree>
    <p:extLst>
      <p:ext uri="{BB962C8B-B14F-4D97-AF65-F5344CB8AC3E}">
        <p14:creationId xmlns:p14="http://schemas.microsoft.com/office/powerpoint/2010/main" val="2964610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1053</Words>
  <Application>Microsoft Office PowerPoint</Application>
  <PresentationFormat>Widescreen</PresentationFormat>
  <Paragraphs>196</Paragraphs>
  <Slides>21</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21</vt:i4>
      </vt:variant>
    </vt:vector>
  </HeadingPairs>
  <TitlesOfParts>
    <vt:vector size="39" baseType="lpstr">
      <vt:lpstr>Abel</vt:lpstr>
      <vt:lpstr>Aharoni</vt:lpstr>
      <vt:lpstr>Arial</vt:lpstr>
      <vt:lpstr>Arial Black</vt:lpstr>
      <vt:lpstr>Arial Narrow</vt:lpstr>
      <vt:lpstr>Arial Rounded MT Bold</vt:lpstr>
      <vt:lpstr>Baskerville Old Face</vt:lpstr>
      <vt:lpstr>Calibri</vt:lpstr>
      <vt:lpstr>Calibri Light</vt:lpstr>
      <vt:lpstr>Fira Sans</vt:lpstr>
      <vt:lpstr>Goudy Stout</vt:lpstr>
      <vt:lpstr>Lato</vt:lpstr>
      <vt:lpstr>Montserrat</vt:lpstr>
      <vt:lpstr>Montserrat Medium</vt:lpstr>
      <vt:lpstr>Playfair Display</vt:lpstr>
      <vt:lpstr>Roboto</vt:lpstr>
      <vt:lpstr>Verdana</vt:lpstr>
      <vt:lpstr>Office Theme</vt:lpstr>
      <vt:lpstr>PENCEGAHAN TINDAK PIDANA KORUPSI</vt:lpstr>
      <vt:lpstr>Riwayat Pekerjaan di KPK :  Nama   : BUDHI SARUMPAET, SH, M.Hum Jabatan/ Gol  : Jaksa Utama Pratama/ IV. b Jabatan   : Kepala Satuan Tugas II Penuntutan Jabatan Organisasi : Ketua Persaja Perwakilan KPK 2021-2023. Pendidikan   : S2 Ilmu Hukum Masa Bertugas  : 10 Tahun 4 Bulan</vt:lpstr>
      <vt:lpstr>DULU</vt:lpstr>
      <vt:lpstr>KINI</vt:lpstr>
      <vt:lpstr> DELIK KORUPSI UU No. 31 tahun 1999 jo UU No. 20 tahun 2001</vt:lpstr>
      <vt:lpstr>TPK YANG DITANGANI KPK  Berdasarkan INSTANSI Tahun 2004 s/d Oktober 2023 </vt:lpstr>
      <vt:lpstr>TPK BERDASARKAN PROFESI/JABATAN Yang ditangani KPK Tahun 2004—Oktober 2023</vt:lpstr>
      <vt:lpstr>JENIS PERKARA TPK   Yang ditangani KPK Tahun 2004—Oktober 2023 </vt:lpstr>
      <vt:lpstr>SPI Kabupaten Cirebon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SALURAN PENGADUAN KORUPSI</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Budhi Sarumpaet</dc:creator>
  <cp:lastModifiedBy>Budhi Sarumpaet</cp:lastModifiedBy>
  <cp:revision>6</cp:revision>
  <dcterms:created xsi:type="dcterms:W3CDTF">2024-08-04T22:17:12Z</dcterms:created>
  <dcterms:modified xsi:type="dcterms:W3CDTF">2024-08-05T01:03:49Z</dcterms:modified>
</cp:coreProperties>
</file>